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5" r:id="rId7"/>
    <p:sldId id="266" r:id="rId8"/>
    <p:sldId id="263" r:id="rId9"/>
    <p:sldId id="264" r:id="rId10"/>
    <p:sldId id="268" r:id="rId11"/>
    <p:sldId id="269" r:id="rId12"/>
    <p:sldId id="270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3C8B"/>
    <a:srgbClr val="80B400"/>
    <a:srgbClr val="FFFFFF"/>
    <a:srgbClr val="62A30C"/>
    <a:srgbClr val="00959F"/>
    <a:srgbClr val="26C4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10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12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5" Type="http://schemas.openxmlformats.org/officeDocument/2006/relationships/image" Target="../media/image11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8.png"/><Relationship Id="rId14" Type="http://schemas.openxmlformats.org/officeDocument/2006/relationships/hyperlink" Target="https://minaro.ir/product/shahid-motavaslian-powerpoint-template/" TargetMode="Externa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>
            <a:extLst>
              <a:ext uri="{FF2B5EF4-FFF2-40B4-BE49-F238E27FC236}">
                <a16:creationId xmlns:a16="http://schemas.microsoft.com/office/drawing/2014/main" id="{F2C15AE9-F26C-E183-A49F-249233B783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5"/>
          <a:stretch/>
        </p:blipFill>
        <p:spPr>
          <a:xfrm>
            <a:off x="0" y="-74141"/>
            <a:ext cx="12238889" cy="6932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39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6AC5A2F-6749-5095-2902-4B151FA6DC79}"/>
              </a:ext>
            </a:extLst>
          </p:cNvPr>
          <p:cNvSpPr/>
          <p:nvPr userDrawn="1"/>
        </p:nvSpPr>
        <p:spPr>
          <a:xfrm>
            <a:off x="11269129" y="3746802"/>
            <a:ext cx="289560" cy="2098639"/>
          </a:xfrm>
          <a:prstGeom prst="roundRect">
            <a:avLst/>
          </a:prstGeom>
          <a:solidFill>
            <a:srgbClr val="FFC3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E83B9992-A309-A7F6-C877-A36B17267B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hlinkClick r:id="rId4"/>
            <a:extLst>
              <a:ext uri="{FF2B5EF4-FFF2-40B4-BE49-F238E27FC236}">
                <a16:creationId xmlns:a16="http://schemas.microsoft.com/office/drawing/2014/main" id="{3FC09740-8B25-B689-A96A-98008616C0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hlinkClick r:id="rId6"/>
            <a:extLst>
              <a:ext uri="{FF2B5EF4-FFF2-40B4-BE49-F238E27FC236}">
                <a16:creationId xmlns:a16="http://schemas.microsoft.com/office/drawing/2014/main" id="{93A236BC-052F-4B65-7FA0-2076E777AD7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6" name="Picture 5">
            <a:hlinkClick r:id="rId8"/>
            <a:extLst>
              <a:ext uri="{FF2B5EF4-FFF2-40B4-BE49-F238E27FC236}">
                <a16:creationId xmlns:a16="http://schemas.microsoft.com/office/drawing/2014/main" id="{3FC4D505-96B6-A175-936A-3295BFB23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7" name="Picture 6">
            <a:hlinkClick r:id="rId10"/>
            <a:extLst>
              <a:ext uri="{FF2B5EF4-FFF2-40B4-BE49-F238E27FC236}">
                <a16:creationId xmlns:a16="http://schemas.microsoft.com/office/drawing/2014/main" id="{6444EC07-E877-AD0B-EC53-37F8656310E1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8" name="Picture 7">
            <a:hlinkClick r:id="rId12"/>
            <a:extLst>
              <a:ext uri="{FF2B5EF4-FFF2-40B4-BE49-F238E27FC236}">
                <a16:creationId xmlns:a16="http://schemas.microsoft.com/office/drawing/2014/main" id="{3798F8DC-92AC-1999-490C-9F15811F4675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9" name="Picture 8">
            <a:hlinkClick r:id="rId14"/>
            <a:extLst>
              <a:ext uri="{FF2B5EF4-FFF2-40B4-BE49-F238E27FC236}">
                <a16:creationId xmlns:a16="http://schemas.microsoft.com/office/drawing/2014/main" id="{61B11BEE-AB71-04FD-41DB-14FED4B0CE53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10" name="Picture 9">
            <a:hlinkClick r:id="rId16"/>
            <a:extLst>
              <a:ext uri="{FF2B5EF4-FFF2-40B4-BE49-F238E27FC236}">
                <a16:creationId xmlns:a16="http://schemas.microsoft.com/office/drawing/2014/main" id="{B40895F7-A06C-D10C-A018-140000A0A4A8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11" name="Picture 10">
            <a:hlinkClick r:id="rId18"/>
            <a:extLst>
              <a:ext uri="{FF2B5EF4-FFF2-40B4-BE49-F238E27FC236}">
                <a16:creationId xmlns:a16="http://schemas.microsoft.com/office/drawing/2014/main" id="{5A2085BC-9C59-4EC8-8490-AEA7D0849372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1A30D8D-B489-3A1D-14C6-2CD71FCC8D2B}"/>
              </a:ext>
            </a:extLst>
          </p:cNvPr>
          <p:cNvSpPr txBox="1"/>
          <p:nvPr userDrawn="1"/>
        </p:nvSpPr>
        <p:spPr>
          <a:xfrm rot="16200000">
            <a:off x="6202680" y="3136611"/>
            <a:ext cx="8778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b="1" dirty="0">
                <a:solidFill>
                  <a:srgbClr val="FFC300"/>
                </a:solidFill>
                <a:latin typeface="Kalameh Black" pitchFamily="2" charset="-78"/>
                <a:cs typeface="Kalameh Black" pitchFamily="2" charset="-78"/>
              </a:rPr>
              <a:t>حرفه ای ترین قالب ها</a:t>
            </a:r>
            <a:r>
              <a:rPr lang="fa-IR" sz="3200" b="1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را از تیم مینارو تهیه کنید</a:t>
            </a:r>
            <a:endParaRPr lang="en-US" sz="3200" b="1" dirty="0">
              <a:solidFill>
                <a:srgbClr val="202542"/>
              </a:solidFill>
              <a:latin typeface="Kalameh Black" pitchFamily="2" charset="-78"/>
              <a:cs typeface="Kalameh Black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F8AB22-1910-1DC6-4B86-0F2519C550EC}"/>
              </a:ext>
            </a:extLst>
          </p:cNvPr>
          <p:cNvSpPr txBox="1"/>
          <p:nvPr userDrawn="1"/>
        </p:nvSpPr>
        <p:spPr>
          <a:xfrm rot="16200000">
            <a:off x="7028615" y="3631911"/>
            <a:ext cx="8778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برای</a:t>
            </a:r>
            <a:r>
              <a:rPr lang="fa-IR" sz="3200" b="1" baseline="0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باز کردن لینک </a:t>
            </a:r>
            <a:r>
              <a:rPr lang="en-US" sz="3200" b="1" baseline="0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  </a:t>
            </a:r>
            <a:r>
              <a:rPr lang="en-US" sz="3200" b="1" baseline="0" dirty="0" err="1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ctrl+cilk</a:t>
            </a:r>
            <a:endParaRPr lang="en-US" sz="3200" b="1" dirty="0">
              <a:solidFill>
                <a:srgbClr val="202542"/>
              </a:solidFill>
              <a:latin typeface="Kalameh Black" pitchFamily="2" charset="-78"/>
              <a:cs typeface="Kalameh Black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54805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DD9F1AC-D6F7-59DA-6021-2FB7DF8186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358" y="3002689"/>
            <a:ext cx="2245039" cy="395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1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726A5D2-BF75-7ED1-7921-9F89695518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059253" y="2998597"/>
            <a:ext cx="2245039" cy="395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21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10C7A42-1B0B-E04D-429E-1819D8BF7C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298" y="-37071"/>
            <a:ext cx="3712472" cy="642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12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10C7A42-1B0B-E04D-429E-1819D8BF7C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8582503" y="469559"/>
            <a:ext cx="3712472" cy="642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162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C7FD4B-F852-A4F0-2155-108D1022B2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85" y="2501161"/>
            <a:ext cx="7770067" cy="43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657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C7FD4B-F852-A4F0-2155-108D1022B2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4496075" y="-49428"/>
            <a:ext cx="7770067" cy="43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10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C7FD4B-F852-A4F0-2155-108D1022B2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4496075" y="-49428"/>
            <a:ext cx="7770067" cy="439391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4F05F75-119A-9E90-7339-73EF67F142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85" y="2501161"/>
            <a:ext cx="7770067" cy="43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68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306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921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10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12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5" Type="http://schemas.openxmlformats.org/officeDocument/2006/relationships/image" Target="../media/image11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8.png"/><Relationship Id="rId14" Type="http://schemas.openxmlformats.org/officeDocument/2006/relationships/hyperlink" Target="https://minaro.ir/product/shahid-motavaslian-powerpoint-template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10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12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5" Type="http://schemas.openxmlformats.org/officeDocument/2006/relationships/image" Target="../media/image11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8.png"/><Relationship Id="rId14" Type="http://schemas.openxmlformats.org/officeDocument/2006/relationships/hyperlink" Target="https://minaro.ir/product/shahid-motavaslian-powerpoint-template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10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12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5" Type="http://schemas.openxmlformats.org/officeDocument/2006/relationships/image" Target="../media/image11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8.png"/><Relationship Id="rId14" Type="http://schemas.openxmlformats.org/officeDocument/2006/relationships/hyperlink" Target="https://minaro.ir/product/shahid-motavaslian-powerpoint-template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E99184-01EB-9360-A704-64C175A6E178}"/>
              </a:ext>
            </a:extLst>
          </p:cNvPr>
          <p:cNvSpPr txBox="1"/>
          <p:nvPr/>
        </p:nvSpPr>
        <p:spPr>
          <a:xfrm>
            <a:off x="2388549" y="1131144"/>
            <a:ext cx="776088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6000" b="0" dirty="0">
                <a:solidFill>
                  <a:srgbClr val="1A3C8B"/>
                </a:solidFill>
                <a:cs typeface="B Yekan" panose="00000400000000000000" pitchFamily="2" charset="-78"/>
              </a:rPr>
              <a:t>قالب پاورپوینت</a:t>
            </a:r>
          </a:p>
          <a:p>
            <a:pPr algn="ctr" rtl="1">
              <a:lnSpc>
                <a:spcPct val="150000"/>
              </a:lnSpc>
            </a:pPr>
            <a:r>
              <a:rPr lang="fa-IR" sz="8000" b="1" dirty="0">
                <a:solidFill>
                  <a:srgbClr val="00959F"/>
                </a:solidFill>
                <a:cs typeface="B Yekan" panose="00000400000000000000" pitchFamily="2" charset="-78"/>
              </a:rPr>
              <a:t>کلاسیک و مدرن</a:t>
            </a:r>
            <a:endParaRPr lang="en-US" sz="8000" b="1" dirty="0">
              <a:solidFill>
                <a:srgbClr val="00959F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C013AF-5A4E-3233-68D5-45CE56641B4C}"/>
              </a:ext>
            </a:extLst>
          </p:cNvPr>
          <p:cNvSpPr txBox="1"/>
          <p:nvPr/>
        </p:nvSpPr>
        <p:spPr>
          <a:xfrm>
            <a:off x="2215555" y="4671945"/>
            <a:ext cx="776088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000" dirty="0">
                <a:cs typeface="B Yekan" panose="00000400000000000000" pitchFamily="2" charset="-78"/>
              </a:rPr>
              <a:t>نام پژوهشگران: ...............                                  استاد راهنما: ................</a:t>
            </a:r>
          </a:p>
          <a:p>
            <a:pPr algn="ctr" rtl="1">
              <a:lnSpc>
                <a:spcPct val="200000"/>
              </a:lnSpc>
            </a:pPr>
            <a:r>
              <a:rPr lang="fa-IR" sz="2000" dirty="0">
                <a:cs typeface="B Yekan" panose="00000400000000000000" pitchFamily="2" charset="-78"/>
              </a:rPr>
              <a:t>سال تحصیلی: ...............</a:t>
            </a:r>
            <a:endParaRPr lang="en-US" sz="20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582641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  <a:extLst>
              <a:ext uri="{FF2B5EF4-FFF2-40B4-BE49-F238E27FC236}">
                <a16:creationId xmlns:a16="http://schemas.microsoft.com/office/drawing/2014/main" id="{DC355EFA-55E3-8459-3522-7BFD1FD16B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3" name="Picture 2">
            <a:hlinkClick r:id="rId4"/>
            <a:extLst>
              <a:ext uri="{FF2B5EF4-FFF2-40B4-BE49-F238E27FC236}">
                <a16:creationId xmlns:a16="http://schemas.microsoft.com/office/drawing/2014/main" id="{33C9FE84-E0E2-B8B9-602A-0A67C3C321F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hlinkClick r:id="rId6"/>
            <a:extLst>
              <a:ext uri="{FF2B5EF4-FFF2-40B4-BE49-F238E27FC236}">
                <a16:creationId xmlns:a16="http://schemas.microsoft.com/office/drawing/2014/main" id="{AEF8C1C7-BFF1-F0BB-E7CC-9D55836B080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AE39139A-2CB1-2E3E-BEED-52F4B34B8E0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6" name="Picture 5">
            <a:hlinkClick r:id="rId10"/>
            <a:extLst>
              <a:ext uri="{FF2B5EF4-FFF2-40B4-BE49-F238E27FC236}">
                <a16:creationId xmlns:a16="http://schemas.microsoft.com/office/drawing/2014/main" id="{4799DC07-9A72-B02D-2670-6E77FFA9E8D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7" name="Picture 6">
            <a:hlinkClick r:id="rId12"/>
            <a:extLst>
              <a:ext uri="{FF2B5EF4-FFF2-40B4-BE49-F238E27FC236}">
                <a16:creationId xmlns:a16="http://schemas.microsoft.com/office/drawing/2014/main" id="{8AA937E1-3EB8-5FF5-6B87-230727CFC8F7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8" name="Picture 7">
            <a:hlinkClick r:id="rId14"/>
            <a:extLst>
              <a:ext uri="{FF2B5EF4-FFF2-40B4-BE49-F238E27FC236}">
                <a16:creationId xmlns:a16="http://schemas.microsoft.com/office/drawing/2014/main" id="{958D993C-59CB-19E5-4414-390F9153A754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9" name="Picture 8">
            <a:hlinkClick r:id="rId16"/>
            <a:extLst>
              <a:ext uri="{FF2B5EF4-FFF2-40B4-BE49-F238E27FC236}">
                <a16:creationId xmlns:a16="http://schemas.microsoft.com/office/drawing/2014/main" id="{04F78F45-CB7F-E98B-AE93-9B756B5EA4B1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10" name="Picture 9">
            <a:hlinkClick r:id="rId18"/>
            <a:extLst>
              <a:ext uri="{FF2B5EF4-FFF2-40B4-BE49-F238E27FC236}">
                <a16:creationId xmlns:a16="http://schemas.microsoft.com/office/drawing/2014/main" id="{6CC2274F-E12A-9ECD-C7B0-4C70FBE95F7D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407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  <a:extLst>
              <a:ext uri="{FF2B5EF4-FFF2-40B4-BE49-F238E27FC236}">
                <a16:creationId xmlns:a16="http://schemas.microsoft.com/office/drawing/2014/main" id="{76EC5429-AD89-18CC-6065-692A2DB47C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3" name="Picture 2">
            <a:hlinkClick r:id="rId4"/>
            <a:extLst>
              <a:ext uri="{FF2B5EF4-FFF2-40B4-BE49-F238E27FC236}">
                <a16:creationId xmlns:a16="http://schemas.microsoft.com/office/drawing/2014/main" id="{6ADBE4D7-009A-CCE4-489E-97EBDA09F4C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hlinkClick r:id="rId6"/>
            <a:extLst>
              <a:ext uri="{FF2B5EF4-FFF2-40B4-BE49-F238E27FC236}">
                <a16:creationId xmlns:a16="http://schemas.microsoft.com/office/drawing/2014/main" id="{3D0BA74B-7553-3B8F-F84C-904B2EEEAF5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DF1944B9-AFC4-F6FE-580D-81129B075F6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6" name="Picture 5">
            <a:hlinkClick r:id="rId10"/>
            <a:extLst>
              <a:ext uri="{FF2B5EF4-FFF2-40B4-BE49-F238E27FC236}">
                <a16:creationId xmlns:a16="http://schemas.microsoft.com/office/drawing/2014/main" id="{CA6D65FC-9E8A-73E2-03F8-85BFBC8CD48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7" name="Picture 6">
            <a:hlinkClick r:id="rId12"/>
            <a:extLst>
              <a:ext uri="{FF2B5EF4-FFF2-40B4-BE49-F238E27FC236}">
                <a16:creationId xmlns:a16="http://schemas.microsoft.com/office/drawing/2014/main" id="{C2DC5A4C-F829-EFBF-1D18-AB117135C8E4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8" name="Picture 7">
            <a:hlinkClick r:id="rId14"/>
            <a:extLst>
              <a:ext uri="{FF2B5EF4-FFF2-40B4-BE49-F238E27FC236}">
                <a16:creationId xmlns:a16="http://schemas.microsoft.com/office/drawing/2014/main" id="{23D788D3-150D-B78A-8100-CE646B43E301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9" name="Picture 8">
            <a:hlinkClick r:id="rId16"/>
            <a:extLst>
              <a:ext uri="{FF2B5EF4-FFF2-40B4-BE49-F238E27FC236}">
                <a16:creationId xmlns:a16="http://schemas.microsoft.com/office/drawing/2014/main" id="{D9742A21-C1D8-3185-1F28-BAF1391B3E06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10" name="Picture 9">
            <a:hlinkClick r:id="rId18"/>
            <a:extLst>
              <a:ext uri="{FF2B5EF4-FFF2-40B4-BE49-F238E27FC236}">
                <a16:creationId xmlns:a16="http://schemas.microsoft.com/office/drawing/2014/main" id="{6139B58C-7843-A0DD-67D2-1835E1228E35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900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  <a:extLst>
              <a:ext uri="{FF2B5EF4-FFF2-40B4-BE49-F238E27FC236}">
                <a16:creationId xmlns:a16="http://schemas.microsoft.com/office/drawing/2014/main" id="{A07ADFF7-DEF5-CDB9-A891-66E2BB342E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3" name="Picture 2">
            <a:hlinkClick r:id="rId4"/>
            <a:extLst>
              <a:ext uri="{FF2B5EF4-FFF2-40B4-BE49-F238E27FC236}">
                <a16:creationId xmlns:a16="http://schemas.microsoft.com/office/drawing/2014/main" id="{DC08E37F-EDAE-5D69-8095-CA39DF6EDB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hlinkClick r:id="rId6"/>
            <a:extLst>
              <a:ext uri="{FF2B5EF4-FFF2-40B4-BE49-F238E27FC236}">
                <a16:creationId xmlns:a16="http://schemas.microsoft.com/office/drawing/2014/main" id="{096C3E4D-966C-3777-399E-81DFEF4D2A1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5550B79C-52EF-3737-75F5-F606E3F2503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6" name="Picture 5">
            <a:hlinkClick r:id="rId10"/>
            <a:extLst>
              <a:ext uri="{FF2B5EF4-FFF2-40B4-BE49-F238E27FC236}">
                <a16:creationId xmlns:a16="http://schemas.microsoft.com/office/drawing/2014/main" id="{66DA7A16-05E5-6B61-3360-C50BDD774B7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7" name="Picture 6">
            <a:hlinkClick r:id="rId12"/>
            <a:extLst>
              <a:ext uri="{FF2B5EF4-FFF2-40B4-BE49-F238E27FC236}">
                <a16:creationId xmlns:a16="http://schemas.microsoft.com/office/drawing/2014/main" id="{D8B8B69D-E28E-A006-8C1E-E5E68CDCE18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8" name="Picture 7">
            <a:hlinkClick r:id="rId14"/>
            <a:extLst>
              <a:ext uri="{FF2B5EF4-FFF2-40B4-BE49-F238E27FC236}">
                <a16:creationId xmlns:a16="http://schemas.microsoft.com/office/drawing/2014/main" id="{79922C96-A591-4868-F58A-ACCC40CDFE0B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9" name="Picture 8">
            <a:hlinkClick r:id="rId16"/>
            <a:extLst>
              <a:ext uri="{FF2B5EF4-FFF2-40B4-BE49-F238E27FC236}">
                <a16:creationId xmlns:a16="http://schemas.microsoft.com/office/drawing/2014/main" id="{B18B91BB-C341-FA6E-DDB7-E0C29349C282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10" name="Picture 9">
            <a:hlinkClick r:id="rId18"/>
            <a:extLst>
              <a:ext uri="{FF2B5EF4-FFF2-40B4-BE49-F238E27FC236}">
                <a16:creationId xmlns:a16="http://schemas.microsoft.com/office/drawing/2014/main" id="{29049ADF-0955-F6E4-C02C-7F5B7EB6E560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26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8" name="Group 297">
            <a:extLst>
              <a:ext uri="{FF2B5EF4-FFF2-40B4-BE49-F238E27FC236}">
                <a16:creationId xmlns:a16="http://schemas.microsoft.com/office/drawing/2014/main" id="{57ACAE78-A7E2-F357-70E4-4C060653DC6D}"/>
              </a:ext>
            </a:extLst>
          </p:cNvPr>
          <p:cNvGrpSpPr/>
          <p:nvPr/>
        </p:nvGrpSpPr>
        <p:grpSpPr>
          <a:xfrm>
            <a:off x="467738" y="524994"/>
            <a:ext cx="9534218" cy="5808012"/>
            <a:chOff x="2443293" y="1203854"/>
            <a:chExt cx="7305437" cy="4450293"/>
          </a:xfrm>
        </p:grpSpPr>
        <p:grpSp>
          <p:nvGrpSpPr>
            <p:cNvPr id="2" name="Google Shape;1240;p43">
              <a:extLst>
                <a:ext uri="{FF2B5EF4-FFF2-40B4-BE49-F238E27FC236}">
                  <a16:creationId xmlns:a16="http://schemas.microsoft.com/office/drawing/2014/main" id="{DBFE33CD-CDD2-8186-B943-CEB17F3723A4}"/>
                </a:ext>
              </a:extLst>
            </p:cNvPr>
            <p:cNvGrpSpPr/>
            <p:nvPr/>
          </p:nvGrpSpPr>
          <p:grpSpPr>
            <a:xfrm>
              <a:off x="3494541" y="1272215"/>
              <a:ext cx="405159" cy="253589"/>
              <a:chOff x="4797800" y="1994125"/>
              <a:chExt cx="306475" cy="186025"/>
            </a:xfrm>
            <a:solidFill>
              <a:schemeClr val="tx1"/>
            </a:solidFill>
            <a:effectLst/>
          </p:grpSpPr>
          <p:sp>
            <p:nvSpPr>
              <p:cNvPr id="3" name="Google Shape;1241;p43">
                <a:extLst>
                  <a:ext uri="{FF2B5EF4-FFF2-40B4-BE49-F238E27FC236}">
                    <a16:creationId xmlns:a16="http://schemas.microsoft.com/office/drawing/2014/main" id="{E95331BB-74A8-0A89-D710-D85F5CBC01AE}"/>
                  </a:ext>
                </a:extLst>
              </p:cNvPr>
              <p:cNvSpPr/>
              <p:nvPr userDrawn="1"/>
            </p:nvSpPr>
            <p:spPr>
              <a:xfrm>
                <a:off x="4837950" y="1994125"/>
                <a:ext cx="226175" cy="152575"/>
              </a:xfrm>
              <a:custGeom>
                <a:avLst/>
                <a:gdLst/>
                <a:ahLst/>
                <a:cxnLst/>
                <a:rect l="l" t="t" r="r" b="b"/>
                <a:pathLst>
                  <a:path w="9047" h="6103" extrusionOk="0">
                    <a:moveTo>
                      <a:pt x="8244" y="786"/>
                    </a:moveTo>
                    <a:lnTo>
                      <a:pt x="8244" y="5318"/>
                    </a:lnTo>
                    <a:lnTo>
                      <a:pt x="803" y="5318"/>
                    </a:lnTo>
                    <a:lnTo>
                      <a:pt x="803" y="786"/>
                    </a:lnTo>
                    <a:close/>
                    <a:moveTo>
                      <a:pt x="536" y="1"/>
                    </a:moveTo>
                    <a:cubicBezTo>
                      <a:pt x="232" y="1"/>
                      <a:pt x="0" y="233"/>
                      <a:pt x="0" y="518"/>
                    </a:cubicBezTo>
                    <a:lnTo>
                      <a:pt x="0" y="6103"/>
                    </a:lnTo>
                    <a:lnTo>
                      <a:pt x="9047" y="6103"/>
                    </a:lnTo>
                    <a:lnTo>
                      <a:pt x="9047" y="518"/>
                    </a:lnTo>
                    <a:cubicBezTo>
                      <a:pt x="9047" y="233"/>
                      <a:pt x="8815" y="1"/>
                      <a:pt x="85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4" name="Google Shape;1242;p43">
                <a:extLst>
                  <a:ext uri="{FF2B5EF4-FFF2-40B4-BE49-F238E27FC236}">
                    <a16:creationId xmlns:a16="http://schemas.microsoft.com/office/drawing/2014/main" id="{A89B3ABE-A30D-F578-03E8-4029E8723439}"/>
                  </a:ext>
                </a:extLst>
              </p:cNvPr>
              <p:cNvSpPr/>
              <p:nvPr userDrawn="1"/>
            </p:nvSpPr>
            <p:spPr>
              <a:xfrm>
                <a:off x="4797800" y="2160075"/>
                <a:ext cx="306475" cy="20075"/>
              </a:xfrm>
              <a:custGeom>
                <a:avLst/>
                <a:gdLst/>
                <a:ahLst/>
                <a:cxnLst/>
                <a:rect l="l" t="t" r="r" b="b"/>
                <a:pathLst>
                  <a:path w="12259" h="803" extrusionOk="0">
                    <a:moveTo>
                      <a:pt x="1" y="0"/>
                    </a:moveTo>
                    <a:lnTo>
                      <a:pt x="1" y="268"/>
                    </a:lnTo>
                    <a:cubicBezTo>
                      <a:pt x="1" y="571"/>
                      <a:pt x="250" y="803"/>
                      <a:pt x="536" y="803"/>
                    </a:cubicBezTo>
                    <a:lnTo>
                      <a:pt x="11723" y="803"/>
                    </a:lnTo>
                    <a:cubicBezTo>
                      <a:pt x="12026" y="803"/>
                      <a:pt x="12258" y="571"/>
                      <a:pt x="12258" y="268"/>
                    </a:cubicBezTo>
                    <a:lnTo>
                      <a:pt x="12258" y="0"/>
                    </a:lnTo>
                    <a:lnTo>
                      <a:pt x="6923" y="0"/>
                    </a:lnTo>
                    <a:lnTo>
                      <a:pt x="6923" y="125"/>
                    </a:lnTo>
                    <a:cubicBezTo>
                      <a:pt x="6923" y="214"/>
                      <a:pt x="6870" y="268"/>
                      <a:pt x="6799" y="268"/>
                    </a:cubicBezTo>
                    <a:lnTo>
                      <a:pt x="5460" y="268"/>
                    </a:lnTo>
                    <a:cubicBezTo>
                      <a:pt x="5389" y="268"/>
                      <a:pt x="5336" y="214"/>
                      <a:pt x="5336" y="125"/>
                    </a:cubicBezTo>
                    <a:lnTo>
                      <a:pt x="5336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" name="Google Shape;1243;p43">
              <a:extLst>
                <a:ext uri="{FF2B5EF4-FFF2-40B4-BE49-F238E27FC236}">
                  <a16:creationId xmlns:a16="http://schemas.microsoft.com/office/drawing/2014/main" id="{1C258BF1-85A4-15C9-4C2E-FA2C594DB2E6}"/>
                </a:ext>
              </a:extLst>
            </p:cNvPr>
            <p:cNvSpPr/>
            <p:nvPr/>
          </p:nvSpPr>
          <p:spPr>
            <a:xfrm>
              <a:off x="2937365" y="1288113"/>
              <a:ext cx="351487" cy="308322"/>
            </a:xfrm>
            <a:custGeom>
              <a:avLst/>
              <a:gdLst/>
              <a:ahLst/>
              <a:cxnLst/>
              <a:rect l="l" t="t" r="r" b="b"/>
              <a:pathLst>
                <a:path w="10635" h="9047" extrusionOk="0">
                  <a:moveTo>
                    <a:pt x="9850" y="803"/>
                  </a:moveTo>
                  <a:lnTo>
                    <a:pt x="9850" y="6656"/>
                  </a:lnTo>
                  <a:lnTo>
                    <a:pt x="804" y="6656"/>
                  </a:lnTo>
                  <a:lnTo>
                    <a:pt x="804" y="803"/>
                  </a:lnTo>
                  <a:close/>
                  <a:moveTo>
                    <a:pt x="536" y="0"/>
                  </a:moveTo>
                  <a:cubicBezTo>
                    <a:pt x="250" y="0"/>
                    <a:pt x="1" y="250"/>
                    <a:pt x="1" y="536"/>
                  </a:cubicBezTo>
                  <a:lnTo>
                    <a:pt x="1" y="6923"/>
                  </a:lnTo>
                  <a:cubicBezTo>
                    <a:pt x="1" y="7227"/>
                    <a:pt x="250" y="7459"/>
                    <a:pt x="536" y="7459"/>
                  </a:cubicBezTo>
                  <a:lnTo>
                    <a:pt x="4265" y="7459"/>
                  </a:lnTo>
                  <a:lnTo>
                    <a:pt x="4265" y="8261"/>
                  </a:lnTo>
                  <a:lnTo>
                    <a:pt x="2927" y="8261"/>
                  </a:lnTo>
                  <a:lnTo>
                    <a:pt x="2927" y="9047"/>
                  </a:lnTo>
                  <a:lnTo>
                    <a:pt x="7709" y="9047"/>
                  </a:lnTo>
                  <a:lnTo>
                    <a:pt x="7709" y="8261"/>
                  </a:lnTo>
                  <a:lnTo>
                    <a:pt x="6388" y="8261"/>
                  </a:lnTo>
                  <a:lnTo>
                    <a:pt x="6388" y="7459"/>
                  </a:lnTo>
                  <a:lnTo>
                    <a:pt x="10100" y="7459"/>
                  </a:lnTo>
                  <a:cubicBezTo>
                    <a:pt x="10403" y="7459"/>
                    <a:pt x="10635" y="7227"/>
                    <a:pt x="10635" y="6923"/>
                  </a:cubicBezTo>
                  <a:lnTo>
                    <a:pt x="10635" y="536"/>
                  </a:lnTo>
                  <a:cubicBezTo>
                    <a:pt x="10635" y="250"/>
                    <a:pt x="10403" y="0"/>
                    <a:pt x="1010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" name="Google Shape;1244;p43">
              <a:extLst>
                <a:ext uri="{FF2B5EF4-FFF2-40B4-BE49-F238E27FC236}">
                  <a16:creationId xmlns:a16="http://schemas.microsoft.com/office/drawing/2014/main" id="{55FD74F8-6A45-8E28-ACD2-EBC538FABA15}"/>
                </a:ext>
              </a:extLst>
            </p:cNvPr>
            <p:cNvSpPr/>
            <p:nvPr/>
          </p:nvSpPr>
          <p:spPr>
            <a:xfrm>
              <a:off x="2522276" y="1204707"/>
              <a:ext cx="211156" cy="398327"/>
            </a:xfrm>
            <a:custGeom>
              <a:avLst/>
              <a:gdLst/>
              <a:ahLst/>
              <a:cxnLst/>
              <a:rect l="l" t="t" r="r" b="b"/>
              <a:pathLst>
                <a:path w="6389" h="11688" extrusionOk="0">
                  <a:moveTo>
                    <a:pt x="3730" y="518"/>
                  </a:moveTo>
                  <a:cubicBezTo>
                    <a:pt x="3873" y="518"/>
                    <a:pt x="3998" y="643"/>
                    <a:pt x="3998" y="785"/>
                  </a:cubicBezTo>
                  <a:cubicBezTo>
                    <a:pt x="3998" y="946"/>
                    <a:pt x="3873" y="1053"/>
                    <a:pt x="3730" y="1053"/>
                  </a:cubicBezTo>
                  <a:lnTo>
                    <a:pt x="2659" y="1053"/>
                  </a:lnTo>
                  <a:cubicBezTo>
                    <a:pt x="2517" y="1053"/>
                    <a:pt x="2392" y="946"/>
                    <a:pt x="2392" y="785"/>
                  </a:cubicBezTo>
                  <a:cubicBezTo>
                    <a:pt x="2392" y="643"/>
                    <a:pt x="2517" y="518"/>
                    <a:pt x="2659" y="518"/>
                  </a:cubicBezTo>
                  <a:close/>
                  <a:moveTo>
                    <a:pt x="5586" y="1588"/>
                  </a:moveTo>
                  <a:lnTo>
                    <a:pt x="5586" y="10099"/>
                  </a:lnTo>
                  <a:lnTo>
                    <a:pt x="804" y="10099"/>
                  </a:lnTo>
                  <a:lnTo>
                    <a:pt x="804" y="1588"/>
                  </a:lnTo>
                  <a:close/>
                  <a:moveTo>
                    <a:pt x="268" y="0"/>
                  </a:moveTo>
                  <a:cubicBezTo>
                    <a:pt x="126" y="0"/>
                    <a:pt x="1" y="125"/>
                    <a:pt x="1" y="250"/>
                  </a:cubicBezTo>
                  <a:lnTo>
                    <a:pt x="1" y="11420"/>
                  </a:lnTo>
                  <a:cubicBezTo>
                    <a:pt x="1" y="11562"/>
                    <a:pt x="126" y="11687"/>
                    <a:pt x="268" y="11687"/>
                  </a:cubicBezTo>
                  <a:lnTo>
                    <a:pt x="6121" y="11687"/>
                  </a:lnTo>
                  <a:cubicBezTo>
                    <a:pt x="6264" y="11687"/>
                    <a:pt x="6388" y="11562"/>
                    <a:pt x="6388" y="11420"/>
                  </a:cubicBezTo>
                  <a:lnTo>
                    <a:pt x="6388" y="250"/>
                  </a:lnTo>
                  <a:cubicBezTo>
                    <a:pt x="6388" y="125"/>
                    <a:pt x="6264" y="0"/>
                    <a:pt x="612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" name="Google Shape;1245;p43">
              <a:extLst>
                <a:ext uri="{FF2B5EF4-FFF2-40B4-BE49-F238E27FC236}">
                  <a16:creationId xmlns:a16="http://schemas.microsoft.com/office/drawing/2014/main" id="{01228C2E-94DB-07C3-9BD4-85F0290D23CB}"/>
                </a:ext>
              </a:extLst>
            </p:cNvPr>
            <p:cNvSpPr/>
            <p:nvPr/>
          </p:nvSpPr>
          <p:spPr>
            <a:xfrm>
              <a:off x="4049312" y="1272587"/>
              <a:ext cx="352082" cy="253589"/>
            </a:xfrm>
            <a:custGeom>
              <a:avLst/>
              <a:gdLst/>
              <a:ahLst/>
              <a:cxnLst/>
              <a:rect l="l" t="t" r="r" b="b"/>
              <a:pathLst>
                <a:path w="10653" h="7441" extrusionOk="0">
                  <a:moveTo>
                    <a:pt x="5317" y="268"/>
                  </a:moveTo>
                  <a:cubicBezTo>
                    <a:pt x="5406" y="268"/>
                    <a:pt x="5460" y="322"/>
                    <a:pt x="5460" y="393"/>
                  </a:cubicBezTo>
                  <a:cubicBezTo>
                    <a:pt x="5460" y="482"/>
                    <a:pt x="5406" y="518"/>
                    <a:pt x="5317" y="518"/>
                  </a:cubicBezTo>
                  <a:cubicBezTo>
                    <a:pt x="5246" y="518"/>
                    <a:pt x="5192" y="482"/>
                    <a:pt x="5192" y="393"/>
                  </a:cubicBezTo>
                  <a:cubicBezTo>
                    <a:pt x="5192" y="322"/>
                    <a:pt x="5246" y="268"/>
                    <a:pt x="5317" y="268"/>
                  </a:cubicBezTo>
                  <a:close/>
                  <a:moveTo>
                    <a:pt x="9849" y="786"/>
                  </a:moveTo>
                  <a:lnTo>
                    <a:pt x="9849" y="6638"/>
                  </a:lnTo>
                  <a:lnTo>
                    <a:pt x="785" y="6638"/>
                  </a:lnTo>
                  <a:lnTo>
                    <a:pt x="785" y="786"/>
                  </a:lnTo>
                  <a:close/>
                  <a:moveTo>
                    <a:pt x="5977" y="6906"/>
                  </a:moveTo>
                  <a:cubicBezTo>
                    <a:pt x="6067" y="6906"/>
                    <a:pt x="6120" y="6959"/>
                    <a:pt x="6120" y="7031"/>
                  </a:cubicBezTo>
                  <a:cubicBezTo>
                    <a:pt x="6120" y="7120"/>
                    <a:pt x="6067" y="7173"/>
                    <a:pt x="5977" y="7173"/>
                  </a:cubicBezTo>
                  <a:lnTo>
                    <a:pt x="4657" y="7173"/>
                  </a:lnTo>
                  <a:cubicBezTo>
                    <a:pt x="4586" y="7173"/>
                    <a:pt x="4514" y="7120"/>
                    <a:pt x="4514" y="7031"/>
                  </a:cubicBezTo>
                  <a:cubicBezTo>
                    <a:pt x="4514" y="6959"/>
                    <a:pt x="4586" y="6906"/>
                    <a:pt x="4657" y="6906"/>
                  </a:cubicBezTo>
                  <a:close/>
                  <a:moveTo>
                    <a:pt x="535" y="1"/>
                  </a:moveTo>
                  <a:cubicBezTo>
                    <a:pt x="232" y="1"/>
                    <a:pt x="0" y="233"/>
                    <a:pt x="0" y="518"/>
                  </a:cubicBezTo>
                  <a:lnTo>
                    <a:pt x="0" y="6906"/>
                  </a:lnTo>
                  <a:cubicBezTo>
                    <a:pt x="0" y="7209"/>
                    <a:pt x="232" y="7441"/>
                    <a:pt x="535" y="7441"/>
                  </a:cubicBezTo>
                  <a:lnTo>
                    <a:pt x="10117" y="7441"/>
                  </a:lnTo>
                  <a:cubicBezTo>
                    <a:pt x="10402" y="7441"/>
                    <a:pt x="10652" y="7209"/>
                    <a:pt x="10652" y="6906"/>
                  </a:cubicBezTo>
                  <a:lnTo>
                    <a:pt x="10652" y="518"/>
                  </a:lnTo>
                  <a:cubicBezTo>
                    <a:pt x="10652" y="233"/>
                    <a:pt x="10402" y="1"/>
                    <a:pt x="10117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" name="Google Shape;1246;p43">
              <a:extLst>
                <a:ext uri="{FF2B5EF4-FFF2-40B4-BE49-F238E27FC236}">
                  <a16:creationId xmlns:a16="http://schemas.microsoft.com/office/drawing/2014/main" id="{BFE6A3E3-1271-04BF-B5BE-EB7E2E4B65F1}"/>
                </a:ext>
              </a:extLst>
            </p:cNvPr>
            <p:cNvSpPr/>
            <p:nvPr/>
          </p:nvSpPr>
          <p:spPr>
            <a:xfrm>
              <a:off x="4552817" y="1229725"/>
              <a:ext cx="333805" cy="339335"/>
            </a:xfrm>
            <a:custGeom>
              <a:avLst/>
              <a:gdLst/>
              <a:ahLst/>
              <a:cxnLst/>
              <a:rect l="l" t="t" r="r" b="b"/>
              <a:pathLst>
                <a:path w="10100" h="9957" extrusionOk="0">
                  <a:moveTo>
                    <a:pt x="8762" y="1464"/>
                  </a:moveTo>
                  <a:lnTo>
                    <a:pt x="8762" y="6245"/>
                  </a:lnTo>
                  <a:lnTo>
                    <a:pt x="1321" y="6245"/>
                  </a:lnTo>
                  <a:lnTo>
                    <a:pt x="1321" y="1464"/>
                  </a:lnTo>
                  <a:close/>
                  <a:moveTo>
                    <a:pt x="5050" y="0"/>
                  </a:moveTo>
                  <a:cubicBezTo>
                    <a:pt x="4907" y="0"/>
                    <a:pt x="4783" y="125"/>
                    <a:pt x="4783" y="268"/>
                  </a:cubicBezTo>
                  <a:lnTo>
                    <a:pt x="4783" y="536"/>
                  </a:lnTo>
                  <a:lnTo>
                    <a:pt x="251" y="536"/>
                  </a:lnTo>
                  <a:cubicBezTo>
                    <a:pt x="126" y="536"/>
                    <a:pt x="1" y="661"/>
                    <a:pt x="1" y="803"/>
                  </a:cubicBezTo>
                  <a:cubicBezTo>
                    <a:pt x="1" y="946"/>
                    <a:pt x="126" y="1053"/>
                    <a:pt x="251" y="1053"/>
                  </a:cubicBezTo>
                  <a:lnTo>
                    <a:pt x="518" y="1053"/>
                  </a:lnTo>
                  <a:lnTo>
                    <a:pt x="518" y="6513"/>
                  </a:lnTo>
                  <a:lnTo>
                    <a:pt x="251" y="6513"/>
                  </a:lnTo>
                  <a:cubicBezTo>
                    <a:pt x="126" y="6513"/>
                    <a:pt x="1" y="6638"/>
                    <a:pt x="1" y="6781"/>
                  </a:cubicBezTo>
                  <a:cubicBezTo>
                    <a:pt x="1" y="6923"/>
                    <a:pt x="126" y="7048"/>
                    <a:pt x="251" y="7048"/>
                  </a:cubicBezTo>
                  <a:lnTo>
                    <a:pt x="4319" y="7048"/>
                  </a:lnTo>
                  <a:lnTo>
                    <a:pt x="2285" y="9100"/>
                  </a:lnTo>
                  <a:cubicBezTo>
                    <a:pt x="2178" y="9207"/>
                    <a:pt x="2178" y="9368"/>
                    <a:pt x="2285" y="9475"/>
                  </a:cubicBezTo>
                  <a:cubicBezTo>
                    <a:pt x="2338" y="9528"/>
                    <a:pt x="2405" y="9555"/>
                    <a:pt x="2472" y="9555"/>
                  </a:cubicBezTo>
                  <a:cubicBezTo>
                    <a:pt x="2539" y="9555"/>
                    <a:pt x="2606" y="9528"/>
                    <a:pt x="2659" y="9475"/>
                  </a:cubicBezTo>
                  <a:lnTo>
                    <a:pt x="4783" y="7334"/>
                  </a:lnTo>
                  <a:lnTo>
                    <a:pt x="4783" y="9707"/>
                  </a:lnTo>
                  <a:cubicBezTo>
                    <a:pt x="4783" y="9850"/>
                    <a:pt x="4907" y="9957"/>
                    <a:pt x="5050" y="9957"/>
                  </a:cubicBezTo>
                  <a:cubicBezTo>
                    <a:pt x="5193" y="9957"/>
                    <a:pt x="5318" y="9850"/>
                    <a:pt x="5318" y="9707"/>
                  </a:cubicBezTo>
                  <a:lnTo>
                    <a:pt x="5318" y="7334"/>
                  </a:lnTo>
                  <a:lnTo>
                    <a:pt x="7441" y="9475"/>
                  </a:lnTo>
                  <a:cubicBezTo>
                    <a:pt x="7495" y="9520"/>
                    <a:pt x="7562" y="9542"/>
                    <a:pt x="7628" y="9542"/>
                  </a:cubicBezTo>
                  <a:cubicBezTo>
                    <a:pt x="7695" y="9542"/>
                    <a:pt x="7762" y="9520"/>
                    <a:pt x="7816" y="9475"/>
                  </a:cubicBezTo>
                  <a:cubicBezTo>
                    <a:pt x="7923" y="9350"/>
                    <a:pt x="7923" y="9189"/>
                    <a:pt x="7816" y="9082"/>
                  </a:cubicBezTo>
                  <a:lnTo>
                    <a:pt x="5782" y="7048"/>
                  </a:lnTo>
                  <a:lnTo>
                    <a:pt x="9832" y="7048"/>
                  </a:lnTo>
                  <a:cubicBezTo>
                    <a:pt x="9975" y="7048"/>
                    <a:pt x="10100" y="6923"/>
                    <a:pt x="10100" y="6781"/>
                  </a:cubicBezTo>
                  <a:cubicBezTo>
                    <a:pt x="10100" y="6638"/>
                    <a:pt x="9975" y="6513"/>
                    <a:pt x="9832" y="6513"/>
                  </a:cubicBezTo>
                  <a:lnTo>
                    <a:pt x="9564" y="6513"/>
                  </a:lnTo>
                  <a:lnTo>
                    <a:pt x="9564" y="1053"/>
                  </a:lnTo>
                  <a:lnTo>
                    <a:pt x="9832" y="1053"/>
                  </a:lnTo>
                  <a:cubicBezTo>
                    <a:pt x="9975" y="1053"/>
                    <a:pt x="10100" y="946"/>
                    <a:pt x="10100" y="803"/>
                  </a:cubicBezTo>
                  <a:cubicBezTo>
                    <a:pt x="10100" y="661"/>
                    <a:pt x="9975" y="536"/>
                    <a:pt x="9832" y="536"/>
                  </a:cubicBezTo>
                  <a:lnTo>
                    <a:pt x="5318" y="536"/>
                  </a:lnTo>
                  <a:lnTo>
                    <a:pt x="5318" y="268"/>
                  </a:lnTo>
                  <a:cubicBezTo>
                    <a:pt x="5318" y="125"/>
                    <a:pt x="5193" y="0"/>
                    <a:pt x="505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" name="Google Shape;1247;p43">
              <a:extLst>
                <a:ext uri="{FF2B5EF4-FFF2-40B4-BE49-F238E27FC236}">
                  <a16:creationId xmlns:a16="http://schemas.microsoft.com/office/drawing/2014/main" id="{7757145F-EB54-7653-9110-888C8C4F46DD}"/>
                </a:ext>
              </a:extLst>
            </p:cNvPr>
            <p:cNvSpPr/>
            <p:nvPr/>
          </p:nvSpPr>
          <p:spPr>
            <a:xfrm>
              <a:off x="5542133" y="1263401"/>
              <a:ext cx="299003" cy="280956"/>
            </a:xfrm>
            <a:custGeom>
              <a:avLst/>
              <a:gdLst/>
              <a:ahLst/>
              <a:cxnLst/>
              <a:rect l="l" t="t" r="r" b="b"/>
              <a:pathLst>
                <a:path w="9047" h="8244" extrusionOk="0">
                  <a:moveTo>
                    <a:pt x="464" y="1"/>
                  </a:moveTo>
                  <a:cubicBezTo>
                    <a:pt x="196" y="1"/>
                    <a:pt x="0" y="215"/>
                    <a:pt x="0" y="464"/>
                  </a:cubicBezTo>
                  <a:lnTo>
                    <a:pt x="0" y="5960"/>
                  </a:lnTo>
                  <a:cubicBezTo>
                    <a:pt x="0" y="6210"/>
                    <a:pt x="196" y="6406"/>
                    <a:pt x="464" y="6406"/>
                  </a:cubicBezTo>
                  <a:lnTo>
                    <a:pt x="5424" y="6406"/>
                  </a:lnTo>
                  <a:lnTo>
                    <a:pt x="7244" y="8244"/>
                  </a:lnTo>
                  <a:lnTo>
                    <a:pt x="7244" y="6424"/>
                  </a:lnTo>
                  <a:lnTo>
                    <a:pt x="8600" y="6424"/>
                  </a:lnTo>
                  <a:cubicBezTo>
                    <a:pt x="8850" y="6424"/>
                    <a:pt x="9046" y="6210"/>
                    <a:pt x="9046" y="5960"/>
                  </a:cubicBezTo>
                  <a:lnTo>
                    <a:pt x="9046" y="464"/>
                  </a:lnTo>
                  <a:cubicBezTo>
                    <a:pt x="9046" y="215"/>
                    <a:pt x="8850" y="1"/>
                    <a:pt x="8600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10" name="Google Shape;1248;p43">
              <a:extLst>
                <a:ext uri="{FF2B5EF4-FFF2-40B4-BE49-F238E27FC236}">
                  <a16:creationId xmlns:a16="http://schemas.microsoft.com/office/drawing/2014/main" id="{00F2E84F-7D8E-AA52-F87A-302B3BCD2510}"/>
                </a:ext>
              </a:extLst>
            </p:cNvPr>
            <p:cNvGrpSpPr/>
            <p:nvPr/>
          </p:nvGrpSpPr>
          <p:grpSpPr>
            <a:xfrm>
              <a:off x="6087851" y="1276240"/>
              <a:ext cx="352082" cy="254203"/>
              <a:chOff x="4250025" y="2848800"/>
              <a:chExt cx="266325" cy="186475"/>
            </a:xfrm>
            <a:solidFill>
              <a:schemeClr val="tx1"/>
            </a:solidFill>
            <a:effectLst/>
          </p:grpSpPr>
          <p:sp>
            <p:nvSpPr>
              <p:cNvPr id="11" name="Google Shape;1249;p43">
                <a:extLst>
                  <a:ext uri="{FF2B5EF4-FFF2-40B4-BE49-F238E27FC236}">
                    <a16:creationId xmlns:a16="http://schemas.microsoft.com/office/drawing/2014/main" id="{7BE5A423-40E9-8FB5-305F-5E7D2019963C}"/>
                  </a:ext>
                </a:extLst>
              </p:cNvPr>
              <p:cNvSpPr/>
              <p:nvPr userDrawn="1"/>
            </p:nvSpPr>
            <p:spPr>
              <a:xfrm>
                <a:off x="4250025" y="2848800"/>
                <a:ext cx="166425" cy="149900"/>
              </a:xfrm>
              <a:custGeom>
                <a:avLst/>
                <a:gdLst/>
                <a:ahLst/>
                <a:cxnLst/>
                <a:rect l="l" t="t" r="r" b="b"/>
                <a:pathLst>
                  <a:path w="6657" h="5996" extrusionOk="0">
                    <a:moveTo>
                      <a:pt x="536" y="0"/>
                    </a:moveTo>
                    <a:cubicBezTo>
                      <a:pt x="233" y="0"/>
                      <a:pt x="1" y="250"/>
                      <a:pt x="1" y="535"/>
                    </a:cubicBezTo>
                    <a:lnTo>
                      <a:pt x="1" y="4122"/>
                    </a:lnTo>
                    <a:cubicBezTo>
                      <a:pt x="1" y="4425"/>
                      <a:pt x="233" y="4657"/>
                      <a:pt x="536" y="4657"/>
                    </a:cubicBezTo>
                    <a:lnTo>
                      <a:pt x="1321" y="4657"/>
                    </a:lnTo>
                    <a:lnTo>
                      <a:pt x="1321" y="5995"/>
                    </a:lnTo>
                    <a:lnTo>
                      <a:pt x="2659" y="4657"/>
                    </a:lnTo>
                    <a:lnTo>
                      <a:pt x="3462" y="4657"/>
                    </a:lnTo>
                    <a:lnTo>
                      <a:pt x="3462" y="1998"/>
                    </a:lnTo>
                    <a:cubicBezTo>
                      <a:pt x="3462" y="1427"/>
                      <a:pt x="3944" y="928"/>
                      <a:pt x="4515" y="928"/>
                    </a:cubicBezTo>
                    <a:lnTo>
                      <a:pt x="6656" y="928"/>
                    </a:lnTo>
                    <a:lnTo>
                      <a:pt x="6656" y="535"/>
                    </a:lnTo>
                    <a:cubicBezTo>
                      <a:pt x="6656" y="250"/>
                      <a:pt x="6424" y="0"/>
                      <a:pt x="61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Google Shape;1250;p43">
                <a:extLst>
                  <a:ext uri="{FF2B5EF4-FFF2-40B4-BE49-F238E27FC236}">
                    <a16:creationId xmlns:a16="http://schemas.microsoft.com/office/drawing/2014/main" id="{14D47219-39A5-A7D3-4C3C-65FBCE3141BE}"/>
                  </a:ext>
                </a:extLst>
              </p:cNvPr>
              <p:cNvSpPr/>
              <p:nvPr userDrawn="1"/>
            </p:nvSpPr>
            <p:spPr>
              <a:xfrm>
                <a:off x="4349950" y="2885375"/>
                <a:ext cx="166400" cy="149900"/>
              </a:xfrm>
              <a:custGeom>
                <a:avLst/>
                <a:gdLst/>
                <a:ahLst/>
                <a:cxnLst/>
                <a:rect l="l" t="t" r="r" b="b"/>
                <a:pathLst>
                  <a:path w="6656" h="5996" extrusionOk="0">
                    <a:moveTo>
                      <a:pt x="518" y="0"/>
                    </a:moveTo>
                    <a:cubicBezTo>
                      <a:pt x="232" y="0"/>
                      <a:pt x="1" y="250"/>
                      <a:pt x="1" y="535"/>
                    </a:cubicBezTo>
                    <a:lnTo>
                      <a:pt x="1" y="4122"/>
                    </a:lnTo>
                    <a:cubicBezTo>
                      <a:pt x="1" y="4425"/>
                      <a:pt x="232" y="4657"/>
                      <a:pt x="518" y="4657"/>
                    </a:cubicBezTo>
                    <a:lnTo>
                      <a:pt x="3979" y="4657"/>
                    </a:lnTo>
                    <a:lnTo>
                      <a:pt x="5318" y="5995"/>
                    </a:lnTo>
                    <a:lnTo>
                      <a:pt x="5318" y="4657"/>
                    </a:lnTo>
                    <a:lnTo>
                      <a:pt x="6121" y="4657"/>
                    </a:lnTo>
                    <a:cubicBezTo>
                      <a:pt x="6424" y="4657"/>
                      <a:pt x="6656" y="4425"/>
                      <a:pt x="6656" y="4122"/>
                    </a:cubicBezTo>
                    <a:lnTo>
                      <a:pt x="6656" y="535"/>
                    </a:lnTo>
                    <a:cubicBezTo>
                      <a:pt x="6656" y="250"/>
                      <a:pt x="6424" y="0"/>
                      <a:pt x="61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3" name="Google Shape;1251;p43">
              <a:extLst>
                <a:ext uri="{FF2B5EF4-FFF2-40B4-BE49-F238E27FC236}">
                  <a16:creationId xmlns:a16="http://schemas.microsoft.com/office/drawing/2014/main" id="{7023A0B3-7A6F-27BC-B51E-39DB2CF68F14}"/>
                </a:ext>
              </a:extLst>
            </p:cNvPr>
            <p:cNvGrpSpPr/>
            <p:nvPr/>
          </p:nvGrpSpPr>
          <p:grpSpPr>
            <a:xfrm>
              <a:off x="6685199" y="1240354"/>
              <a:ext cx="343224" cy="326555"/>
              <a:chOff x="4707700" y="2822475"/>
              <a:chExt cx="259625" cy="239550"/>
            </a:xfrm>
            <a:solidFill>
              <a:schemeClr val="tx1"/>
            </a:solidFill>
            <a:effectLst/>
          </p:grpSpPr>
          <p:sp>
            <p:nvSpPr>
              <p:cNvPr id="14" name="Google Shape;1252;p43">
                <a:extLst>
                  <a:ext uri="{FF2B5EF4-FFF2-40B4-BE49-F238E27FC236}">
                    <a16:creationId xmlns:a16="http://schemas.microsoft.com/office/drawing/2014/main" id="{FC531890-67A0-C08D-51D6-E8443E0AED18}"/>
                  </a:ext>
                </a:extLst>
              </p:cNvPr>
              <p:cNvSpPr/>
              <p:nvPr userDrawn="1"/>
            </p:nvSpPr>
            <p:spPr>
              <a:xfrm>
                <a:off x="4707700" y="2822475"/>
                <a:ext cx="259625" cy="176225"/>
              </a:xfrm>
              <a:custGeom>
                <a:avLst/>
                <a:gdLst/>
                <a:ahLst/>
                <a:cxnLst/>
                <a:rect l="l" t="t" r="r" b="b"/>
                <a:pathLst>
                  <a:path w="10385" h="7049" extrusionOk="0">
                    <a:moveTo>
                      <a:pt x="5335" y="0"/>
                    </a:moveTo>
                    <a:cubicBezTo>
                      <a:pt x="4729" y="0"/>
                      <a:pt x="4193" y="429"/>
                      <a:pt x="4051" y="1000"/>
                    </a:cubicBezTo>
                    <a:cubicBezTo>
                      <a:pt x="3801" y="643"/>
                      <a:pt x="3408" y="393"/>
                      <a:pt x="2944" y="393"/>
                    </a:cubicBezTo>
                    <a:cubicBezTo>
                      <a:pt x="2195" y="393"/>
                      <a:pt x="1606" y="1000"/>
                      <a:pt x="1606" y="1731"/>
                    </a:cubicBezTo>
                    <a:cubicBezTo>
                      <a:pt x="1606" y="1838"/>
                      <a:pt x="1624" y="1927"/>
                      <a:pt x="1642" y="2034"/>
                    </a:cubicBezTo>
                    <a:cubicBezTo>
                      <a:pt x="1535" y="1999"/>
                      <a:pt x="1446" y="1981"/>
                      <a:pt x="1339" y="1981"/>
                    </a:cubicBezTo>
                    <a:cubicBezTo>
                      <a:pt x="607" y="1981"/>
                      <a:pt x="0" y="2588"/>
                      <a:pt x="0" y="3319"/>
                    </a:cubicBezTo>
                    <a:cubicBezTo>
                      <a:pt x="0" y="4051"/>
                      <a:pt x="607" y="4657"/>
                      <a:pt x="1339" y="4657"/>
                    </a:cubicBezTo>
                    <a:lnTo>
                      <a:pt x="1356" y="4657"/>
                    </a:lnTo>
                    <a:cubicBezTo>
                      <a:pt x="1428" y="5335"/>
                      <a:pt x="1999" y="5853"/>
                      <a:pt x="2677" y="5853"/>
                    </a:cubicBezTo>
                    <a:cubicBezTo>
                      <a:pt x="2980" y="5853"/>
                      <a:pt x="3266" y="5746"/>
                      <a:pt x="3480" y="5567"/>
                    </a:cubicBezTo>
                    <a:lnTo>
                      <a:pt x="3480" y="5567"/>
                    </a:lnTo>
                    <a:cubicBezTo>
                      <a:pt x="3480" y="5621"/>
                      <a:pt x="3462" y="5656"/>
                      <a:pt x="3462" y="5710"/>
                    </a:cubicBezTo>
                    <a:cubicBezTo>
                      <a:pt x="3462" y="6442"/>
                      <a:pt x="4068" y="7048"/>
                      <a:pt x="4800" y="7048"/>
                    </a:cubicBezTo>
                    <a:cubicBezTo>
                      <a:pt x="5496" y="7048"/>
                      <a:pt x="6067" y="6513"/>
                      <a:pt x="6138" y="5835"/>
                    </a:cubicBezTo>
                    <a:cubicBezTo>
                      <a:pt x="6370" y="6174"/>
                      <a:pt x="6763" y="6388"/>
                      <a:pt x="7191" y="6388"/>
                    </a:cubicBezTo>
                    <a:cubicBezTo>
                      <a:pt x="7922" y="6388"/>
                      <a:pt x="8529" y="5781"/>
                      <a:pt x="8529" y="5050"/>
                    </a:cubicBezTo>
                    <a:lnTo>
                      <a:pt x="8529" y="4925"/>
                    </a:lnTo>
                    <a:cubicBezTo>
                      <a:pt x="8690" y="4996"/>
                      <a:pt x="8868" y="5050"/>
                      <a:pt x="9064" y="5050"/>
                    </a:cubicBezTo>
                    <a:cubicBezTo>
                      <a:pt x="9796" y="5050"/>
                      <a:pt x="10385" y="4443"/>
                      <a:pt x="10385" y="3712"/>
                    </a:cubicBezTo>
                    <a:cubicBezTo>
                      <a:pt x="10385" y="2980"/>
                      <a:pt x="9796" y="2391"/>
                      <a:pt x="9064" y="2391"/>
                    </a:cubicBezTo>
                    <a:cubicBezTo>
                      <a:pt x="8957" y="2391"/>
                      <a:pt x="8868" y="2409"/>
                      <a:pt x="8761" y="2427"/>
                    </a:cubicBezTo>
                    <a:cubicBezTo>
                      <a:pt x="8779" y="2338"/>
                      <a:pt x="8797" y="2231"/>
                      <a:pt x="8797" y="2124"/>
                    </a:cubicBezTo>
                    <a:cubicBezTo>
                      <a:pt x="8797" y="1392"/>
                      <a:pt x="8190" y="785"/>
                      <a:pt x="7459" y="785"/>
                    </a:cubicBezTo>
                    <a:cubicBezTo>
                      <a:pt x="7155" y="785"/>
                      <a:pt x="6870" y="892"/>
                      <a:pt x="6638" y="1071"/>
                    </a:cubicBezTo>
                    <a:cubicBezTo>
                      <a:pt x="6531" y="464"/>
                      <a:pt x="5995" y="0"/>
                      <a:pt x="533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Google Shape;1253;p43">
                <a:extLst>
                  <a:ext uri="{FF2B5EF4-FFF2-40B4-BE49-F238E27FC236}">
                    <a16:creationId xmlns:a16="http://schemas.microsoft.com/office/drawing/2014/main" id="{660D6AF8-A4EB-E0BA-CA79-712EDEEFD1D2}"/>
                  </a:ext>
                </a:extLst>
              </p:cNvPr>
              <p:cNvSpPr/>
              <p:nvPr userDrawn="1"/>
            </p:nvSpPr>
            <p:spPr>
              <a:xfrm>
                <a:off x="4754525" y="2991975"/>
                <a:ext cx="39725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1589" h="1589" extrusionOk="0">
                    <a:moveTo>
                      <a:pt x="804" y="1"/>
                    </a:moveTo>
                    <a:cubicBezTo>
                      <a:pt x="358" y="1"/>
                      <a:pt x="1" y="357"/>
                      <a:pt x="1" y="803"/>
                    </a:cubicBezTo>
                    <a:cubicBezTo>
                      <a:pt x="1" y="1232"/>
                      <a:pt x="358" y="1589"/>
                      <a:pt x="804" y="1589"/>
                    </a:cubicBezTo>
                    <a:cubicBezTo>
                      <a:pt x="1232" y="1589"/>
                      <a:pt x="1589" y="1232"/>
                      <a:pt x="1589" y="803"/>
                    </a:cubicBezTo>
                    <a:cubicBezTo>
                      <a:pt x="1589" y="357"/>
                      <a:pt x="1232" y="1"/>
                      <a:pt x="804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Google Shape;1254;p43">
                <a:extLst>
                  <a:ext uri="{FF2B5EF4-FFF2-40B4-BE49-F238E27FC236}">
                    <a16:creationId xmlns:a16="http://schemas.microsoft.com/office/drawing/2014/main" id="{4B2BEADB-9247-C696-989B-5E0DC707D700}"/>
                  </a:ext>
                </a:extLst>
              </p:cNvPr>
              <p:cNvSpPr/>
              <p:nvPr userDrawn="1"/>
            </p:nvSpPr>
            <p:spPr>
              <a:xfrm>
                <a:off x="4719750" y="3031675"/>
                <a:ext cx="29900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1196" h="1214" extrusionOk="0">
                    <a:moveTo>
                      <a:pt x="589" y="1"/>
                    </a:moveTo>
                    <a:cubicBezTo>
                      <a:pt x="268" y="1"/>
                      <a:pt x="0" y="286"/>
                      <a:pt x="0" y="607"/>
                    </a:cubicBezTo>
                    <a:cubicBezTo>
                      <a:pt x="0" y="946"/>
                      <a:pt x="268" y="1214"/>
                      <a:pt x="589" y="1214"/>
                    </a:cubicBezTo>
                    <a:cubicBezTo>
                      <a:pt x="928" y="1214"/>
                      <a:pt x="1196" y="946"/>
                      <a:pt x="1196" y="607"/>
                    </a:cubicBezTo>
                    <a:cubicBezTo>
                      <a:pt x="1196" y="286"/>
                      <a:pt x="928" y="1"/>
                      <a:pt x="589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7" name="Google Shape;1255;p43">
              <a:extLst>
                <a:ext uri="{FF2B5EF4-FFF2-40B4-BE49-F238E27FC236}">
                  <a16:creationId xmlns:a16="http://schemas.microsoft.com/office/drawing/2014/main" id="{48F4AE12-7074-0CC0-A536-69C539875F54}"/>
                </a:ext>
              </a:extLst>
            </p:cNvPr>
            <p:cNvSpPr/>
            <p:nvPr/>
          </p:nvSpPr>
          <p:spPr>
            <a:xfrm>
              <a:off x="7159171" y="1243939"/>
              <a:ext cx="340878" cy="320045"/>
            </a:xfrm>
            <a:custGeom>
              <a:avLst/>
              <a:gdLst/>
              <a:ahLst/>
              <a:cxnLst/>
              <a:rect l="l" t="t" r="r" b="b"/>
              <a:pathLst>
                <a:path w="10314" h="9391" extrusionOk="0">
                  <a:moveTo>
                    <a:pt x="5157" y="1"/>
                  </a:moveTo>
                  <a:cubicBezTo>
                    <a:pt x="4568" y="1"/>
                    <a:pt x="4086" y="482"/>
                    <a:pt x="4086" y="1071"/>
                  </a:cubicBezTo>
                  <a:cubicBezTo>
                    <a:pt x="4086" y="1553"/>
                    <a:pt x="4425" y="1963"/>
                    <a:pt x="4889" y="2088"/>
                  </a:cubicBezTo>
                  <a:lnTo>
                    <a:pt x="4889" y="3926"/>
                  </a:lnTo>
                  <a:cubicBezTo>
                    <a:pt x="4497" y="3997"/>
                    <a:pt x="4176" y="4229"/>
                    <a:pt x="3997" y="4550"/>
                  </a:cubicBezTo>
                  <a:lnTo>
                    <a:pt x="2284" y="3837"/>
                  </a:lnTo>
                  <a:cubicBezTo>
                    <a:pt x="2338" y="3373"/>
                    <a:pt x="2088" y="2891"/>
                    <a:pt x="1624" y="2695"/>
                  </a:cubicBezTo>
                  <a:cubicBezTo>
                    <a:pt x="1490" y="2643"/>
                    <a:pt x="1353" y="2618"/>
                    <a:pt x="1219" y="2618"/>
                  </a:cubicBezTo>
                  <a:cubicBezTo>
                    <a:pt x="798" y="2618"/>
                    <a:pt x="404" y="2860"/>
                    <a:pt x="214" y="3266"/>
                  </a:cubicBezTo>
                  <a:cubicBezTo>
                    <a:pt x="0" y="3819"/>
                    <a:pt x="250" y="4443"/>
                    <a:pt x="803" y="4675"/>
                  </a:cubicBezTo>
                  <a:cubicBezTo>
                    <a:pt x="932" y="4727"/>
                    <a:pt x="1067" y="4752"/>
                    <a:pt x="1201" y="4752"/>
                  </a:cubicBezTo>
                  <a:cubicBezTo>
                    <a:pt x="1529" y="4752"/>
                    <a:pt x="1849" y="4603"/>
                    <a:pt x="2052" y="4336"/>
                  </a:cubicBezTo>
                  <a:lnTo>
                    <a:pt x="3801" y="5050"/>
                  </a:lnTo>
                  <a:cubicBezTo>
                    <a:pt x="3801" y="5086"/>
                    <a:pt x="3801" y="5157"/>
                    <a:pt x="3801" y="5211"/>
                  </a:cubicBezTo>
                  <a:cubicBezTo>
                    <a:pt x="3801" y="5514"/>
                    <a:pt x="3890" y="5799"/>
                    <a:pt x="4051" y="6014"/>
                  </a:cubicBezTo>
                  <a:lnTo>
                    <a:pt x="2677" y="7423"/>
                  </a:lnTo>
                  <a:cubicBezTo>
                    <a:pt x="2506" y="7319"/>
                    <a:pt x="2313" y="7268"/>
                    <a:pt x="2122" y="7268"/>
                  </a:cubicBezTo>
                  <a:cubicBezTo>
                    <a:pt x="1854" y="7268"/>
                    <a:pt x="1590" y="7368"/>
                    <a:pt x="1392" y="7566"/>
                  </a:cubicBezTo>
                  <a:cubicBezTo>
                    <a:pt x="964" y="7994"/>
                    <a:pt x="964" y="8654"/>
                    <a:pt x="1392" y="9082"/>
                  </a:cubicBezTo>
                  <a:cubicBezTo>
                    <a:pt x="1597" y="9288"/>
                    <a:pt x="1869" y="9390"/>
                    <a:pt x="2141" y="9390"/>
                  </a:cubicBezTo>
                  <a:cubicBezTo>
                    <a:pt x="2414" y="9390"/>
                    <a:pt x="2686" y="9288"/>
                    <a:pt x="2891" y="9082"/>
                  </a:cubicBezTo>
                  <a:cubicBezTo>
                    <a:pt x="3230" y="8726"/>
                    <a:pt x="3283" y="8190"/>
                    <a:pt x="3051" y="7780"/>
                  </a:cubicBezTo>
                  <a:lnTo>
                    <a:pt x="4461" y="6370"/>
                  </a:lnTo>
                  <a:cubicBezTo>
                    <a:pt x="4657" y="6495"/>
                    <a:pt x="4889" y="6549"/>
                    <a:pt x="5121" y="6549"/>
                  </a:cubicBezTo>
                  <a:lnTo>
                    <a:pt x="5175" y="6549"/>
                  </a:lnTo>
                  <a:cubicBezTo>
                    <a:pt x="5407" y="6549"/>
                    <a:pt x="5639" y="6495"/>
                    <a:pt x="5853" y="6370"/>
                  </a:cubicBezTo>
                  <a:lnTo>
                    <a:pt x="7244" y="7780"/>
                  </a:lnTo>
                  <a:cubicBezTo>
                    <a:pt x="7013" y="8190"/>
                    <a:pt x="7066" y="8726"/>
                    <a:pt x="7405" y="9082"/>
                  </a:cubicBezTo>
                  <a:cubicBezTo>
                    <a:pt x="7619" y="9288"/>
                    <a:pt x="7896" y="9390"/>
                    <a:pt x="8170" y="9390"/>
                  </a:cubicBezTo>
                  <a:cubicBezTo>
                    <a:pt x="8444" y="9390"/>
                    <a:pt x="8716" y="9288"/>
                    <a:pt x="8922" y="9082"/>
                  </a:cubicBezTo>
                  <a:cubicBezTo>
                    <a:pt x="9332" y="8672"/>
                    <a:pt x="9332" y="7994"/>
                    <a:pt x="8922" y="7584"/>
                  </a:cubicBezTo>
                  <a:cubicBezTo>
                    <a:pt x="8720" y="7382"/>
                    <a:pt x="8450" y="7282"/>
                    <a:pt x="8174" y="7282"/>
                  </a:cubicBezTo>
                  <a:cubicBezTo>
                    <a:pt x="7985" y="7282"/>
                    <a:pt x="7793" y="7329"/>
                    <a:pt x="7619" y="7423"/>
                  </a:cubicBezTo>
                  <a:lnTo>
                    <a:pt x="6245" y="6031"/>
                  </a:lnTo>
                  <a:cubicBezTo>
                    <a:pt x="6406" y="5799"/>
                    <a:pt x="6513" y="5532"/>
                    <a:pt x="6513" y="5228"/>
                  </a:cubicBezTo>
                  <a:cubicBezTo>
                    <a:pt x="6513" y="5175"/>
                    <a:pt x="6513" y="5104"/>
                    <a:pt x="6495" y="5068"/>
                  </a:cubicBezTo>
                  <a:lnTo>
                    <a:pt x="8244" y="4336"/>
                  </a:lnTo>
                  <a:cubicBezTo>
                    <a:pt x="8450" y="4607"/>
                    <a:pt x="8777" y="4766"/>
                    <a:pt x="9118" y="4766"/>
                  </a:cubicBezTo>
                  <a:cubicBezTo>
                    <a:pt x="9249" y="4766"/>
                    <a:pt x="9382" y="4743"/>
                    <a:pt x="9510" y="4693"/>
                  </a:cubicBezTo>
                  <a:cubicBezTo>
                    <a:pt x="10046" y="4443"/>
                    <a:pt x="10313" y="3837"/>
                    <a:pt x="10081" y="3284"/>
                  </a:cubicBezTo>
                  <a:cubicBezTo>
                    <a:pt x="9906" y="2878"/>
                    <a:pt x="9504" y="2636"/>
                    <a:pt x="9079" y="2636"/>
                  </a:cubicBezTo>
                  <a:cubicBezTo>
                    <a:pt x="8944" y="2636"/>
                    <a:pt x="8806" y="2661"/>
                    <a:pt x="8672" y="2713"/>
                  </a:cubicBezTo>
                  <a:cubicBezTo>
                    <a:pt x="8226" y="2891"/>
                    <a:pt x="7958" y="3373"/>
                    <a:pt x="8030" y="3855"/>
                  </a:cubicBezTo>
                  <a:lnTo>
                    <a:pt x="6317" y="4568"/>
                  </a:lnTo>
                  <a:cubicBezTo>
                    <a:pt x="6120" y="4247"/>
                    <a:pt x="5781" y="3997"/>
                    <a:pt x="5407" y="3944"/>
                  </a:cubicBezTo>
                  <a:lnTo>
                    <a:pt x="5407" y="2088"/>
                  </a:lnTo>
                  <a:cubicBezTo>
                    <a:pt x="5871" y="1963"/>
                    <a:pt x="6210" y="1553"/>
                    <a:pt x="6210" y="1071"/>
                  </a:cubicBezTo>
                  <a:cubicBezTo>
                    <a:pt x="6210" y="482"/>
                    <a:pt x="5746" y="1"/>
                    <a:pt x="5157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8" name="Google Shape;1256;p43">
              <a:extLst>
                <a:ext uri="{FF2B5EF4-FFF2-40B4-BE49-F238E27FC236}">
                  <a16:creationId xmlns:a16="http://schemas.microsoft.com/office/drawing/2014/main" id="{299A3617-6099-E55B-A9B0-71E82BC9F1FB}"/>
                </a:ext>
              </a:extLst>
            </p:cNvPr>
            <p:cNvSpPr/>
            <p:nvPr/>
          </p:nvSpPr>
          <p:spPr>
            <a:xfrm>
              <a:off x="7682666" y="1276796"/>
              <a:ext cx="352082" cy="254203"/>
            </a:xfrm>
            <a:custGeom>
              <a:avLst/>
              <a:gdLst/>
              <a:ahLst/>
              <a:cxnLst/>
              <a:rect l="l" t="t" r="r" b="b"/>
              <a:pathLst>
                <a:path w="10653" h="7459" extrusionOk="0">
                  <a:moveTo>
                    <a:pt x="9475" y="803"/>
                  </a:moveTo>
                  <a:lnTo>
                    <a:pt x="5514" y="4657"/>
                  </a:lnTo>
                  <a:cubicBezTo>
                    <a:pt x="5460" y="4711"/>
                    <a:pt x="5394" y="4737"/>
                    <a:pt x="5327" y="4737"/>
                  </a:cubicBezTo>
                  <a:cubicBezTo>
                    <a:pt x="5260" y="4737"/>
                    <a:pt x="5193" y="4711"/>
                    <a:pt x="5139" y="4657"/>
                  </a:cubicBezTo>
                  <a:lnTo>
                    <a:pt x="1196" y="803"/>
                  </a:lnTo>
                  <a:close/>
                  <a:moveTo>
                    <a:pt x="804" y="1160"/>
                  </a:moveTo>
                  <a:lnTo>
                    <a:pt x="3409" y="3693"/>
                  </a:lnTo>
                  <a:lnTo>
                    <a:pt x="804" y="6299"/>
                  </a:lnTo>
                  <a:lnTo>
                    <a:pt x="804" y="1160"/>
                  </a:lnTo>
                  <a:close/>
                  <a:moveTo>
                    <a:pt x="9850" y="1178"/>
                  </a:moveTo>
                  <a:lnTo>
                    <a:pt x="9850" y="6299"/>
                  </a:lnTo>
                  <a:lnTo>
                    <a:pt x="7263" y="3693"/>
                  </a:lnTo>
                  <a:lnTo>
                    <a:pt x="9850" y="1178"/>
                  </a:lnTo>
                  <a:close/>
                  <a:moveTo>
                    <a:pt x="6906" y="4068"/>
                  </a:moveTo>
                  <a:lnTo>
                    <a:pt x="9493" y="6655"/>
                  </a:lnTo>
                  <a:lnTo>
                    <a:pt x="1196" y="6655"/>
                  </a:lnTo>
                  <a:lnTo>
                    <a:pt x="3783" y="4068"/>
                  </a:lnTo>
                  <a:lnTo>
                    <a:pt x="4782" y="5032"/>
                  </a:lnTo>
                  <a:cubicBezTo>
                    <a:pt x="4943" y="5192"/>
                    <a:pt x="5139" y="5264"/>
                    <a:pt x="5353" y="5264"/>
                  </a:cubicBezTo>
                  <a:cubicBezTo>
                    <a:pt x="5550" y="5264"/>
                    <a:pt x="5746" y="5192"/>
                    <a:pt x="5907" y="5032"/>
                  </a:cubicBezTo>
                  <a:lnTo>
                    <a:pt x="6906" y="4068"/>
                  </a:lnTo>
                  <a:close/>
                  <a:moveTo>
                    <a:pt x="1" y="0"/>
                  </a:moveTo>
                  <a:lnTo>
                    <a:pt x="1" y="7458"/>
                  </a:lnTo>
                  <a:lnTo>
                    <a:pt x="10653" y="7458"/>
                  </a:lnTo>
                  <a:lnTo>
                    <a:pt x="10653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19" name="Google Shape;1257;p43">
              <a:extLst>
                <a:ext uri="{FF2B5EF4-FFF2-40B4-BE49-F238E27FC236}">
                  <a16:creationId xmlns:a16="http://schemas.microsoft.com/office/drawing/2014/main" id="{67518B03-B25C-F748-6775-095AA5FAB0CD}"/>
                </a:ext>
              </a:extLst>
            </p:cNvPr>
            <p:cNvGrpSpPr/>
            <p:nvPr/>
          </p:nvGrpSpPr>
          <p:grpSpPr>
            <a:xfrm>
              <a:off x="8320365" y="1203854"/>
              <a:ext cx="351487" cy="398940"/>
              <a:chOff x="6425500" y="2795700"/>
              <a:chExt cx="265875" cy="292650"/>
            </a:xfrm>
            <a:solidFill>
              <a:schemeClr val="tx1"/>
            </a:solidFill>
            <a:effectLst/>
          </p:grpSpPr>
          <p:sp>
            <p:nvSpPr>
              <p:cNvPr id="20" name="Google Shape;1258;p43">
                <a:extLst>
                  <a:ext uri="{FF2B5EF4-FFF2-40B4-BE49-F238E27FC236}">
                    <a16:creationId xmlns:a16="http://schemas.microsoft.com/office/drawing/2014/main" id="{0085A655-BF68-A081-7F02-429D881531E7}"/>
                  </a:ext>
                </a:extLst>
              </p:cNvPr>
              <p:cNvSpPr/>
              <p:nvPr userDrawn="1"/>
            </p:nvSpPr>
            <p:spPr>
              <a:xfrm>
                <a:off x="6425500" y="2795700"/>
                <a:ext cx="265875" cy="292650"/>
              </a:xfrm>
              <a:custGeom>
                <a:avLst/>
                <a:gdLst/>
                <a:ahLst/>
                <a:cxnLst/>
                <a:rect l="l" t="t" r="r" b="b"/>
                <a:pathLst>
                  <a:path w="10635" h="11706" extrusionOk="0">
                    <a:moveTo>
                      <a:pt x="7976" y="2124"/>
                    </a:moveTo>
                    <a:lnTo>
                      <a:pt x="7976" y="6567"/>
                    </a:lnTo>
                    <a:lnTo>
                      <a:pt x="6781" y="7709"/>
                    </a:lnTo>
                    <a:cubicBezTo>
                      <a:pt x="6343" y="7379"/>
                      <a:pt x="5826" y="7214"/>
                      <a:pt x="5311" y="7214"/>
                    </a:cubicBezTo>
                    <a:cubicBezTo>
                      <a:pt x="4796" y="7214"/>
                      <a:pt x="4283" y="7379"/>
                      <a:pt x="3854" y="7709"/>
                    </a:cubicBezTo>
                    <a:lnTo>
                      <a:pt x="2659" y="6567"/>
                    </a:lnTo>
                    <a:lnTo>
                      <a:pt x="2659" y="2124"/>
                    </a:lnTo>
                    <a:close/>
                    <a:moveTo>
                      <a:pt x="785" y="5514"/>
                    </a:moveTo>
                    <a:lnTo>
                      <a:pt x="3444" y="8048"/>
                    </a:lnTo>
                    <a:lnTo>
                      <a:pt x="785" y="10581"/>
                    </a:lnTo>
                    <a:lnTo>
                      <a:pt x="785" y="5514"/>
                    </a:lnTo>
                    <a:close/>
                    <a:moveTo>
                      <a:pt x="9832" y="5532"/>
                    </a:moveTo>
                    <a:lnTo>
                      <a:pt x="9832" y="10599"/>
                    </a:lnTo>
                    <a:lnTo>
                      <a:pt x="7173" y="8066"/>
                    </a:lnTo>
                    <a:lnTo>
                      <a:pt x="9832" y="5532"/>
                    </a:lnTo>
                    <a:close/>
                    <a:moveTo>
                      <a:pt x="5317" y="7749"/>
                    </a:moveTo>
                    <a:cubicBezTo>
                      <a:pt x="5781" y="7749"/>
                      <a:pt x="6245" y="7914"/>
                      <a:pt x="6602" y="8244"/>
                    </a:cubicBezTo>
                    <a:lnTo>
                      <a:pt x="6781" y="8423"/>
                    </a:lnTo>
                    <a:lnTo>
                      <a:pt x="9403" y="10903"/>
                    </a:lnTo>
                    <a:lnTo>
                      <a:pt x="1232" y="10903"/>
                    </a:lnTo>
                    <a:lnTo>
                      <a:pt x="3854" y="8423"/>
                    </a:lnTo>
                    <a:lnTo>
                      <a:pt x="4033" y="8244"/>
                    </a:lnTo>
                    <a:cubicBezTo>
                      <a:pt x="4390" y="7914"/>
                      <a:pt x="4854" y="7749"/>
                      <a:pt x="5317" y="7749"/>
                    </a:cubicBezTo>
                    <a:close/>
                    <a:moveTo>
                      <a:pt x="5317" y="1"/>
                    </a:moveTo>
                    <a:lnTo>
                      <a:pt x="3712" y="1339"/>
                    </a:lnTo>
                    <a:lnTo>
                      <a:pt x="1856" y="1339"/>
                    </a:lnTo>
                    <a:lnTo>
                      <a:pt x="1856" y="2499"/>
                    </a:lnTo>
                    <a:lnTo>
                      <a:pt x="0" y="4283"/>
                    </a:lnTo>
                    <a:lnTo>
                      <a:pt x="0" y="11706"/>
                    </a:lnTo>
                    <a:lnTo>
                      <a:pt x="10635" y="11706"/>
                    </a:lnTo>
                    <a:lnTo>
                      <a:pt x="10635" y="4283"/>
                    </a:lnTo>
                    <a:lnTo>
                      <a:pt x="8761" y="2499"/>
                    </a:lnTo>
                    <a:lnTo>
                      <a:pt x="8761" y="1339"/>
                    </a:lnTo>
                    <a:lnTo>
                      <a:pt x="6905" y="1339"/>
                    </a:lnTo>
                    <a:lnTo>
                      <a:pt x="5317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Google Shape;1259;p43">
                <a:extLst>
                  <a:ext uri="{FF2B5EF4-FFF2-40B4-BE49-F238E27FC236}">
                    <a16:creationId xmlns:a16="http://schemas.microsoft.com/office/drawing/2014/main" id="{43665D23-728C-5AB4-B570-FE500442AAA6}"/>
                  </a:ext>
                </a:extLst>
              </p:cNvPr>
              <p:cNvSpPr/>
              <p:nvPr userDrawn="1"/>
            </p:nvSpPr>
            <p:spPr>
              <a:xfrm>
                <a:off x="6515150" y="2868425"/>
                <a:ext cx="86575" cy="87000"/>
              </a:xfrm>
              <a:custGeom>
                <a:avLst/>
                <a:gdLst/>
                <a:ahLst/>
                <a:cxnLst/>
                <a:rect l="l" t="t" r="r" b="b"/>
                <a:pathLst>
                  <a:path w="3463" h="3480" extrusionOk="0">
                    <a:moveTo>
                      <a:pt x="1731" y="1338"/>
                    </a:moveTo>
                    <a:cubicBezTo>
                      <a:pt x="1963" y="1338"/>
                      <a:pt x="2160" y="1517"/>
                      <a:pt x="2160" y="1767"/>
                    </a:cubicBezTo>
                    <a:cubicBezTo>
                      <a:pt x="2160" y="1999"/>
                      <a:pt x="1963" y="2195"/>
                      <a:pt x="1731" y="2195"/>
                    </a:cubicBezTo>
                    <a:cubicBezTo>
                      <a:pt x="1500" y="2195"/>
                      <a:pt x="1303" y="1981"/>
                      <a:pt x="1303" y="1767"/>
                    </a:cubicBezTo>
                    <a:cubicBezTo>
                      <a:pt x="1303" y="1517"/>
                      <a:pt x="1500" y="1338"/>
                      <a:pt x="1731" y="1338"/>
                    </a:cubicBezTo>
                    <a:close/>
                    <a:moveTo>
                      <a:pt x="1749" y="0"/>
                    </a:moveTo>
                    <a:cubicBezTo>
                      <a:pt x="786" y="0"/>
                      <a:pt x="19" y="767"/>
                      <a:pt x="19" y="1731"/>
                    </a:cubicBezTo>
                    <a:cubicBezTo>
                      <a:pt x="1" y="2694"/>
                      <a:pt x="768" y="3462"/>
                      <a:pt x="1731" y="3479"/>
                    </a:cubicBezTo>
                    <a:cubicBezTo>
                      <a:pt x="2035" y="3479"/>
                      <a:pt x="2320" y="3408"/>
                      <a:pt x="2588" y="3265"/>
                    </a:cubicBezTo>
                    <a:cubicBezTo>
                      <a:pt x="2695" y="3212"/>
                      <a:pt x="2731" y="3069"/>
                      <a:pt x="2695" y="2962"/>
                    </a:cubicBezTo>
                    <a:cubicBezTo>
                      <a:pt x="2646" y="2888"/>
                      <a:pt x="2562" y="2848"/>
                      <a:pt x="2480" y="2848"/>
                    </a:cubicBezTo>
                    <a:cubicBezTo>
                      <a:pt x="2444" y="2848"/>
                      <a:pt x="2407" y="2856"/>
                      <a:pt x="2374" y="2873"/>
                    </a:cubicBezTo>
                    <a:cubicBezTo>
                      <a:pt x="2178" y="2980"/>
                      <a:pt x="1963" y="3033"/>
                      <a:pt x="1731" y="3033"/>
                    </a:cubicBezTo>
                    <a:cubicBezTo>
                      <a:pt x="1018" y="3033"/>
                      <a:pt x="429" y="2445"/>
                      <a:pt x="447" y="1749"/>
                    </a:cubicBezTo>
                    <a:cubicBezTo>
                      <a:pt x="447" y="1035"/>
                      <a:pt x="1036" y="446"/>
                      <a:pt x="1749" y="446"/>
                    </a:cubicBezTo>
                    <a:cubicBezTo>
                      <a:pt x="2445" y="446"/>
                      <a:pt x="3034" y="1017"/>
                      <a:pt x="3034" y="1749"/>
                    </a:cubicBezTo>
                    <a:lnTo>
                      <a:pt x="3034" y="2159"/>
                    </a:lnTo>
                    <a:cubicBezTo>
                      <a:pt x="2784" y="2159"/>
                      <a:pt x="2606" y="1981"/>
                      <a:pt x="2606" y="1749"/>
                    </a:cubicBezTo>
                    <a:cubicBezTo>
                      <a:pt x="2606" y="1321"/>
                      <a:pt x="2320" y="946"/>
                      <a:pt x="1892" y="874"/>
                    </a:cubicBezTo>
                    <a:cubicBezTo>
                      <a:pt x="1836" y="862"/>
                      <a:pt x="1778" y="855"/>
                      <a:pt x="1721" y="855"/>
                    </a:cubicBezTo>
                    <a:cubicBezTo>
                      <a:pt x="1382" y="855"/>
                      <a:pt x="1051" y="1074"/>
                      <a:pt x="929" y="1410"/>
                    </a:cubicBezTo>
                    <a:cubicBezTo>
                      <a:pt x="786" y="1784"/>
                      <a:pt x="929" y="2248"/>
                      <a:pt x="1285" y="2462"/>
                    </a:cubicBezTo>
                    <a:cubicBezTo>
                      <a:pt x="1423" y="2545"/>
                      <a:pt x="1575" y="2585"/>
                      <a:pt x="1728" y="2585"/>
                    </a:cubicBezTo>
                    <a:cubicBezTo>
                      <a:pt x="1972" y="2585"/>
                      <a:pt x="2216" y="2482"/>
                      <a:pt x="2392" y="2284"/>
                    </a:cubicBezTo>
                    <a:cubicBezTo>
                      <a:pt x="2552" y="2480"/>
                      <a:pt x="2784" y="2587"/>
                      <a:pt x="3052" y="2587"/>
                    </a:cubicBezTo>
                    <a:cubicBezTo>
                      <a:pt x="3284" y="2587"/>
                      <a:pt x="3462" y="2391"/>
                      <a:pt x="3462" y="2141"/>
                    </a:cubicBezTo>
                    <a:lnTo>
                      <a:pt x="3462" y="1731"/>
                    </a:lnTo>
                    <a:cubicBezTo>
                      <a:pt x="3462" y="767"/>
                      <a:pt x="2695" y="0"/>
                      <a:pt x="1749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2" name="Google Shape;1260;p43">
              <a:extLst>
                <a:ext uri="{FF2B5EF4-FFF2-40B4-BE49-F238E27FC236}">
                  <a16:creationId xmlns:a16="http://schemas.microsoft.com/office/drawing/2014/main" id="{B9F50623-1929-6060-0DDB-A7468B9744D2}"/>
                </a:ext>
              </a:extLst>
            </p:cNvPr>
            <p:cNvSpPr/>
            <p:nvPr/>
          </p:nvSpPr>
          <p:spPr>
            <a:xfrm>
              <a:off x="8818071" y="1236355"/>
              <a:ext cx="352677" cy="335654"/>
            </a:xfrm>
            <a:custGeom>
              <a:avLst/>
              <a:gdLst/>
              <a:ahLst/>
              <a:cxnLst/>
              <a:rect l="l" t="t" r="r" b="b"/>
              <a:pathLst>
                <a:path w="10671" h="9849" extrusionOk="0">
                  <a:moveTo>
                    <a:pt x="8726" y="1430"/>
                  </a:moveTo>
                  <a:lnTo>
                    <a:pt x="3391" y="6426"/>
                  </a:lnTo>
                  <a:lnTo>
                    <a:pt x="946" y="5588"/>
                  </a:lnTo>
                  <a:lnTo>
                    <a:pt x="8726" y="1430"/>
                  </a:lnTo>
                  <a:close/>
                  <a:moveTo>
                    <a:pt x="9957" y="1216"/>
                  </a:moveTo>
                  <a:lnTo>
                    <a:pt x="8833" y="8282"/>
                  </a:lnTo>
                  <a:lnTo>
                    <a:pt x="6442" y="7461"/>
                  </a:lnTo>
                  <a:lnTo>
                    <a:pt x="6424" y="7461"/>
                  </a:lnTo>
                  <a:lnTo>
                    <a:pt x="5478" y="7122"/>
                  </a:lnTo>
                  <a:lnTo>
                    <a:pt x="9957" y="1216"/>
                  </a:lnTo>
                  <a:close/>
                  <a:moveTo>
                    <a:pt x="8761" y="2001"/>
                  </a:moveTo>
                  <a:lnTo>
                    <a:pt x="4943" y="6944"/>
                  </a:lnTo>
                  <a:lnTo>
                    <a:pt x="4782" y="7158"/>
                  </a:lnTo>
                  <a:cubicBezTo>
                    <a:pt x="4765" y="7176"/>
                    <a:pt x="4747" y="7211"/>
                    <a:pt x="4729" y="7265"/>
                  </a:cubicBezTo>
                  <a:lnTo>
                    <a:pt x="4693" y="7425"/>
                  </a:lnTo>
                  <a:lnTo>
                    <a:pt x="4426" y="8639"/>
                  </a:lnTo>
                  <a:lnTo>
                    <a:pt x="3783" y="6783"/>
                  </a:lnTo>
                  <a:lnTo>
                    <a:pt x="8761" y="2001"/>
                  </a:lnTo>
                  <a:close/>
                  <a:moveTo>
                    <a:pt x="5211" y="7622"/>
                  </a:moveTo>
                  <a:lnTo>
                    <a:pt x="5853" y="7836"/>
                  </a:lnTo>
                  <a:lnTo>
                    <a:pt x="4961" y="8710"/>
                  </a:lnTo>
                  <a:lnTo>
                    <a:pt x="4961" y="8710"/>
                  </a:lnTo>
                  <a:lnTo>
                    <a:pt x="5211" y="7622"/>
                  </a:lnTo>
                  <a:close/>
                  <a:moveTo>
                    <a:pt x="10390" y="0"/>
                  </a:moveTo>
                  <a:cubicBezTo>
                    <a:pt x="10342" y="0"/>
                    <a:pt x="10292" y="14"/>
                    <a:pt x="10242" y="39"/>
                  </a:cubicBezTo>
                  <a:lnTo>
                    <a:pt x="161" y="5391"/>
                  </a:lnTo>
                  <a:cubicBezTo>
                    <a:pt x="72" y="5445"/>
                    <a:pt x="1" y="5552"/>
                    <a:pt x="1" y="5641"/>
                  </a:cubicBezTo>
                  <a:cubicBezTo>
                    <a:pt x="1" y="5748"/>
                    <a:pt x="90" y="5855"/>
                    <a:pt x="179" y="5873"/>
                  </a:cubicBezTo>
                  <a:lnTo>
                    <a:pt x="2945" y="6819"/>
                  </a:lnTo>
                  <a:lnTo>
                    <a:pt x="3301" y="6944"/>
                  </a:lnTo>
                  <a:lnTo>
                    <a:pt x="3373" y="7176"/>
                  </a:lnTo>
                  <a:lnTo>
                    <a:pt x="4194" y="9638"/>
                  </a:lnTo>
                  <a:lnTo>
                    <a:pt x="4194" y="9656"/>
                  </a:lnTo>
                  <a:lnTo>
                    <a:pt x="4194" y="9674"/>
                  </a:lnTo>
                  <a:cubicBezTo>
                    <a:pt x="4229" y="9745"/>
                    <a:pt x="4301" y="9816"/>
                    <a:pt x="4390" y="9834"/>
                  </a:cubicBezTo>
                  <a:cubicBezTo>
                    <a:pt x="4419" y="9844"/>
                    <a:pt x="4446" y="9848"/>
                    <a:pt x="4472" y="9848"/>
                  </a:cubicBezTo>
                  <a:cubicBezTo>
                    <a:pt x="4543" y="9848"/>
                    <a:pt x="4605" y="9815"/>
                    <a:pt x="4658" y="9763"/>
                  </a:cubicBezTo>
                  <a:lnTo>
                    <a:pt x="4747" y="9674"/>
                  </a:lnTo>
                  <a:lnTo>
                    <a:pt x="6424" y="8032"/>
                  </a:lnTo>
                  <a:lnTo>
                    <a:pt x="8975" y="8906"/>
                  </a:lnTo>
                  <a:cubicBezTo>
                    <a:pt x="9001" y="8919"/>
                    <a:pt x="9028" y="8925"/>
                    <a:pt x="9056" y="8925"/>
                  </a:cubicBezTo>
                  <a:cubicBezTo>
                    <a:pt x="9106" y="8925"/>
                    <a:pt x="9155" y="8905"/>
                    <a:pt x="9190" y="8871"/>
                  </a:cubicBezTo>
                  <a:cubicBezTo>
                    <a:pt x="9261" y="8835"/>
                    <a:pt x="9314" y="8764"/>
                    <a:pt x="9332" y="8692"/>
                  </a:cubicBezTo>
                  <a:lnTo>
                    <a:pt x="10653" y="324"/>
                  </a:lnTo>
                  <a:cubicBezTo>
                    <a:pt x="10670" y="199"/>
                    <a:pt x="10617" y="110"/>
                    <a:pt x="10546" y="56"/>
                  </a:cubicBezTo>
                  <a:cubicBezTo>
                    <a:pt x="10498" y="18"/>
                    <a:pt x="10445" y="0"/>
                    <a:pt x="1039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23" name="Google Shape;1261;p43">
              <a:extLst>
                <a:ext uri="{FF2B5EF4-FFF2-40B4-BE49-F238E27FC236}">
                  <a16:creationId xmlns:a16="http://schemas.microsoft.com/office/drawing/2014/main" id="{BD331726-C26B-26DA-DE9E-9881285FCA70}"/>
                </a:ext>
              </a:extLst>
            </p:cNvPr>
            <p:cNvGrpSpPr/>
            <p:nvPr/>
          </p:nvGrpSpPr>
          <p:grpSpPr>
            <a:xfrm>
              <a:off x="9398432" y="1258509"/>
              <a:ext cx="350298" cy="290465"/>
              <a:chOff x="5549875" y="2418425"/>
              <a:chExt cx="264975" cy="213075"/>
            </a:xfrm>
            <a:solidFill>
              <a:schemeClr val="tx1"/>
            </a:solidFill>
            <a:effectLst/>
          </p:grpSpPr>
          <p:sp>
            <p:nvSpPr>
              <p:cNvPr id="24" name="Google Shape;1262;p43">
                <a:extLst>
                  <a:ext uri="{FF2B5EF4-FFF2-40B4-BE49-F238E27FC236}">
                    <a16:creationId xmlns:a16="http://schemas.microsoft.com/office/drawing/2014/main" id="{5DF2416E-C420-6167-E0AE-EF9E7FFBC117}"/>
                  </a:ext>
                </a:extLst>
              </p:cNvPr>
              <p:cNvSpPr/>
              <p:nvPr userDrawn="1"/>
            </p:nvSpPr>
            <p:spPr>
              <a:xfrm>
                <a:off x="5549875" y="2576925"/>
                <a:ext cx="42400" cy="54575"/>
              </a:xfrm>
              <a:custGeom>
                <a:avLst/>
                <a:gdLst/>
                <a:ahLst/>
                <a:cxnLst/>
                <a:rect l="l" t="t" r="r" b="b"/>
                <a:pathLst>
                  <a:path w="1696" h="2183" extrusionOk="0">
                    <a:moveTo>
                      <a:pt x="448" y="0"/>
                    </a:moveTo>
                    <a:cubicBezTo>
                      <a:pt x="379" y="0"/>
                      <a:pt x="311" y="20"/>
                      <a:pt x="250" y="62"/>
                    </a:cubicBezTo>
                    <a:cubicBezTo>
                      <a:pt x="54" y="169"/>
                      <a:pt x="0" y="419"/>
                      <a:pt x="107" y="598"/>
                    </a:cubicBezTo>
                    <a:lnTo>
                      <a:pt x="910" y="1989"/>
                    </a:lnTo>
                    <a:cubicBezTo>
                      <a:pt x="971" y="2111"/>
                      <a:pt x="1114" y="2182"/>
                      <a:pt x="1255" y="2182"/>
                    </a:cubicBezTo>
                    <a:cubicBezTo>
                      <a:pt x="1322" y="2182"/>
                      <a:pt x="1388" y="2167"/>
                      <a:pt x="1446" y="2132"/>
                    </a:cubicBezTo>
                    <a:cubicBezTo>
                      <a:pt x="1624" y="2025"/>
                      <a:pt x="1695" y="1775"/>
                      <a:pt x="1588" y="1579"/>
                    </a:cubicBezTo>
                    <a:lnTo>
                      <a:pt x="785" y="205"/>
                    </a:lnTo>
                    <a:cubicBezTo>
                      <a:pt x="715" y="75"/>
                      <a:pt x="581" y="0"/>
                      <a:pt x="448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Google Shape;1263;p43">
                <a:extLst>
                  <a:ext uri="{FF2B5EF4-FFF2-40B4-BE49-F238E27FC236}">
                    <a16:creationId xmlns:a16="http://schemas.microsoft.com/office/drawing/2014/main" id="{C06E2903-4EE6-B795-378F-3EDA8E4EF418}"/>
                  </a:ext>
                </a:extLst>
              </p:cNvPr>
              <p:cNvSpPr/>
              <p:nvPr userDrawn="1"/>
            </p:nvSpPr>
            <p:spPr>
              <a:xfrm>
                <a:off x="5576175" y="2418425"/>
                <a:ext cx="238675" cy="211200"/>
              </a:xfrm>
              <a:custGeom>
                <a:avLst/>
                <a:gdLst/>
                <a:ahLst/>
                <a:cxnLst/>
                <a:rect l="l" t="t" r="r" b="b"/>
                <a:pathLst>
                  <a:path w="9547" h="8448" extrusionOk="0">
                    <a:moveTo>
                      <a:pt x="5693" y="6724"/>
                    </a:moveTo>
                    <a:lnTo>
                      <a:pt x="5568" y="7348"/>
                    </a:lnTo>
                    <a:lnTo>
                      <a:pt x="3730" y="7883"/>
                    </a:lnTo>
                    <a:lnTo>
                      <a:pt x="3284" y="7402"/>
                    </a:lnTo>
                    <a:lnTo>
                      <a:pt x="5693" y="6724"/>
                    </a:lnTo>
                    <a:close/>
                    <a:moveTo>
                      <a:pt x="6248" y="1"/>
                    </a:moveTo>
                    <a:cubicBezTo>
                      <a:pt x="6184" y="1"/>
                      <a:pt x="6119" y="24"/>
                      <a:pt x="6067" y="68"/>
                    </a:cubicBezTo>
                    <a:lnTo>
                      <a:pt x="1" y="5921"/>
                    </a:lnTo>
                    <a:lnTo>
                      <a:pt x="1196" y="8008"/>
                    </a:lnTo>
                    <a:lnTo>
                      <a:pt x="2713" y="7580"/>
                    </a:lnTo>
                    <a:lnTo>
                      <a:pt x="3391" y="8312"/>
                    </a:lnTo>
                    <a:cubicBezTo>
                      <a:pt x="3476" y="8396"/>
                      <a:pt x="3583" y="8448"/>
                      <a:pt x="3703" y="8448"/>
                    </a:cubicBezTo>
                    <a:cubicBezTo>
                      <a:pt x="3735" y="8448"/>
                      <a:pt x="3768" y="8444"/>
                      <a:pt x="3801" y="8437"/>
                    </a:cubicBezTo>
                    <a:lnTo>
                      <a:pt x="5800" y="7866"/>
                    </a:lnTo>
                    <a:cubicBezTo>
                      <a:pt x="5836" y="7848"/>
                      <a:pt x="5871" y="7830"/>
                      <a:pt x="5889" y="7812"/>
                    </a:cubicBezTo>
                    <a:cubicBezTo>
                      <a:pt x="5996" y="7758"/>
                      <a:pt x="6067" y="7651"/>
                      <a:pt x="6085" y="7544"/>
                    </a:cubicBezTo>
                    <a:lnTo>
                      <a:pt x="6264" y="6563"/>
                    </a:lnTo>
                    <a:lnTo>
                      <a:pt x="9315" y="5707"/>
                    </a:lnTo>
                    <a:cubicBezTo>
                      <a:pt x="9475" y="5635"/>
                      <a:pt x="9547" y="5439"/>
                      <a:pt x="9458" y="5296"/>
                    </a:cubicBezTo>
                    <a:lnTo>
                      <a:pt x="8565" y="3744"/>
                    </a:lnTo>
                    <a:lnTo>
                      <a:pt x="7370" y="1674"/>
                    </a:lnTo>
                    <a:lnTo>
                      <a:pt x="6478" y="140"/>
                    </a:lnTo>
                    <a:cubicBezTo>
                      <a:pt x="6426" y="46"/>
                      <a:pt x="6337" y="1"/>
                      <a:pt x="6248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6" name="Google Shape;1264;p43">
              <a:extLst>
                <a:ext uri="{FF2B5EF4-FFF2-40B4-BE49-F238E27FC236}">
                  <a16:creationId xmlns:a16="http://schemas.microsoft.com/office/drawing/2014/main" id="{8D4ABF75-CE5E-35CA-5F1A-08B8870E26FD}"/>
                </a:ext>
              </a:extLst>
            </p:cNvPr>
            <p:cNvSpPr/>
            <p:nvPr/>
          </p:nvSpPr>
          <p:spPr>
            <a:xfrm>
              <a:off x="2544381" y="1867334"/>
              <a:ext cx="166936" cy="380674"/>
            </a:xfrm>
            <a:custGeom>
              <a:avLst/>
              <a:gdLst/>
              <a:ahLst/>
              <a:cxnLst/>
              <a:rect l="l" t="t" r="r" b="b"/>
              <a:pathLst>
                <a:path w="5051" h="11170" extrusionOk="0">
                  <a:moveTo>
                    <a:pt x="1857" y="0"/>
                  </a:moveTo>
                  <a:cubicBezTo>
                    <a:pt x="839" y="0"/>
                    <a:pt x="1" y="839"/>
                    <a:pt x="1" y="1856"/>
                  </a:cubicBezTo>
                  <a:lnTo>
                    <a:pt x="1" y="8654"/>
                  </a:lnTo>
                  <a:cubicBezTo>
                    <a:pt x="1" y="10046"/>
                    <a:pt x="1125" y="11170"/>
                    <a:pt x="2517" y="11170"/>
                  </a:cubicBezTo>
                  <a:cubicBezTo>
                    <a:pt x="3908" y="11170"/>
                    <a:pt x="5050" y="10046"/>
                    <a:pt x="5050" y="8654"/>
                  </a:cubicBezTo>
                  <a:lnTo>
                    <a:pt x="5050" y="5853"/>
                  </a:lnTo>
                  <a:lnTo>
                    <a:pt x="4247" y="5853"/>
                  </a:lnTo>
                  <a:lnTo>
                    <a:pt x="4247" y="8654"/>
                  </a:lnTo>
                  <a:cubicBezTo>
                    <a:pt x="4247" y="9618"/>
                    <a:pt x="3480" y="10385"/>
                    <a:pt x="2517" y="10385"/>
                  </a:cubicBezTo>
                  <a:cubicBezTo>
                    <a:pt x="1571" y="10385"/>
                    <a:pt x="786" y="9618"/>
                    <a:pt x="786" y="8654"/>
                  </a:cubicBezTo>
                  <a:lnTo>
                    <a:pt x="786" y="1856"/>
                  </a:lnTo>
                  <a:cubicBezTo>
                    <a:pt x="786" y="1285"/>
                    <a:pt x="1268" y="803"/>
                    <a:pt x="1857" y="803"/>
                  </a:cubicBezTo>
                  <a:cubicBezTo>
                    <a:pt x="2445" y="803"/>
                    <a:pt x="2909" y="1285"/>
                    <a:pt x="2909" y="1856"/>
                  </a:cubicBezTo>
                  <a:lnTo>
                    <a:pt x="2909" y="8119"/>
                  </a:lnTo>
                  <a:cubicBezTo>
                    <a:pt x="2909" y="8351"/>
                    <a:pt x="2749" y="8511"/>
                    <a:pt x="2517" y="8511"/>
                  </a:cubicBezTo>
                  <a:cubicBezTo>
                    <a:pt x="2303" y="8511"/>
                    <a:pt x="2124" y="8351"/>
                    <a:pt x="2124" y="8119"/>
                  </a:cubicBezTo>
                  <a:lnTo>
                    <a:pt x="2124" y="4925"/>
                  </a:lnTo>
                  <a:lnTo>
                    <a:pt x="1321" y="4925"/>
                  </a:lnTo>
                  <a:lnTo>
                    <a:pt x="1321" y="8119"/>
                  </a:lnTo>
                  <a:cubicBezTo>
                    <a:pt x="1321" y="8779"/>
                    <a:pt x="1857" y="9314"/>
                    <a:pt x="2517" y="9314"/>
                  </a:cubicBezTo>
                  <a:cubicBezTo>
                    <a:pt x="3177" y="9314"/>
                    <a:pt x="3712" y="8779"/>
                    <a:pt x="3712" y="8119"/>
                  </a:cubicBezTo>
                  <a:lnTo>
                    <a:pt x="3712" y="1856"/>
                  </a:lnTo>
                  <a:cubicBezTo>
                    <a:pt x="3712" y="839"/>
                    <a:pt x="2891" y="0"/>
                    <a:pt x="185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27" name="Google Shape;1265;p43">
              <a:extLst>
                <a:ext uri="{FF2B5EF4-FFF2-40B4-BE49-F238E27FC236}">
                  <a16:creationId xmlns:a16="http://schemas.microsoft.com/office/drawing/2014/main" id="{2F1DB382-C193-7892-4B2E-7A6661C063A5}"/>
                </a:ext>
              </a:extLst>
            </p:cNvPr>
            <p:cNvGrpSpPr/>
            <p:nvPr/>
          </p:nvGrpSpPr>
          <p:grpSpPr>
            <a:xfrm>
              <a:off x="3494454" y="1903038"/>
              <a:ext cx="299596" cy="308325"/>
              <a:chOff x="3739275" y="2525850"/>
              <a:chExt cx="226625" cy="226175"/>
            </a:xfrm>
            <a:solidFill>
              <a:schemeClr val="tx1"/>
            </a:solidFill>
            <a:effectLst/>
          </p:grpSpPr>
          <p:sp>
            <p:nvSpPr>
              <p:cNvPr id="28" name="Google Shape;1266;p43">
                <a:extLst>
                  <a:ext uri="{FF2B5EF4-FFF2-40B4-BE49-F238E27FC236}">
                    <a16:creationId xmlns:a16="http://schemas.microsoft.com/office/drawing/2014/main" id="{AA65086A-8F2E-B1B4-D005-B651CE55F82A}"/>
                  </a:ext>
                </a:extLst>
              </p:cNvPr>
              <p:cNvSpPr/>
              <p:nvPr userDrawn="1"/>
            </p:nvSpPr>
            <p:spPr>
              <a:xfrm>
                <a:off x="3779425" y="2525850"/>
                <a:ext cx="20100" cy="40150"/>
              </a:xfrm>
              <a:custGeom>
                <a:avLst/>
                <a:gdLst/>
                <a:ahLst/>
                <a:cxnLst/>
                <a:rect l="l" t="t" r="r" b="b"/>
                <a:pathLst>
                  <a:path w="804" h="1606" extrusionOk="0">
                    <a:moveTo>
                      <a:pt x="393" y="0"/>
                    </a:moveTo>
                    <a:cubicBezTo>
                      <a:pt x="179" y="0"/>
                      <a:pt x="1" y="178"/>
                      <a:pt x="1" y="410"/>
                    </a:cubicBezTo>
                    <a:lnTo>
                      <a:pt x="1" y="1195"/>
                    </a:lnTo>
                    <a:cubicBezTo>
                      <a:pt x="1" y="1427"/>
                      <a:pt x="179" y="1606"/>
                      <a:pt x="393" y="1606"/>
                    </a:cubicBezTo>
                    <a:cubicBezTo>
                      <a:pt x="625" y="1606"/>
                      <a:pt x="804" y="1427"/>
                      <a:pt x="804" y="1195"/>
                    </a:cubicBezTo>
                    <a:lnTo>
                      <a:pt x="804" y="410"/>
                    </a:lnTo>
                    <a:cubicBezTo>
                      <a:pt x="804" y="178"/>
                      <a:pt x="625" y="0"/>
                      <a:pt x="39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Google Shape;1267;p43">
                <a:extLst>
                  <a:ext uri="{FF2B5EF4-FFF2-40B4-BE49-F238E27FC236}">
                    <a16:creationId xmlns:a16="http://schemas.microsoft.com/office/drawing/2014/main" id="{9662A6C7-5BDE-6F48-DCFA-29645D3F480B}"/>
                  </a:ext>
                </a:extLst>
              </p:cNvPr>
              <p:cNvSpPr/>
              <p:nvPr userDrawn="1"/>
            </p:nvSpPr>
            <p:spPr>
              <a:xfrm>
                <a:off x="3739275" y="2605675"/>
                <a:ext cx="226625" cy="146350"/>
              </a:xfrm>
              <a:custGeom>
                <a:avLst/>
                <a:gdLst/>
                <a:ahLst/>
                <a:cxnLst/>
                <a:rect l="l" t="t" r="r" b="b"/>
                <a:pathLst>
                  <a:path w="9065" h="5854" extrusionOk="0">
                    <a:moveTo>
                      <a:pt x="2927" y="804"/>
                    </a:moveTo>
                    <a:lnTo>
                      <a:pt x="2927" y="1856"/>
                    </a:lnTo>
                    <a:lnTo>
                      <a:pt x="804" y="1856"/>
                    </a:lnTo>
                    <a:lnTo>
                      <a:pt x="804" y="804"/>
                    </a:lnTo>
                    <a:close/>
                    <a:moveTo>
                      <a:pt x="5604" y="804"/>
                    </a:moveTo>
                    <a:lnTo>
                      <a:pt x="5604" y="1856"/>
                    </a:lnTo>
                    <a:lnTo>
                      <a:pt x="3462" y="1856"/>
                    </a:lnTo>
                    <a:lnTo>
                      <a:pt x="3462" y="804"/>
                    </a:lnTo>
                    <a:close/>
                    <a:moveTo>
                      <a:pt x="8262" y="804"/>
                    </a:moveTo>
                    <a:lnTo>
                      <a:pt x="8262" y="1856"/>
                    </a:lnTo>
                    <a:lnTo>
                      <a:pt x="6121" y="1856"/>
                    </a:lnTo>
                    <a:lnTo>
                      <a:pt x="6121" y="804"/>
                    </a:lnTo>
                    <a:close/>
                    <a:moveTo>
                      <a:pt x="2927" y="2392"/>
                    </a:moveTo>
                    <a:lnTo>
                      <a:pt x="2927" y="3462"/>
                    </a:lnTo>
                    <a:lnTo>
                      <a:pt x="804" y="3462"/>
                    </a:lnTo>
                    <a:lnTo>
                      <a:pt x="804" y="2392"/>
                    </a:lnTo>
                    <a:close/>
                    <a:moveTo>
                      <a:pt x="5604" y="2392"/>
                    </a:moveTo>
                    <a:lnTo>
                      <a:pt x="5604" y="3462"/>
                    </a:lnTo>
                    <a:lnTo>
                      <a:pt x="3462" y="3462"/>
                    </a:lnTo>
                    <a:lnTo>
                      <a:pt x="3462" y="2392"/>
                    </a:lnTo>
                    <a:close/>
                    <a:moveTo>
                      <a:pt x="8262" y="2392"/>
                    </a:moveTo>
                    <a:lnTo>
                      <a:pt x="8262" y="3462"/>
                    </a:lnTo>
                    <a:lnTo>
                      <a:pt x="6121" y="3462"/>
                    </a:lnTo>
                    <a:lnTo>
                      <a:pt x="6121" y="2392"/>
                    </a:lnTo>
                    <a:close/>
                    <a:moveTo>
                      <a:pt x="2927" y="3980"/>
                    </a:moveTo>
                    <a:lnTo>
                      <a:pt x="2927" y="5050"/>
                    </a:lnTo>
                    <a:lnTo>
                      <a:pt x="804" y="5050"/>
                    </a:lnTo>
                    <a:lnTo>
                      <a:pt x="804" y="3980"/>
                    </a:lnTo>
                    <a:close/>
                    <a:moveTo>
                      <a:pt x="5604" y="3980"/>
                    </a:moveTo>
                    <a:lnTo>
                      <a:pt x="5604" y="5050"/>
                    </a:lnTo>
                    <a:lnTo>
                      <a:pt x="3462" y="5050"/>
                    </a:lnTo>
                    <a:lnTo>
                      <a:pt x="3462" y="3980"/>
                    </a:lnTo>
                    <a:close/>
                    <a:moveTo>
                      <a:pt x="8262" y="3980"/>
                    </a:moveTo>
                    <a:lnTo>
                      <a:pt x="8262" y="5050"/>
                    </a:lnTo>
                    <a:lnTo>
                      <a:pt x="6121" y="5050"/>
                    </a:lnTo>
                    <a:lnTo>
                      <a:pt x="6121" y="3980"/>
                    </a:lnTo>
                    <a:close/>
                    <a:moveTo>
                      <a:pt x="1" y="1"/>
                    </a:moveTo>
                    <a:lnTo>
                      <a:pt x="1" y="5853"/>
                    </a:lnTo>
                    <a:lnTo>
                      <a:pt x="9065" y="5853"/>
                    </a:lnTo>
                    <a:lnTo>
                      <a:pt x="9065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Google Shape;1268;p43">
                <a:extLst>
                  <a:ext uri="{FF2B5EF4-FFF2-40B4-BE49-F238E27FC236}">
                    <a16:creationId xmlns:a16="http://schemas.microsoft.com/office/drawing/2014/main" id="{0610E8A8-0B69-12F2-539D-93F9E8D14855}"/>
                  </a:ext>
                </a:extLst>
              </p:cNvPr>
              <p:cNvSpPr/>
              <p:nvPr userDrawn="1"/>
            </p:nvSpPr>
            <p:spPr>
              <a:xfrm>
                <a:off x="3905675" y="2525850"/>
                <a:ext cx="20100" cy="40150"/>
              </a:xfrm>
              <a:custGeom>
                <a:avLst/>
                <a:gdLst/>
                <a:ahLst/>
                <a:cxnLst/>
                <a:rect l="l" t="t" r="r" b="b"/>
                <a:pathLst>
                  <a:path w="804" h="1606" extrusionOk="0">
                    <a:moveTo>
                      <a:pt x="411" y="0"/>
                    </a:moveTo>
                    <a:cubicBezTo>
                      <a:pt x="179" y="0"/>
                      <a:pt x="0" y="178"/>
                      <a:pt x="0" y="410"/>
                    </a:cubicBezTo>
                    <a:lnTo>
                      <a:pt x="0" y="1195"/>
                    </a:lnTo>
                    <a:cubicBezTo>
                      <a:pt x="0" y="1427"/>
                      <a:pt x="179" y="1606"/>
                      <a:pt x="411" y="1606"/>
                    </a:cubicBezTo>
                    <a:cubicBezTo>
                      <a:pt x="643" y="1606"/>
                      <a:pt x="803" y="1427"/>
                      <a:pt x="803" y="1195"/>
                    </a:cubicBezTo>
                    <a:lnTo>
                      <a:pt x="803" y="410"/>
                    </a:lnTo>
                    <a:cubicBezTo>
                      <a:pt x="803" y="178"/>
                      <a:pt x="643" y="0"/>
                      <a:pt x="4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Google Shape;1269;p43">
                <a:extLst>
                  <a:ext uri="{FF2B5EF4-FFF2-40B4-BE49-F238E27FC236}">
                    <a16:creationId xmlns:a16="http://schemas.microsoft.com/office/drawing/2014/main" id="{A05DE684-D2EF-5B94-3B2D-F1952341B5A3}"/>
                  </a:ext>
                </a:extLst>
              </p:cNvPr>
              <p:cNvSpPr/>
              <p:nvPr userDrawn="1"/>
            </p:nvSpPr>
            <p:spPr>
              <a:xfrm>
                <a:off x="3739275" y="2545900"/>
                <a:ext cx="226625" cy="46425"/>
              </a:xfrm>
              <a:custGeom>
                <a:avLst/>
                <a:gdLst/>
                <a:ahLst/>
                <a:cxnLst/>
                <a:rect l="l" t="t" r="r" b="b"/>
                <a:pathLst>
                  <a:path w="9065" h="1857" extrusionOk="0">
                    <a:moveTo>
                      <a:pt x="1" y="1"/>
                    </a:moveTo>
                    <a:lnTo>
                      <a:pt x="1" y="1857"/>
                    </a:lnTo>
                    <a:lnTo>
                      <a:pt x="9065" y="1857"/>
                    </a:lnTo>
                    <a:lnTo>
                      <a:pt x="9065" y="1"/>
                    </a:lnTo>
                    <a:lnTo>
                      <a:pt x="7994" y="1"/>
                    </a:lnTo>
                    <a:lnTo>
                      <a:pt x="7994" y="393"/>
                    </a:lnTo>
                    <a:cubicBezTo>
                      <a:pt x="7994" y="929"/>
                      <a:pt x="7584" y="1321"/>
                      <a:pt x="7067" y="1321"/>
                    </a:cubicBezTo>
                    <a:cubicBezTo>
                      <a:pt x="6549" y="1321"/>
                      <a:pt x="6121" y="929"/>
                      <a:pt x="6121" y="393"/>
                    </a:cubicBezTo>
                    <a:lnTo>
                      <a:pt x="6121" y="1"/>
                    </a:lnTo>
                    <a:lnTo>
                      <a:pt x="2927" y="1"/>
                    </a:lnTo>
                    <a:lnTo>
                      <a:pt x="2927" y="393"/>
                    </a:lnTo>
                    <a:cubicBezTo>
                      <a:pt x="2927" y="929"/>
                      <a:pt x="2535" y="1321"/>
                      <a:pt x="1999" y="1321"/>
                    </a:cubicBezTo>
                    <a:cubicBezTo>
                      <a:pt x="1482" y="1321"/>
                      <a:pt x="1072" y="929"/>
                      <a:pt x="1072" y="393"/>
                    </a:cubicBezTo>
                    <a:lnTo>
                      <a:pt x="1072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2" name="Google Shape;1270;p43">
              <a:extLst>
                <a:ext uri="{FF2B5EF4-FFF2-40B4-BE49-F238E27FC236}">
                  <a16:creationId xmlns:a16="http://schemas.microsoft.com/office/drawing/2014/main" id="{EF83CE9E-40D0-AD29-3F32-56878F8C61F0}"/>
                </a:ext>
              </a:extLst>
            </p:cNvPr>
            <p:cNvGrpSpPr/>
            <p:nvPr/>
          </p:nvGrpSpPr>
          <p:grpSpPr>
            <a:xfrm>
              <a:off x="2967669" y="1876235"/>
              <a:ext cx="272464" cy="361861"/>
              <a:chOff x="4518575" y="2506200"/>
              <a:chExt cx="206100" cy="265450"/>
            </a:xfrm>
            <a:solidFill>
              <a:schemeClr val="tx1"/>
            </a:solidFill>
            <a:effectLst/>
          </p:grpSpPr>
          <p:sp>
            <p:nvSpPr>
              <p:cNvPr id="33" name="Google Shape;1271;p43">
                <a:extLst>
                  <a:ext uri="{FF2B5EF4-FFF2-40B4-BE49-F238E27FC236}">
                    <a16:creationId xmlns:a16="http://schemas.microsoft.com/office/drawing/2014/main" id="{21D26905-30AA-3034-F748-C13C85B69629}"/>
                  </a:ext>
                </a:extLst>
              </p:cNvPr>
              <p:cNvSpPr/>
              <p:nvPr userDrawn="1"/>
            </p:nvSpPr>
            <p:spPr>
              <a:xfrm>
                <a:off x="4518575" y="2506200"/>
                <a:ext cx="206100" cy="265450"/>
              </a:xfrm>
              <a:custGeom>
                <a:avLst/>
                <a:gdLst/>
                <a:ahLst/>
                <a:cxnLst/>
                <a:rect l="l" t="t" r="r" b="b"/>
                <a:pathLst>
                  <a:path w="8244" h="10618" extrusionOk="0">
                    <a:moveTo>
                      <a:pt x="7440" y="786"/>
                    </a:moveTo>
                    <a:lnTo>
                      <a:pt x="7440" y="9832"/>
                    </a:lnTo>
                    <a:lnTo>
                      <a:pt x="803" y="9832"/>
                    </a:lnTo>
                    <a:lnTo>
                      <a:pt x="803" y="786"/>
                    </a:lnTo>
                    <a:close/>
                    <a:moveTo>
                      <a:pt x="0" y="1"/>
                    </a:moveTo>
                    <a:lnTo>
                      <a:pt x="0" y="10617"/>
                    </a:lnTo>
                    <a:lnTo>
                      <a:pt x="8243" y="10617"/>
                    </a:lnTo>
                    <a:lnTo>
                      <a:pt x="8243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Google Shape;1272;p43">
                <a:extLst>
                  <a:ext uri="{FF2B5EF4-FFF2-40B4-BE49-F238E27FC236}">
                    <a16:creationId xmlns:a16="http://schemas.microsoft.com/office/drawing/2014/main" id="{48ACAC49-7111-1E0F-E3E8-5670B8A13954}"/>
                  </a:ext>
                </a:extLst>
              </p:cNvPr>
              <p:cNvSpPr/>
              <p:nvPr userDrawn="1"/>
            </p:nvSpPr>
            <p:spPr>
              <a:xfrm>
                <a:off x="4628300" y="2555725"/>
                <a:ext cx="56225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2249" h="536" extrusionOk="0">
                    <a:moveTo>
                      <a:pt x="0" y="0"/>
                    </a:moveTo>
                    <a:lnTo>
                      <a:pt x="0" y="536"/>
                    </a:lnTo>
                    <a:lnTo>
                      <a:pt x="2249" y="536"/>
                    </a:lnTo>
                    <a:lnTo>
                      <a:pt x="2249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Google Shape;1273;p43">
                <a:extLst>
                  <a:ext uri="{FF2B5EF4-FFF2-40B4-BE49-F238E27FC236}">
                    <a16:creationId xmlns:a16="http://schemas.microsoft.com/office/drawing/2014/main" id="{2B244BFE-D1A2-BDC3-E9CD-83D863B0261D}"/>
                  </a:ext>
                </a:extLst>
              </p:cNvPr>
              <p:cNvSpPr/>
              <p:nvPr userDrawn="1"/>
            </p:nvSpPr>
            <p:spPr>
              <a:xfrm>
                <a:off x="4628300" y="2608800"/>
                <a:ext cx="5622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2249" h="537" extrusionOk="0">
                    <a:moveTo>
                      <a:pt x="0" y="1"/>
                    </a:moveTo>
                    <a:lnTo>
                      <a:pt x="0" y="536"/>
                    </a:lnTo>
                    <a:lnTo>
                      <a:pt x="2249" y="536"/>
                    </a:lnTo>
                    <a:lnTo>
                      <a:pt x="2249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Google Shape;1274;p43">
                <a:extLst>
                  <a:ext uri="{FF2B5EF4-FFF2-40B4-BE49-F238E27FC236}">
                    <a16:creationId xmlns:a16="http://schemas.microsoft.com/office/drawing/2014/main" id="{92CBADE1-C0C6-2DF7-EFFA-1EB7ADF3AC31}"/>
                  </a:ext>
                </a:extLst>
              </p:cNvPr>
              <p:cNvSpPr/>
              <p:nvPr userDrawn="1"/>
            </p:nvSpPr>
            <p:spPr>
              <a:xfrm>
                <a:off x="4628300" y="2715425"/>
                <a:ext cx="56225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2249" h="536" extrusionOk="0">
                    <a:moveTo>
                      <a:pt x="0" y="0"/>
                    </a:moveTo>
                    <a:lnTo>
                      <a:pt x="0" y="535"/>
                    </a:lnTo>
                    <a:lnTo>
                      <a:pt x="2249" y="535"/>
                    </a:lnTo>
                    <a:lnTo>
                      <a:pt x="2249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Google Shape;1275;p43">
                <a:extLst>
                  <a:ext uri="{FF2B5EF4-FFF2-40B4-BE49-F238E27FC236}">
                    <a16:creationId xmlns:a16="http://schemas.microsoft.com/office/drawing/2014/main" id="{E16BF4BB-3F78-1646-75C2-AE15D82653E3}"/>
                  </a:ext>
                </a:extLst>
              </p:cNvPr>
              <p:cNvSpPr/>
              <p:nvPr userDrawn="1"/>
            </p:nvSpPr>
            <p:spPr>
              <a:xfrm>
                <a:off x="4628300" y="2662325"/>
                <a:ext cx="56225" cy="12975"/>
              </a:xfrm>
              <a:custGeom>
                <a:avLst/>
                <a:gdLst/>
                <a:ahLst/>
                <a:cxnLst/>
                <a:rect l="l" t="t" r="r" b="b"/>
                <a:pathLst>
                  <a:path w="2249" h="519" extrusionOk="0">
                    <a:moveTo>
                      <a:pt x="0" y="1"/>
                    </a:moveTo>
                    <a:lnTo>
                      <a:pt x="0" y="518"/>
                    </a:lnTo>
                    <a:lnTo>
                      <a:pt x="2249" y="518"/>
                    </a:lnTo>
                    <a:lnTo>
                      <a:pt x="2249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Google Shape;1276;p43">
                <a:extLst>
                  <a:ext uri="{FF2B5EF4-FFF2-40B4-BE49-F238E27FC236}">
                    <a16:creationId xmlns:a16="http://schemas.microsoft.com/office/drawing/2014/main" id="{4FCD1407-5CCD-FA0A-C816-2B527A1B1833}"/>
                  </a:ext>
                </a:extLst>
              </p:cNvPr>
              <p:cNvSpPr/>
              <p:nvPr userDrawn="1"/>
            </p:nvSpPr>
            <p:spPr>
              <a:xfrm>
                <a:off x="4558275" y="2539225"/>
                <a:ext cx="49525" cy="40600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624" extrusionOk="0">
                    <a:moveTo>
                      <a:pt x="1606" y="0"/>
                    </a:moveTo>
                    <a:lnTo>
                      <a:pt x="732" y="875"/>
                    </a:lnTo>
                    <a:lnTo>
                      <a:pt x="375" y="536"/>
                    </a:lnTo>
                    <a:lnTo>
                      <a:pt x="0" y="910"/>
                    </a:lnTo>
                    <a:lnTo>
                      <a:pt x="732" y="1624"/>
                    </a:lnTo>
                    <a:lnTo>
                      <a:pt x="1981" y="375"/>
                    </a:lnTo>
                    <a:lnTo>
                      <a:pt x="1606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Google Shape;1277;p43">
                <a:extLst>
                  <a:ext uri="{FF2B5EF4-FFF2-40B4-BE49-F238E27FC236}">
                    <a16:creationId xmlns:a16="http://schemas.microsoft.com/office/drawing/2014/main" id="{5F5852C4-A8F2-FB60-6884-B8D4C78C883F}"/>
                  </a:ext>
                </a:extLst>
              </p:cNvPr>
              <p:cNvSpPr/>
              <p:nvPr userDrawn="1"/>
            </p:nvSpPr>
            <p:spPr>
              <a:xfrm>
                <a:off x="4558275" y="2592300"/>
                <a:ext cx="49525" cy="40625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625" extrusionOk="0">
                    <a:moveTo>
                      <a:pt x="1606" y="1"/>
                    </a:moveTo>
                    <a:lnTo>
                      <a:pt x="732" y="893"/>
                    </a:lnTo>
                    <a:lnTo>
                      <a:pt x="375" y="536"/>
                    </a:lnTo>
                    <a:lnTo>
                      <a:pt x="0" y="911"/>
                    </a:lnTo>
                    <a:lnTo>
                      <a:pt x="732" y="1624"/>
                    </a:lnTo>
                    <a:lnTo>
                      <a:pt x="1981" y="375"/>
                    </a:lnTo>
                    <a:lnTo>
                      <a:pt x="1606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Google Shape;1278;p43">
                <a:extLst>
                  <a:ext uri="{FF2B5EF4-FFF2-40B4-BE49-F238E27FC236}">
                    <a16:creationId xmlns:a16="http://schemas.microsoft.com/office/drawing/2014/main" id="{2C9ABFFB-511F-044E-F756-D96CE7EDDF91}"/>
                  </a:ext>
                </a:extLst>
              </p:cNvPr>
              <p:cNvSpPr/>
              <p:nvPr userDrawn="1"/>
            </p:nvSpPr>
            <p:spPr>
              <a:xfrm>
                <a:off x="4558275" y="2645375"/>
                <a:ext cx="49525" cy="41075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643" extrusionOk="0">
                    <a:moveTo>
                      <a:pt x="1606" y="1"/>
                    </a:moveTo>
                    <a:lnTo>
                      <a:pt x="732" y="893"/>
                    </a:lnTo>
                    <a:lnTo>
                      <a:pt x="375" y="536"/>
                    </a:lnTo>
                    <a:lnTo>
                      <a:pt x="0" y="911"/>
                    </a:lnTo>
                    <a:lnTo>
                      <a:pt x="732" y="1642"/>
                    </a:lnTo>
                    <a:lnTo>
                      <a:pt x="1981" y="376"/>
                    </a:lnTo>
                    <a:lnTo>
                      <a:pt x="1606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Google Shape;1279;p43">
                <a:extLst>
                  <a:ext uri="{FF2B5EF4-FFF2-40B4-BE49-F238E27FC236}">
                    <a16:creationId xmlns:a16="http://schemas.microsoft.com/office/drawing/2014/main" id="{CA88C837-12AB-7254-92FB-30F1E7AE76BA}"/>
                  </a:ext>
                </a:extLst>
              </p:cNvPr>
              <p:cNvSpPr/>
              <p:nvPr userDrawn="1"/>
            </p:nvSpPr>
            <p:spPr>
              <a:xfrm>
                <a:off x="4558275" y="2698025"/>
                <a:ext cx="49525" cy="40600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624" extrusionOk="0">
                    <a:moveTo>
                      <a:pt x="1606" y="0"/>
                    </a:moveTo>
                    <a:lnTo>
                      <a:pt x="732" y="875"/>
                    </a:lnTo>
                    <a:lnTo>
                      <a:pt x="375" y="536"/>
                    </a:lnTo>
                    <a:lnTo>
                      <a:pt x="0" y="910"/>
                    </a:lnTo>
                    <a:lnTo>
                      <a:pt x="732" y="1624"/>
                    </a:lnTo>
                    <a:lnTo>
                      <a:pt x="1981" y="375"/>
                    </a:lnTo>
                    <a:lnTo>
                      <a:pt x="1606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2" name="Google Shape;1280;p43">
              <a:extLst>
                <a:ext uri="{FF2B5EF4-FFF2-40B4-BE49-F238E27FC236}">
                  <a16:creationId xmlns:a16="http://schemas.microsoft.com/office/drawing/2014/main" id="{2732C10E-B469-7A40-197E-03E72F18EAAF}"/>
                </a:ext>
              </a:extLst>
            </p:cNvPr>
            <p:cNvGrpSpPr/>
            <p:nvPr/>
          </p:nvGrpSpPr>
          <p:grpSpPr>
            <a:xfrm>
              <a:off x="4048870" y="1903205"/>
              <a:ext cx="299631" cy="308322"/>
              <a:chOff x="4164375" y="1677425"/>
              <a:chExt cx="226650" cy="226175"/>
            </a:xfrm>
            <a:solidFill>
              <a:schemeClr val="tx1"/>
            </a:solidFill>
            <a:effectLst/>
          </p:grpSpPr>
          <p:sp>
            <p:nvSpPr>
              <p:cNvPr id="43" name="Google Shape;1281;p43">
                <a:extLst>
                  <a:ext uri="{FF2B5EF4-FFF2-40B4-BE49-F238E27FC236}">
                    <a16:creationId xmlns:a16="http://schemas.microsoft.com/office/drawing/2014/main" id="{BE0C8E1E-1BBC-AA68-8A1E-4DE8B1689903}"/>
                  </a:ext>
                </a:extLst>
              </p:cNvPr>
              <p:cNvSpPr/>
              <p:nvPr userDrawn="1"/>
            </p:nvSpPr>
            <p:spPr>
              <a:xfrm>
                <a:off x="4164375" y="1677425"/>
                <a:ext cx="226650" cy="226175"/>
              </a:xfrm>
              <a:custGeom>
                <a:avLst/>
                <a:gdLst/>
                <a:ahLst/>
                <a:cxnLst/>
                <a:rect l="l" t="t" r="r" b="b"/>
                <a:pathLst>
                  <a:path w="9066" h="9047" extrusionOk="0">
                    <a:moveTo>
                      <a:pt x="1" y="0"/>
                    </a:moveTo>
                    <a:lnTo>
                      <a:pt x="1" y="9047"/>
                    </a:lnTo>
                    <a:lnTo>
                      <a:pt x="9065" y="9047"/>
                    </a:lnTo>
                    <a:lnTo>
                      <a:pt x="9065" y="8244"/>
                    </a:lnTo>
                    <a:lnTo>
                      <a:pt x="804" y="8244"/>
                    </a:lnTo>
                    <a:lnTo>
                      <a:pt x="80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Google Shape;1282;p43">
                <a:extLst>
                  <a:ext uri="{FF2B5EF4-FFF2-40B4-BE49-F238E27FC236}">
                    <a16:creationId xmlns:a16="http://schemas.microsoft.com/office/drawing/2014/main" id="{F5EEEA36-A5EE-13A4-B94B-77CA581EDBED}"/>
                  </a:ext>
                </a:extLst>
              </p:cNvPr>
              <p:cNvSpPr/>
              <p:nvPr userDrawn="1"/>
            </p:nvSpPr>
            <p:spPr>
              <a:xfrm>
                <a:off x="4204525" y="1747450"/>
                <a:ext cx="36600" cy="116450"/>
              </a:xfrm>
              <a:custGeom>
                <a:avLst/>
                <a:gdLst/>
                <a:ahLst/>
                <a:cxnLst/>
                <a:rect l="l" t="t" r="r" b="b"/>
                <a:pathLst>
                  <a:path w="1464" h="4658" extrusionOk="0">
                    <a:moveTo>
                      <a:pt x="1" y="1"/>
                    </a:moveTo>
                    <a:lnTo>
                      <a:pt x="1" y="4658"/>
                    </a:lnTo>
                    <a:lnTo>
                      <a:pt x="1464" y="4658"/>
                    </a:lnTo>
                    <a:lnTo>
                      <a:pt x="1464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Google Shape;1283;p43">
                <a:extLst>
                  <a:ext uri="{FF2B5EF4-FFF2-40B4-BE49-F238E27FC236}">
                    <a16:creationId xmlns:a16="http://schemas.microsoft.com/office/drawing/2014/main" id="{80A2C06F-9557-3FF4-D83F-8B249BBCBBFD}"/>
                  </a:ext>
                </a:extLst>
              </p:cNvPr>
              <p:cNvSpPr/>
              <p:nvPr userDrawn="1"/>
            </p:nvSpPr>
            <p:spPr>
              <a:xfrm>
                <a:off x="4254500" y="1677425"/>
                <a:ext cx="36600" cy="186475"/>
              </a:xfrm>
              <a:custGeom>
                <a:avLst/>
                <a:gdLst/>
                <a:ahLst/>
                <a:cxnLst/>
                <a:rect l="l" t="t" r="r" b="b"/>
                <a:pathLst>
                  <a:path w="1464" h="7459" extrusionOk="0">
                    <a:moveTo>
                      <a:pt x="0" y="0"/>
                    </a:moveTo>
                    <a:lnTo>
                      <a:pt x="0" y="7459"/>
                    </a:lnTo>
                    <a:lnTo>
                      <a:pt x="1463" y="7459"/>
                    </a:lnTo>
                    <a:lnTo>
                      <a:pt x="1463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Google Shape;1284;p43">
                <a:extLst>
                  <a:ext uri="{FF2B5EF4-FFF2-40B4-BE49-F238E27FC236}">
                    <a16:creationId xmlns:a16="http://schemas.microsoft.com/office/drawing/2014/main" id="{5D8A431E-1938-3C3E-08B6-4F2D4B48E0A5}"/>
                  </a:ext>
                </a:extLst>
              </p:cNvPr>
              <p:cNvSpPr/>
              <p:nvPr userDrawn="1"/>
            </p:nvSpPr>
            <p:spPr>
              <a:xfrm>
                <a:off x="4304450" y="1747450"/>
                <a:ext cx="36600" cy="116450"/>
              </a:xfrm>
              <a:custGeom>
                <a:avLst/>
                <a:gdLst/>
                <a:ahLst/>
                <a:cxnLst/>
                <a:rect l="l" t="t" r="r" b="b"/>
                <a:pathLst>
                  <a:path w="1464" h="4658" extrusionOk="0">
                    <a:moveTo>
                      <a:pt x="1" y="1"/>
                    </a:moveTo>
                    <a:lnTo>
                      <a:pt x="1" y="4658"/>
                    </a:lnTo>
                    <a:lnTo>
                      <a:pt x="1464" y="4658"/>
                    </a:lnTo>
                    <a:lnTo>
                      <a:pt x="1464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Google Shape;1285;p43">
                <a:extLst>
                  <a:ext uri="{FF2B5EF4-FFF2-40B4-BE49-F238E27FC236}">
                    <a16:creationId xmlns:a16="http://schemas.microsoft.com/office/drawing/2014/main" id="{5C008FC7-7663-247E-FB31-D6CD954B856C}"/>
                  </a:ext>
                </a:extLst>
              </p:cNvPr>
              <p:cNvSpPr/>
              <p:nvPr userDrawn="1"/>
            </p:nvSpPr>
            <p:spPr>
              <a:xfrm>
                <a:off x="4354400" y="1803650"/>
                <a:ext cx="36625" cy="60250"/>
              </a:xfrm>
              <a:custGeom>
                <a:avLst/>
                <a:gdLst/>
                <a:ahLst/>
                <a:cxnLst/>
                <a:rect l="l" t="t" r="r" b="b"/>
                <a:pathLst>
                  <a:path w="1465" h="2410" extrusionOk="0">
                    <a:moveTo>
                      <a:pt x="1" y="1"/>
                    </a:moveTo>
                    <a:lnTo>
                      <a:pt x="1" y="2410"/>
                    </a:lnTo>
                    <a:lnTo>
                      <a:pt x="1464" y="2410"/>
                    </a:lnTo>
                    <a:lnTo>
                      <a:pt x="1464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8" name="Google Shape;1286;p43">
              <a:extLst>
                <a:ext uri="{FF2B5EF4-FFF2-40B4-BE49-F238E27FC236}">
                  <a16:creationId xmlns:a16="http://schemas.microsoft.com/office/drawing/2014/main" id="{C50B4D99-EEF3-7B5D-9D74-08BE4A7D839B}"/>
                </a:ext>
              </a:extLst>
            </p:cNvPr>
            <p:cNvGrpSpPr/>
            <p:nvPr/>
          </p:nvGrpSpPr>
          <p:grpSpPr>
            <a:xfrm>
              <a:off x="5102835" y="1894394"/>
              <a:ext cx="299003" cy="308322"/>
              <a:chOff x="5226025" y="1677425"/>
              <a:chExt cx="226175" cy="226175"/>
            </a:xfrm>
            <a:solidFill>
              <a:schemeClr val="tx1"/>
            </a:solidFill>
            <a:effectLst/>
          </p:grpSpPr>
          <p:sp>
            <p:nvSpPr>
              <p:cNvPr id="49" name="Google Shape;1287;p43">
                <a:extLst>
                  <a:ext uri="{FF2B5EF4-FFF2-40B4-BE49-F238E27FC236}">
                    <a16:creationId xmlns:a16="http://schemas.microsoft.com/office/drawing/2014/main" id="{6F1B6F1D-5EFE-A244-CE9A-0D6BAE302278}"/>
                  </a:ext>
                </a:extLst>
              </p:cNvPr>
              <p:cNvSpPr/>
              <p:nvPr userDrawn="1"/>
            </p:nvSpPr>
            <p:spPr>
              <a:xfrm>
                <a:off x="5226025" y="1677425"/>
                <a:ext cx="226175" cy="226175"/>
              </a:xfrm>
              <a:custGeom>
                <a:avLst/>
                <a:gdLst/>
                <a:ahLst/>
                <a:cxnLst/>
                <a:rect l="l" t="t" r="r" b="b"/>
                <a:pathLst>
                  <a:path w="9047" h="9047" extrusionOk="0">
                    <a:moveTo>
                      <a:pt x="0" y="0"/>
                    </a:moveTo>
                    <a:lnTo>
                      <a:pt x="0" y="9047"/>
                    </a:lnTo>
                    <a:lnTo>
                      <a:pt x="9047" y="9047"/>
                    </a:lnTo>
                    <a:lnTo>
                      <a:pt x="9047" y="8244"/>
                    </a:lnTo>
                    <a:lnTo>
                      <a:pt x="803" y="8244"/>
                    </a:lnTo>
                    <a:lnTo>
                      <a:pt x="803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Google Shape;1288;p43">
                <a:extLst>
                  <a:ext uri="{FF2B5EF4-FFF2-40B4-BE49-F238E27FC236}">
                    <a16:creationId xmlns:a16="http://schemas.microsoft.com/office/drawing/2014/main" id="{ACE81AB1-2EFC-D07F-7AEA-CB98E2BBC7CB}"/>
                  </a:ext>
                </a:extLst>
              </p:cNvPr>
              <p:cNvSpPr/>
              <p:nvPr userDrawn="1"/>
            </p:nvSpPr>
            <p:spPr>
              <a:xfrm>
                <a:off x="5259025" y="1733625"/>
                <a:ext cx="193175" cy="113325"/>
              </a:xfrm>
              <a:custGeom>
                <a:avLst/>
                <a:gdLst/>
                <a:ahLst/>
                <a:cxnLst/>
                <a:rect l="l" t="t" r="r" b="b"/>
                <a:pathLst>
                  <a:path w="7727" h="4533" extrusionOk="0">
                    <a:moveTo>
                      <a:pt x="554" y="1"/>
                    </a:moveTo>
                    <a:lnTo>
                      <a:pt x="1" y="571"/>
                    </a:lnTo>
                    <a:lnTo>
                      <a:pt x="2410" y="2980"/>
                    </a:lnTo>
                    <a:lnTo>
                      <a:pt x="3213" y="2177"/>
                    </a:lnTo>
                    <a:lnTo>
                      <a:pt x="4533" y="3516"/>
                    </a:lnTo>
                    <a:lnTo>
                      <a:pt x="5336" y="2713"/>
                    </a:lnTo>
                    <a:lnTo>
                      <a:pt x="6389" y="3765"/>
                    </a:lnTo>
                    <a:lnTo>
                      <a:pt x="5603" y="4533"/>
                    </a:lnTo>
                    <a:lnTo>
                      <a:pt x="7727" y="4533"/>
                    </a:lnTo>
                    <a:lnTo>
                      <a:pt x="7727" y="2409"/>
                    </a:lnTo>
                    <a:lnTo>
                      <a:pt x="6942" y="3194"/>
                    </a:lnTo>
                    <a:lnTo>
                      <a:pt x="5336" y="1589"/>
                    </a:lnTo>
                    <a:lnTo>
                      <a:pt x="4533" y="2391"/>
                    </a:lnTo>
                    <a:lnTo>
                      <a:pt x="3213" y="1053"/>
                    </a:lnTo>
                    <a:lnTo>
                      <a:pt x="2410" y="1856"/>
                    </a:lnTo>
                    <a:lnTo>
                      <a:pt x="554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51" name="Google Shape;1289;p43">
              <a:extLst>
                <a:ext uri="{FF2B5EF4-FFF2-40B4-BE49-F238E27FC236}">
                  <a16:creationId xmlns:a16="http://schemas.microsoft.com/office/drawing/2014/main" id="{93E2D0A9-3348-DCF7-18B0-97ACE61DACE0}"/>
                </a:ext>
              </a:extLst>
            </p:cNvPr>
            <p:cNvGrpSpPr/>
            <p:nvPr/>
          </p:nvGrpSpPr>
          <p:grpSpPr>
            <a:xfrm>
              <a:off x="4576219" y="1894487"/>
              <a:ext cx="299003" cy="308322"/>
              <a:chOff x="4835275" y="1198350"/>
              <a:chExt cx="226175" cy="226175"/>
            </a:xfrm>
            <a:solidFill>
              <a:schemeClr val="tx1"/>
            </a:solidFill>
            <a:effectLst/>
          </p:grpSpPr>
          <p:sp>
            <p:nvSpPr>
              <p:cNvPr id="52" name="Google Shape;1290;p43">
                <a:extLst>
                  <a:ext uri="{FF2B5EF4-FFF2-40B4-BE49-F238E27FC236}">
                    <a16:creationId xmlns:a16="http://schemas.microsoft.com/office/drawing/2014/main" id="{5E42D74F-099F-3A37-D9B2-792F3F375CE6}"/>
                  </a:ext>
                </a:extLst>
              </p:cNvPr>
              <p:cNvSpPr/>
              <p:nvPr userDrawn="1"/>
            </p:nvSpPr>
            <p:spPr>
              <a:xfrm>
                <a:off x="4835275" y="1198350"/>
                <a:ext cx="226175" cy="226175"/>
              </a:xfrm>
              <a:custGeom>
                <a:avLst/>
                <a:gdLst/>
                <a:ahLst/>
                <a:cxnLst/>
                <a:rect l="l" t="t" r="r" b="b"/>
                <a:pathLst>
                  <a:path w="9047" h="9047" extrusionOk="0">
                    <a:moveTo>
                      <a:pt x="0" y="0"/>
                    </a:moveTo>
                    <a:lnTo>
                      <a:pt x="0" y="9047"/>
                    </a:lnTo>
                    <a:lnTo>
                      <a:pt x="9047" y="9047"/>
                    </a:lnTo>
                    <a:lnTo>
                      <a:pt x="9047" y="8244"/>
                    </a:lnTo>
                    <a:lnTo>
                      <a:pt x="803" y="8244"/>
                    </a:lnTo>
                    <a:lnTo>
                      <a:pt x="803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Google Shape;1291;p43">
                <a:extLst>
                  <a:ext uri="{FF2B5EF4-FFF2-40B4-BE49-F238E27FC236}">
                    <a16:creationId xmlns:a16="http://schemas.microsoft.com/office/drawing/2014/main" id="{C8E1E10A-2BCF-1B97-2B9F-15365F269702}"/>
                  </a:ext>
                </a:extLst>
              </p:cNvPr>
              <p:cNvSpPr/>
              <p:nvPr userDrawn="1"/>
            </p:nvSpPr>
            <p:spPr>
              <a:xfrm>
                <a:off x="4868275" y="1255000"/>
                <a:ext cx="193175" cy="113325"/>
              </a:xfrm>
              <a:custGeom>
                <a:avLst/>
                <a:gdLst/>
                <a:ahLst/>
                <a:cxnLst/>
                <a:rect l="l" t="t" r="r" b="b"/>
                <a:pathLst>
                  <a:path w="7727" h="4533" extrusionOk="0">
                    <a:moveTo>
                      <a:pt x="5603" y="0"/>
                    </a:moveTo>
                    <a:lnTo>
                      <a:pt x="6388" y="785"/>
                    </a:lnTo>
                    <a:lnTo>
                      <a:pt x="5336" y="1838"/>
                    </a:lnTo>
                    <a:lnTo>
                      <a:pt x="4533" y="1035"/>
                    </a:lnTo>
                    <a:lnTo>
                      <a:pt x="3195" y="2356"/>
                    </a:lnTo>
                    <a:lnTo>
                      <a:pt x="2409" y="1571"/>
                    </a:lnTo>
                    <a:lnTo>
                      <a:pt x="1" y="3979"/>
                    </a:lnTo>
                    <a:lnTo>
                      <a:pt x="554" y="4532"/>
                    </a:lnTo>
                    <a:lnTo>
                      <a:pt x="2409" y="2695"/>
                    </a:lnTo>
                    <a:lnTo>
                      <a:pt x="3195" y="3480"/>
                    </a:lnTo>
                    <a:lnTo>
                      <a:pt x="4533" y="2159"/>
                    </a:lnTo>
                    <a:lnTo>
                      <a:pt x="5336" y="2962"/>
                    </a:lnTo>
                    <a:lnTo>
                      <a:pt x="6941" y="1339"/>
                    </a:lnTo>
                    <a:lnTo>
                      <a:pt x="7727" y="2124"/>
                    </a:lnTo>
                    <a:lnTo>
                      <a:pt x="7727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54" name="Google Shape;1292;p43">
              <a:extLst>
                <a:ext uri="{FF2B5EF4-FFF2-40B4-BE49-F238E27FC236}">
                  <a16:creationId xmlns:a16="http://schemas.microsoft.com/office/drawing/2014/main" id="{169995ED-E39E-653F-7423-0371136CAC95}"/>
                </a:ext>
              </a:extLst>
            </p:cNvPr>
            <p:cNvGrpSpPr/>
            <p:nvPr/>
          </p:nvGrpSpPr>
          <p:grpSpPr>
            <a:xfrm>
              <a:off x="6263064" y="1878391"/>
              <a:ext cx="347356" cy="358216"/>
              <a:chOff x="968775" y="1180050"/>
              <a:chExt cx="262750" cy="262775"/>
            </a:xfrm>
            <a:solidFill>
              <a:schemeClr val="tx1"/>
            </a:solidFill>
            <a:effectLst/>
          </p:grpSpPr>
          <p:sp>
            <p:nvSpPr>
              <p:cNvPr id="55" name="Google Shape;1293;p43">
                <a:extLst>
                  <a:ext uri="{FF2B5EF4-FFF2-40B4-BE49-F238E27FC236}">
                    <a16:creationId xmlns:a16="http://schemas.microsoft.com/office/drawing/2014/main" id="{1BC74577-27CA-336F-1F83-7F68839BA9AD}"/>
                  </a:ext>
                </a:extLst>
              </p:cNvPr>
              <p:cNvSpPr/>
              <p:nvPr userDrawn="1"/>
            </p:nvSpPr>
            <p:spPr>
              <a:xfrm>
                <a:off x="1061550" y="1180050"/>
                <a:ext cx="169975" cy="169550"/>
              </a:xfrm>
              <a:custGeom>
                <a:avLst/>
                <a:gdLst/>
                <a:ahLst/>
                <a:cxnLst/>
                <a:rect l="l" t="t" r="r" b="b"/>
                <a:pathLst>
                  <a:path w="6799" h="6782" extrusionOk="0">
                    <a:moveTo>
                      <a:pt x="5478" y="1"/>
                    </a:moveTo>
                    <a:lnTo>
                      <a:pt x="4015" y="1464"/>
                    </a:lnTo>
                    <a:lnTo>
                      <a:pt x="4086" y="2160"/>
                    </a:lnTo>
                    <a:lnTo>
                      <a:pt x="1963" y="4283"/>
                    </a:lnTo>
                    <a:cubicBezTo>
                      <a:pt x="1785" y="4194"/>
                      <a:pt x="1571" y="4122"/>
                      <a:pt x="1339" y="4122"/>
                    </a:cubicBezTo>
                    <a:cubicBezTo>
                      <a:pt x="607" y="4122"/>
                      <a:pt x="1" y="4729"/>
                      <a:pt x="1" y="5461"/>
                    </a:cubicBezTo>
                    <a:cubicBezTo>
                      <a:pt x="1" y="6192"/>
                      <a:pt x="607" y="6781"/>
                      <a:pt x="1339" y="6781"/>
                    </a:cubicBezTo>
                    <a:cubicBezTo>
                      <a:pt x="2070" y="6781"/>
                      <a:pt x="2677" y="6192"/>
                      <a:pt x="2677" y="5461"/>
                    </a:cubicBezTo>
                    <a:cubicBezTo>
                      <a:pt x="2677" y="5229"/>
                      <a:pt x="2606" y="5032"/>
                      <a:pt x="2516" y="4854"/>
                    </a:cubicBezTo>
                    <a:lnTo>
                      <a:pt x="4657" y="2713"/>
                    </a:lnTo>
                    <a:lnTo>
                      <a:pt x="5335" y="2784"/>
                    </a:lnTo>
                    <a:lnTo>
                      <a:pt x="6799" y="1321"/>
                    </a:lnTo>
                    <a:lnTo>
                      <a:pt x="5603" y="1196"/>
                    </a:lnTo>
                    <a:lnTo>
                      <a:pt x="5478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Google Shape;1294;p43">
                <a:extLst>
                  <a:ext uri="{FF2B5EF4-FFF2-40B4-BE49-F238E27FC236}">
                    <a16:creationId xmlns:a16="http://schemas.microsoft.com/office/drawing/2014/main" id="{24EE93BE-80BF-C811-1686-C5AF10F94409}"/>
                  </a:ext>
                </a:extLst>
              </p:cNvPr>
              <p:cNvSpPr/>
              <p:nvPr userDrawn="1"/>
            </p:nvSpPr>
            <p:spPr>
              <a:xfrm>
                <a:off x="968775" y="1189875"/>
                <a:ext cx="252950" cy="252950"/>
              </a:xfrm>
              <a:custGeom>
                <a:avLst/>
                <a:gdLst/>
                <a:ahLst/>
                <a:cxnLst/>
                <a:rect l="l" t="t" r="r" b="b"/>
                <a:pathLst>
                  <a:path w="10118" h="10118" extrusionOk="0">
                    <a:moveTo>
                      <a:pt x="5050" y="0"/>
                    </a:moveTo>
                    <a:cubicBezTo>
                      <a:pt x="2266" y="0"/>
                      <a:pt x="0" y="2266"/>
                      <a:pt x="0" y="5068"/>
                    </a:cubicBezTo>
                    <a:cubicBezTo>
                      <a:pt x="0" y="7851"/>
                      <a:pt x="2266" y="10117"/>
                      <a:pt x="5050" y="10117"/>
                    </a:cubicBezTo>
                    <a:cubicBezTo>
                      <a:pt x="7851" y="10117"/>
                      <a:pt x="10117" y="7851"/>
                      <a:pt x="10117" y="5068"/>
                    </a:cubicBezTo>
                    <a:cubicBezTo>
                      <a:pt x="10117" y="4193"/>
                      <a:pt x="9903" y="3390"/>
                      <a:pt x="9510" y="2695"/>
                    </a:cubicBezTo>
                    <a:lnTo>
                      <a:pt x="9421" y="2766"/>
                    </a:lnTo>
                    <a:lnTo>
                      <a:pt x="9243" y="2962"/>
                    </a:lnTo>
                    <a:lnTo>
                      <a:pt x="9011" y="2927"/>
                    </a:lnTo>
                    <a:lnTo>
                      <a:pt x="8725" y="2891"/>
                    </a:lnTo>
                    <a:lnTo>
                      <a:pt x="8725" y="2891"/>
                    </a:lnTo>
                    <a:cubicBezTo>
                      <a:pt x="9100" y="3533"/>
                      <a:pt x="9314" y="4265"/>
                      <a:pt x="9314" y="5068"/>
                    </a:cubicBezTo>
                    <a:cubicBezTo>
                      <a:pt x="9314" y="7405"/>
                      <a:pt x="7405" y="9314"/>
                      <a:pt x="5050" y="9314"/>
                    </a:cubicBezTo>
                    <a:cubicBezTo>
                      <a:pt x="2712" y="9314"/>
                      <a:pt x="803" y="7405"/>
                      <a:pt x="803" y="5068"/>
                    </a:cubicBezTo>
                    <a:cubicBezTo>
                      <a:pt x="803" y="2730"/>
                      <a:pt x="2712" y="803"/>
                      <a:pt x="5050" y="803"/>
                    </a:cubicBezTo>
                    <a:cubicBezTo>
                      <a:pt x="5853" y="803"/>
                      <a:pt x="6584" y="1017"/>
                      <a:pt x="7227" y="1392"/>
                    </a:cubicBezTo>
                    <a:lnTo>
                      <a:pt x="7209" y="1142"/>
                    </a:lnTo>
                    <a:lnTo>
                      <a:pt x="7155" y="875"/>
                    </a:lnTo>
                    <a:lnTo>
                      <a:pt x="7351" y="678"/>
                    </a:lnTo>
                    <a:lnTo>
                      <a:pt x="7441" y="589"/>
                    </a:lnTo>
                    <a:cubicBezTo>
                      <a:pt x="6727" y="214"/>
                      <a:pt x="5924" y="0"/>
                      <a:pt x="50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57" name="Google Shape;1295;p43">
                <a:extLst>
                  <a:ext uri="{FF2B5EF4-FFF2-40B4-BE49-F238E27FC236}">
                    <a16:creationId xmlns:a16="http://schemas.microsoft.com/office/drawing/2014/main" id="{BE70C72E-E7A5-D920-3336-334DA2389640}"/>
                  </a:ext>
                </a:extLst>
              </p:cNvPr>
              <p:cNvSpPr/>
              <p:nvPr userDrawn="1"/>
            </p:nvSpPr>
            <p:spPr>
              <a:xfrm>
                <a:off x="1015150" y="1236700"/>
                <a:ext cx="160175" cy="159725"/>
              </a:xfrm>
              <a:custGeom>
                <a:avLst/>
                <a:gdLst/>
                <a:ahLst/>
                <a:cxnLst/>
                <a:rect l="l" t="t" r="r" b="b"/>
                <a:pathLst>
                  <a:path w="6407" h="6389" extrusionOk="0">
                    <a:moveTo>
                      <a:pt x="3195" y="1"/>
                    </a:moveTo>
                    <a:cubicBezTo>
                      <a:pt x="1446" y="1"/>
                      <a:pt x="1" y="1428"/>
                      <a:pt x="1" y="3195"/>
                    </a:cubicBezTo>
                    <a:cubicBezTo>
                      <a:pt x="1" y="4943"/>
                      <a:pt x="1446" y="6388"/>
                      <a:pt x="3195" y="6388"/>
                    </a:cubicBezTo>
                    <a:cubicBezTo>
                      <a:pt x="4961" y="6388"/>
                      <a:pt x="6406" y="4943"/>
                      <a:pt x="6406" y="3195"/>
                    </a:cubicBezTo>
                    <a:cubicBezTo>
                      <a:pt x="6406" y="2642"/>
                      <a:pt x="6264" y="2142"/>
                      <a:pt x="6032" y="1696"/>
                    </a:cubicBezTo>
                    <a:lnTo>
                      <a:pt x="5425" y="2285"/>
                    </a:lnTo>
                    <a:cubicBezTo>
                      <a:pt x="5550" y="2570"/>
                      <a:pt x="5603" y="2873"/>
                      <a:pt x="5603" y="3195"/>
                    </a:cubicBezTo>
                    <a:cubicBezTo>
                      <a:pt x="5603" y="4515"/>
                      <a:pt x="4533" y="5586"/>
                      <a:pt x="3195" y="5586"/>
                    </a:cubicBezTo>
                    <a:cubicBezTo>
                      <a:pt x="1892" y="5586"/>
                      <a:pt x="804" y="4515"/>
                      <a:pt x="804" y="3195"/>
                    </a:cubicBezTo>
                    <a:cubicBezTo>
                      <a:pt x="804" y="1874"/>
                      <a:pt x="1892" y="786"/>
                      <a:pt x="3195" y="786"/>
                    </a:cubicBezTo>
                    <a:cubicBezTo>
                      <a:pt x="3534" y="786"/>
                      <a:pt x="3837" y="857"/>
                      <a:pt x="4105" y="964"/>
                    </a:cubicBezTo>
                    <a:lnTo>
                      <a:pt x="4711" y="376"/>
                    </a:lnTo>
                    <a:cubicBezTo>
                      <a:pt x="4265" y="126"/>
                      <a:pt x="3748" y="1"/>
                      <a:pt x="3195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58" name="Google Shape;1296;p43">
              <a:extLst>
                <a:ext uri="{FF2B5EF4-FFF2-40B4-BE49-F238E27FC236}">
                  <a16:creationId xmlns:a16="http://schemas.microsoft.com/office/drawing/2014/main" id="{BA152584-B05A-2860-5725-34FC89D1050A}"/>
                </a:ext>
              </a:extLst>
            </p:cNvPr>
            <p:cNvGrpSpPr/>
            <p:nvPr/>
          </p:nvGrpSpPr>
          <p:grpSpPr>
            <a:xfrm>
              <a:off x="5627963" y="1945455"/>
              <a:ext cx="386288" cy="224042"/>
              <a:chOff x="1678900" y="1231350"/>
              <a:chExt cx="292200" cy="164350"/>
            </a:xfrm>
            <a:solidFill>
              <a:schemeClr val="tx1"/>
            </a:solidFill>
            <a:effectLst/>
          </p:grpSpPr>
          <p:sp>
            <p:nvSpPr>
              <p:cNvPr id="59" name="Google Shape;1297;p43">
                <a:extLst>
                  <a:ext uri="{FF2B5EF4-FFF2-40B4-BE49-F238E27FC236}">
                    <a16:creationId xmlns:a16="http://schemas.microsoft.com/office/drawing/2014/main" id="{0F68E298-CAB4-8106-BEA4-7D0AE621A88E}"/>
                  </a:ext>
                </a:extLst>
              </p:cNvPr>
              <p:cNvSpPr/>
              <p:nvPr userDrawn="1"/>
            </p:nvSpPr>
            <p:spPr>
              <a:xfrm>
                <a:off x="1678900" y="1231350"/>
                <a:ext cx="233775" cy="159725"/>
              </a:xfrm>
              <a:custGeom>
                <a:avLst/>
                <a:gdLst/>
                <a:ahLst/>
                <a:cxnLst/>
                <a:rect l="l" t="t" r="r" b="b"/>
                <a:pathLst>
                  <a:path w="9351" h="6389" extrusionOk="0">
                    <a:moveTo>
                      <a:pt x="5853" y="1"/>
                    </a:moveTo>
                    <a:cubicBezTo>
                      <a:pt x="2624" y="1"/>
                      <a:pt x="1" y="2641"/>
                      <a:pt x="1" y="5871"/>
                    </a:cubicBezTo>
                    <a:lnTo>
                      <a:pt x="1" y="6388"/>
                    </a:lnTo>
                    <a:lnTo>
                      <a:pt x="786" y="6388"/>
                    </a:lnTo>
                    <a:lnTo>
                      <a:pt x="786" y="5871"/>
                    </a:lnTo>
                    <a:cubicBezTo>
                      <a:pt x="786" y="5318"/>
                      <a:pt x="893" y="4783"/>
                      <a:pt x="1053" y="4301"/>
                    </a:cubicBezTo>
                    <a:lnTo>
                      <a:pt x="1535" y="4497"/>
                    </a:lnTo>
                    <a:cubicBezTo>
                      <a:pt x="1589" y="4319"/>
                      <a:pt x="1660" y="4158"/>
                      <a:pt x="1731" y="3997"/>
                    </a:cubicBezTo>
                    <a:lnTo>
                      <a:pt x="1232" y="3801"/>
                    </a:lnTo>
                    <a:cubicBezTo>
                      <a:pt x="1428" y="3355"/>
                      <a:pt x="1714" y="2927"/>
                      <a:pt x="2035" y="2570"/>
                    </a:cubicBezTo>
                    <a:lnTo>
                      <a:pt x="2410" y="2927"/>
                    </a:lnTo>
                    <a:cubicBezTo>
                      <a:pt x="2517" y="2802"/>
                      <a:pt x="2641" y="2677"/>
                      <a:pt x="2784" y="2552"/>
                    </a:cubicBezTo>
                    <a:lnTo>
                      <a:pt x="2410" y="2178"/>
                    </a:lnTo>
                    <a:cubicBezTo>
                      <a:pt x="2766" y="1839"/>
                      <a:pt x="3177" y="1553"/>
                      <a:pt x="3623" y="1321"/>
                    </a:cubicBezTo>
                    <a:lnTo>
                      <a:pt x="3819" y="1821"/>
                    </a:lnTo>
                    <a:cubicBezTo>
                      <a:pt x="3980" y="1731"/>
                      <a:pt x="4158" y="1678"/>
                      <a:pt x="4319" y="1607"/>
                    </a:cubicBezTo>
                    <a:lnTo>
                      <a:pt x="4122" y="1107"/>
                    </a:lnTo>
                    <a:cubicBezTo>
                      <a:pt x="4568" y="946"/>
                      <a:pt x="5068" y="839"/>
                      <a:pt x="5586" y="821"/>
                    </a:cubicBezTo>
                    <a:lnTo>
                      <a:pt x="5586" y="1357"/>
                    </a:lnTo>
                    <a:cubicBezTo>
                      <a:pt x="5675" y="1357"/>
                      <a:pt x="5746" y="1339"/>
                      <a:pt x="5853" y="1339"/>
                    </a:cubicBezTo>
                    <a:cubicBezTo>
                      <a:pt x="5942" y="1339"/>
                      <a:pt x="6014" y="1339"/>
                      <a:pt x="6103" y="1357"/>
                    </a:cubicBezTo>
                    <a:lnTo>
                      <a:pt x="6103" y="821"/>
                    </a:lnTo>
                    <a:cubicBezTo>
                      <a:pt x="6638" y="839"/>
                      <a:pt x="7120" y="964"/>
                      <a:pt x="7566" y="1125"/>
                    </a:cubicBezTo>
                    <a:lnTo>
                      <a:pt x="7370" y="1607"/>
                    </a:lnTo>
                    <a:cubicBezTo>
                      <a:pt x="7548" y="1678"/>
                      <a:pt x="7709" y="1731"/>
                      <a:pt x="7869" y="1821"/>
                    </a:cubicBezTo>
                    <a:lnTo>
                      <a:pt x="8066" y="1321"/>
                    </a:lnTo>
                    <a:cubicBezTo>
                      <a:pt x="8315" y="1446"/>
                      <a:pt x="8547" y="1589"/>
                      <a:pt x="8761" y="1749"/>
                    </a:cubicBezTo>
                    <a:lnTo>
                      <a:pt x="9350" y="1178"/>
                    </a:lnTo>
                    <a:cubicBezTo>
                      <a:pt x="8369" y="447"/>
                      <a:pt x="7173" y="1"/>
                      <a:pt x="5853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Google Shape;1298;p43">
                <a:extLst>
                  <a:ext uri="{FF2B5EF4-FFF2-40B4-BE49-F238E27FC236}">
                    <a16:creationId xmlns:a16="http://schemas.microsoft.com/office/drawing/2014/main" id="{9A5CE009-89E8-26F8-0F0F-8A9B64E4B844}"/>
                  </a:ext>
                </a:extLst>
              </p:cNvPr>
              <p:cNvSpPr/>
              <p:nvPr userDrawn="1"/>
            </p:nvSpPr>
            <p:spPr>
              <a:xfrm>
                <a:off x="1927800" y="1294250"/>
                <a:ext cx="43300" cy="96825"/>
              </a:xfrm>
              <a:custGeom>
                <a:avLst/>
                <a:gdLst/>
                <a:ahLst/>
                <a:cxnLst/>
                <a:rect l="l" t="t" r="r" b="b"/>
                <a:pathLst>
                  <a:path w="1732" h="3873" extrusionOk="0">
                    <a:moveTo>
                      <a:pt x="697" y="1"/>
                    </a:moveTo>
                    <a:lnTo>
                      <a:pt x="126" y="571"/>
                    </a:lnTo>
                    <a:cubicBezTo>
                      <a:pt x="269" y="786"/>
                      <a:pt x="393" y="1035"/>
                      <a:pt x="501" y="1267"/>
                    </a:cubicBezTo>
                    <a:lnTo>
                      <a:pt x="1" y="1481"/>
                    </a:lnTo>
                    <a:cubicBezTo>
                      <a:pt x="72" y="1642"/>
                      <a:pt x="144" y="1820"/>
                      <a:pt x="197" y="1981"/>
                    </a:cubicBezTo>
                    <a:lnTo>
                      <a:pt x="697" y="1785"/>
                    </a:lnTo>
                    <a:cubicBezTo>
                      <a:pt x="840" y="2267"/>
                      <a:pt x="947" y="2802"/>
                      <a:pt x="947" y="3355"/>
                    </a:cubicBezTo>
                    <a:lnTo>
                      <a:pt x="947" y="3872"/>
                    </a:lnTo>
                    <a:lnTo>
                      <a:pt x="1732" y="3872"/>
                    </a:lnTo>
                    <a:lnTo>
                      <a:pt x="1732" y="3355"/>
                    </a:lnTo>
                    <a:cubicBezTo>
                      <a:pt x="1732" y="2106"/>
                      <a:pt x="1357" y="946"/>
                      <a:pt x="697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Google Shape;1299;p43">
                <a:extLst>
                  <a:ext uri="{FF2B5EF4-FFF2-40B4-BE49-F238E27FC236}">
                    <a16:creationId xmlns:a16="http://schemas.microsoft.com/office/drawing/2014/main" id="{AE29F2F5-7EFB-CC15-9D90-6A03D737BF57}"/>
                  </a:ext>
                </a:extLst>
              </p:cNvPr>
              <p:cNvSpPr/>
              <p:nvPr userDrawn="1"/>
            </p:nvSpPr>
            <p:spPr>
              <a:xfrm>
                <a:off x="1809600" y="1267925"/>
                <a:ext cx="128500" cy="127775"/>
              </a:xfrm>
              <a:custGeom>
                <a:avLst/>
                <a:gdLst/>
                <a:ahLst/>
                <a:cxnLst/>
                <a:rect l="l" t="t" r="r" b="b"/>
                <a:pathLst>
                  <a:path w="5140" h="5111" extrusionOk="0">
                    <a:moveTo>
                      <a:pt x="5139" y="1"/>
                    </a:moveTo>
                    <a:lnTo>
                      <a:pt x="250" y="4158"/>
                    </a:lnTo>
                    <a:cubicBezTo>
                      <a:pt x="215" y="4176"/>
                      <a:pt x="215" y="4194"/>
                      <a:pt x="179" y="4230"/>
                    </a:cubicBezTo>
                    <a:cubicBezTo>
                      <a:pt x="1" y="4461"/>
                      <a:pt x="18" y="4783"/>
                      <a:pt x="250" y="4997"/>
                    </a:cubicBezTo>
                    <a:cubicBezTo>
                      <a:pt x="351" y="5074"/>
                      <a:pt x="468" y="5111"/>
                      <a:pt x="584" y="5111"/>
                    </a:cubicBezTo>
                    <a:cubicBezTo>
                      <a:pt x="737" y="5111"/>
                      <a:pt x="888" y="5047"/>
                      <a:pt x="1000" y="4925"/>
                    </a:cubicBezTo>
                    <a:lnTo>
                      <a:pt x="5139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2" name="Google Shape;1300;p43">
              <a:extLst>
                <a:ext uri="{FF2B5EF4-FFF2-40B4-BE49-F238E27FC236}">
                  <a16:creationId xmlns:a16="http://schemas.microsoft.com/office/drawing/2014/main" id="{0A48B6F1-5DDA-3B66-FDF6-03CFBCCF67E4}"/>
                </a:ext>
              </a:extLst>
            </p:cNvPr>
            <p:cNvSpPr/>
            <p:nvPr/>
          </p:nvSpPr>
          <p:spPr>
            <a:xfrm>
              <a:off x="6946952" y="1867351"/>
              <a:ext cx="245958" cy="363054"/>
            </a:xfrm>
            <a:custGeom>
              <a:avLst/>
              <a:gdLst/>
              <a:ahLst/>
              <a:cxnLst/>
              <a:rect l="l" t="t" r="r" b="b"/>
              <a:pathLst>
                <a:path w="7442" h="10653" extrusionOk="0">
                  <a:moveTo>
                    <a:pt x="6299" y="803"/>
                  </a:moveTo>
                  <a:cubicBezTo>
                    <a:pt x="6156" y="2106"/>
                    <a:pt x="5389" y="3926"/>
                    <a:pt x="4479" y="4622"/>
                  </a:cubicBezTo>
                  <a:cubicBezTo>
                    <a:pt x="4247" y="4800"/>
                    <a:pt x="4122" y="5050"/>
                    <a:pt x="4122" y="5318"/>
                  </a:cubicBezTo>
                  <a:cubicBezTo>
                    <a:pt x="4122" y="5603"/>
                    <a:pt x="4247" y="5853"/>
                    <a:pt x="4479" y="6031"/>
                  </a:cubicBezTo>
                  <a:cubicBezTo>
                    <a:pt x="4925" y="6388"/>
                    <a:pt x="5354" y="7013"/>
                    <a:pt x="5675" y="7726"/>
                  </a:cubicBezTo>
                  <a:lnTo>
                    <a:pt x="1785" y="7726"/>
                  </a:lnTo>
                  <a:cubicBezTo>
                    <a:pt x="2124" y="7013"/>
                    <a:pt x="2534" y="6388"/>
                    <a:pt x="2980" y="6031"/>
                  </a:cubicBezTo>
                  <a:cubicBezTo>
                    <a:pt x="3195" y="5853"/>
                    <a:pt x="3319" y="5603"/>
                    <a:pt x="3319" y="5318"/>
                  </a:cubicBezTo>
                  <a:cubicBezTo>
                    <a:pt x="3319" y="5050"/>
                    <a:pt x="3195" y="4800"/>
                    <a:pt x="2980" y="4622"/>
                  </a:cubicBezTo>
                  <a:cubicBezTo>
                    <a:pt x="2071" y="3926"/>
                    <a:pt x="1303" y="2106"/>
                    <a:pt x="1161" y="803"/>
                  </a:cubicBezTo>
                  <a:close/>
                  <a:moveTo>
                    <a:pt x="1" y="0"/>
                  </a:moveTo>
                  <a:lnTo>
                    <a:pt x="1" y="803"/>
                  </a:lnTo>
                  <a:lnTo>
                    <a:pt x="358" y="803"/>
                  </a:lnTo>
                  <a:cubicBezTo>
                    <a:pt x="500" y="2284"/>
                    <a:pt x="1339" y="4425"/>
                    <a:pt x="2588" y="5318"/>
                  </a:cubicBezTo>
                  <a:cubicBezTo>
                    <a:pt x="1339" y="6228"/>
                    <a:pt x="483" y="8369"/>
                    <a:pt x="358" y="9850"/>
                  </a:cubicBezTo>
                  <a:lnTo>
                    <a:pt x="1" y="9850"/>
                  </a:lnTo>
                  <a:lnTo>
                    <a:pt x="1" y="10652"/>
                  </a:lnTo>
                  <a:lnTo>
                    <a:pt x="7441" y="10652"/>
                  </a:lnTo>
                  <a:lnTo>
                    <a:pt x="7441" y="9850"/>
                  </a:lnTo>
                  <a:lnTo>
                    <a:pt x="7084" y="9850"/>
                  </a:lnTo>
                  <a:cubicBezTo>
                    <a:pt x="6959" y="8369"/>
                    <a:pt x="6085" y="6228"/>
                    <a:pt x="4854" y="5318"/>
                  </a:cubicBezTo>
                  <a:cubicBezTo>
                    <a:pt x="6085" y="4425"/>
                    <a:pt x="6959" y="2284"/>
                    <a:pt x="7084" y="803"/>
                  </a:cubicBezTo>
                  <a:lnTo>
                    <a:pt x="7441" y="803"/>
                  </a:lnTo>
                  <a:lnTo>
                    <a:pt x="744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63" name="Google Shape;1301;p43">
              <a:extLst>
                <a:ext uri="{FF2B5EF4-FFF2-40B4-BE49-F238E27FC236}">
                  <a16:creationId xmlns:a16="http://schemas.microsoft.com/office/drawing/2014/main" id="{8CF26B36-C05A-9006-29F6-97A050D35FB5}"/>
                </a:ext>
              </a:extLst>
            </p:cNvPr>
            <p:cNvGrpSpPr/>
            <p:nvPr/>
          </p:nvGrpSpPr>
          <p:grpSpPr>
            <a:xfrm>
              <a:off x="7391239" y="1871953"/>
              <a:ext cx="322010" cy="353196"/>
              <a:chOff x="2405550" y="1181850"/>
              <a:chExt cx="243575" cy="259100"/>
            </a:xfrm>
            <a:solidFill>
              <a:schemeClr val="tx1"/>
            </a:solidFill>
            <a:effectLst/>
          </p:grpSpPr>
          <p:sp>
            <p:nvSpPr>
              <p:cNvPr id="64" name="Google Shape;1302;p43">
                <a:extLst>
                  <a:ext uri="{FF2B5EF4-FFF2-40B4-BE49-F238E27FC236}">
                    <a16:creationId xmlns:a16="http://schemas.microsoft.com/office/drawing/2014/main" id="{6FB75646-5067-4DC7-1F5D-E9056E1C9A2D}"/>
                  </a:ext>
                </a:extLst>
              </p:cNvPr>
              <p:cNvSpPr/>
              <p:nvPr userDrawn="1"/>
            </p:nvSpPr>
            <p:spPr>
              <a:xfrm>
                <a:off x="2517500" y="1255000"/>
                <a:ext cx="13425" cy="12950"/>
              </a:xfrm>
              <a:custGeom>
                <a:avLst/>
                <a:gdLst/>
                <a:ahLst/>
                <a:cxnLst/>
                <a:rect l="l" t="t" r="r" b="b"/>
                <a:pathLst>
                  <a:path w="537" h="518" extrusionOk="0">
                    <a:moveTo>
                      <a:pt x="269" y="0"/>
                    </a:moveTo>
                    <a:cubicBezTo>
                      <a:pt x="126" y="0"/>
                      <a:pt x="1" y="125"/>
                      <a:pt x="1" y="268"/>
                    </a:cubicBezTo>
                    <a:cubicBezTo>
                      <a:pt x="1" y="411"/>
                      <a:pt x="126" y="518"/>
                      <a:pt x="269" y="518"/>
                    </a:cubicBezTo>
                    <a:cubicBezTo>
                      <a:pt x="429" y="518"/>
                      <a:pt x="536" y="411"/>
                      <a:pt x="536" y="268"/>
                    </a:cubicBezTo>
                    <a:cubicBezTo>
                      <a:pt x="536" y="125"/>
                      <a:pt x="429" y="0"/>
                      <a:pt x="269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Google Shape;1303;p43">
                <a:extLst>
                  <a:ext uri="{FF2B5EF4-FFF2-40B4-BE49-F238E27FC236}">
                    <a16:creationId xmlns:a16="http://schemas.microsoft.com/office/drawing/2014/main" id="{D342881A-68D8-EB64-CDC9-04D0C01E66A5}"/>
                  </a:ext>
                </a:extLst>
              </p:cNvPr>
              <p:cNvSpPr/>
              <p:nvPr userDrawn="1"/>
            </p:nvSpPr>
            <p:spPr>
              <a:xfrm>
                <a:off x="2517500" y="1387925"/>
                <a:ext cx="13425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537" h="536" extrusionOk="0">
                    <a:moveTo>
                      <a:pt x="269" y="0"/>
                    </a:moveTo>
                    <a:cubicBezTo>
                      <a:pt x="126" y="0"/>
                      <a:pt x="1" y="125"/>
                      <a:pt x="1" y="268"/>
                    </a:cubicBezTo>
                    <a:cubicBezTo>
                      <a:pt x="1" y="411"/>
                      <a:pt x="126" y="536"/>
                      <a:pt x="269" y="536"/>
                    </a:cubicBezTo>
                    <a:cubicBezTo>
                      <a:pt x="429" y="536"/>
                      <a:pt x="536" y="411"/>
                      <a:pt x="536" y="268"/>
                    </a:cubicBezTo>
                    <a:cubicBezTo>
                      <a:pt x="536" y="125"/>
                      <a:pt x="429" y="0"/>
                      <a:pt x="269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Google Shape;1304;p43">
                <a:extLst>
                  <a:ext uri="{FF2B5EF4-FFF2-40B4-BE49-F238E27FC236}">
                    <a16:creationId xmlns:a16="http://schemas.microsoft.com/office/drawing/2014/main" id="{33EDF2C9-5083-B4E2-6BD4-F7249B5F7640}"/>
                  </a:ext>
                </a:extLst>
              </p:cNvPr>
              <p:cNvSpPr/>
              <p:nvPr userDrawn="1"/>
            </p:nvSpPr>
            <p:spPr>
              <a:xfrm>
                <a:off x="2584425" y="1317900"/>
                <a:ext cx="12950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536" extrusionOk="0">
                    <a:moveTo>
                      <a:pt x="268" y="0"/>
                    </a:moveTo>
                    <a:cubicBezTo>
                      <a:pt x="125" y="0"/>
                      <a:pt x="0" y="125"/>
                      <a:pt x="0" y="268"/>
                    </a:cubicBezTo>
                    <a:cubicBezTo>
                      <a:pt x="0" y="428"/>
                      <a:pt x="125" y="535"/>
                      <a:pt x="268" y="535"/>
                    </a:cubicBezTo>
                    <a:cubicBezTo>
                      <a:pt x="411" y="535"/>
                      <a:pt x="518" y="428"/>
                      <a:pt x="518" y="268"/>
                    </a:cubicBezTo>
                    <a:cubicBezTo>
                      <a:pt x="518" y="125"/>
                      <a:pt x="411" y="0"/>
                      <a:pt x="2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Google Shape;1305;p43">
                <a:extLst>
                  <a:ext uri="{FF2B5EF4-FFF2-40B4-BE49-F238E27FC236}">
                    <a16:creationId xmlns:a16="http://schemas.microsoft.com/office/drawing/2014/main" id="{F691FCFE-4981-5653-920B-A9296FFA589B}"/>
                  </a:ext>
                </a:extLst>
              </p:cNvPr>
              <p:cNvSpPr/>
              <p:nvPr userDrawn="1"/>
            </p:nvSpPr>
            <p:spPr>
              <a:xfrm>
                <a:off x="2451050" y="1317900"/>
                <a:ext cx="13400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536" h="536" extrusionOk="0">
                    <a:moveTo>
                      <a:pt x="268" y="0"/>
                    </a:moveTo>
                    <a:cubicBezTo>
                      <a:pt x="125" y="0"/>
                      <a:pt x="0" y="125"/>
                      <a:pt x="0" y="268"/>
                    </a:cubicBezTo>
                    <a:cubicBezTo>
                      <a:pt x="0" y="428"/>
                      <a:pt x="125" y="535"/>
                      <a:pt x="268" y="535"/>
                    </a:cubicBezTo>
                    <a:cubicBezTo>
                      <a:pt x="429" y="535"/>
                      <a:pt x="536" y="428"/>
                      <a:pt x="536" y="268"/>
                    </a:cubicBezTo>
                    <a:cubicBezTo>
                      <a:pt x="536" y="125"/>
                      <a:pt x="429" y="0"/>
                      <a:pt x="2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Google Shape;1306;p43">
                <a:extLst>
                  <a:ext uri="{FF2B5EF4-FFF2-40B4-BE49-F238E27FC236}">
                    <a16:creationId xmlns:a16="http://schemas.microsoft.com/office/drawing/2014/main" id="{19491BF3-F9B3-0A20-6252-4BABAF5260AA}"/>
                  </a:ext>
                </a:extLst>
              </p:cNvPr>
              <p:cNvSpPr/>
              <p:nvPr userDrawn="1"/>
            </p:nvSpPr>
            <p:spPr>
              <a:xfrm>
                <a:off x="2517500" y="1278200"/>
                <a:ext cx="44650" cy="84325"/>
              </a:xfrm>
              <a:custGeom>
                <a:avLst/>
                <a:gdLst/>
                <a:ahLst/>
                <a:cxnLst/>
                <a:rect l="l" t="t" r="r" b="b"/>
                <a:pathLst>
                  <a:path w="1786" h="3373" extrusionOk="0">
                    <a:moveTo>
                      <a:pt x="1" y="0"/>
                    </a:moveTo>
                    <a:lnTo>
                      <a:pt x="1" y="1856"/>
                    </a:lnTo>
                    <a:cubicBezTo>
                      <a:pt x="1" y="1927"/>
                      <a:pt x="37" y="1999"/>
                      <a:pt x="90" y="2052"/>
                    </a:cubicBezTo>
                    <a:lnTo>
                      <a:pt x="1411" y="3372"/>
                    </a:lnTo>
                    <a:lnTo>
                      <a:pt x="1785" y="2998"/>
                    </a:lnTo>
                    <a:lnTo>
                      <a:pt x="536" y="1767"/>
                    </a:lnTo>
                    <a:lnTo>
                      <a:pt x="536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Google Shape;1307;p43">
                <a:extLst>
                  <a:ext uri="{FF2B5EF4-FFF2-40B4-BE49-F238E27FC236}">
                    <a16:creationId xmlns:a16="http://schemas.microsoft.com/office/drawing/2014/main" id="{003DEBF3-E779-93EA-7110-8A7CB23AA09C}"/>
                  </a:ext>
                </a:extLst>
              </p:cNvPr>
              <p:cNvSpPr/>
              <p:nvPr userDrawn="1"/>
            </p:nvSpPr>
            <p:spPr>
              <a:xfrm>
                <a:off x="2405550" y="1181850"/>
                <a:ext cx="243575" cy="259100"/>
              </a:xfrm>
              <a:custGeom>
                <a:avLst/>
                <a:gdLst/>
                <a:ahLst/>
                <a:cxnLst/>
                <a:rect l="l" t="t" r="r" b="b"/>
                <a:pathLst>
                  <a:path w="9743" h="10364" extrusionOk="0">
                    <a:moveTo>
                      <a:pt x="4747" y="2123"/>
                    </a:moveTo>
                    <a:cubicBezTo>
                      <a:pt x="6816" y="2123"/>
                      <a:pt x="8476" y="3783"/>
                      <a:pt x="8476" y="5853"/>
                    </a:cubicBezTo>
                    <a:cubicBezTo>
                      <a:pt x="8476" y="7904"/>
                      <a:pt x="6816" y="9564"/>
                      <a:pt x="4747" y="9564"/>
                    </a:cubicBezTo>
                    <a:cubicBezTo>
                      <a:pt x="2695" y="9564"/>
                      <a:pt x="1017" y="7904"/>
                      <a:pt x="1017" y="5853"/>
                    </a:cubicBezTo>
                    <a:cubicBezTo>
                      <a:pt x="1017" y="3783"/>
                      <a:pt x="2695" y="2123"/>
                      <a:pt x="4747" y="2123"/>
                    </a:cubicBezTo>
                    <a:close/>
                    <a:moveTo>
                      <a:pt x="3159" y="0"/>
                    </a:moveTo>
                    <a:lnTo>
                      <a:pt x="3159" y="785"/>
                    </a:lnTo>
                    <a:lnTo>
                      <a:pt x="4354" y="785"/>
                    </a:lnTo>
                    <a:lnTo>
                      <a:pt x="4354" y="1338"/>
                    </a:lnTo>
                    <a:cubicBezTo>
                      <a:pt x="2249" y="1517"/>
                      <a:pt x="536" y="3158"/>
                      <a:pt x="268" y="5282"/>
                    </a:cubicBezTo>
                    <a:cubicBezTo>
                      <a:pt x="0" y="7387"/>
                      <a:pt x="1249" y="9403"/>
                      <a:pt x="3248" y="10099"/>
                    </a:cubicBezTo>
                    <a:cubicBezTo>
                      <a:pt x="3752" y="10278"/>
                      <a:pt x="4268" y="10363"/>
                      <a:pt x="4777" y="10363"/>
                    </a:cubicBezTo>
                    <a:cubicBezTo>
                      <a:pt x="6303" y="10363"/>
                      <a:pt x="7762" y="9591"/>
                      <a:pt x="8618" y="8226"/>
                    </a:cubicBezTo>
                    <a:cubicBezTo>
                      <a:pt x="9743" y="6424"/>
                      <a:pt x="9421" y="4086"/>
                      <a:pt x="7923" y="2605"/>
                    </a:cubicBezTo>
                    <a:lnTo>
                      <a:pt x="8315" y="2213"/>
                    </a:lnTo>
                    <a:cubicBezTo>
                      <a:pt x="8458" y="2052"/>
                      <a:pt x="8458" y="1802"/>
                      <a:pt x="8297" y="1642"/>
                    </a:cubicBezTo>
                    <a:cubicBezTo>
                      <a:pt x="8221" y="1566"/>
                      <a:pt x="8115" y="1525"/>
                      <a:pt x="8009" y="1525"/>
                    </a:cubicBezTo>
                    <a:cubicBezTo>
                      <a:pt x="7914" y="1525"/>
                      <a:pt x="7819" y="1557"/>
                      <a:pt x="7744" y="1624"/>
                    </a:cubicBezTo>
                    <a:lnTo>
                      <a:pt x="7280" y="2088"/>
                    </a:lnTo>
                    <a:cubicBezTo>
                      <a:pt x="6656" y="1677"/>
                      <a:pt x="5924" y="1410"/>
                      <a:pt x="5157" y="1356"/>
                    </a:cubicBezTo>
                    <a:lnTo>
                      <a:pt x="5157" y="785"/>
                    </a:lnTo>
                    <a:lnTo>
                      <a:pt x="6352" y="785"/>
                    </a:lnTo>
                    <a:lnTo>
                      <a:pt x="635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70" name="Google Shape;1308;p43">
              <a:extLst>
                <a:ext uri="{FF2B5EF4-FFF2-40B4-BE49-F238E27FC236}">
                  <a16:creationId xmlns:a16="http://schemas.microsoft.com/office/drawing/2014/main" id="{E9E1FA4C-7E63-2580-4DCA-D097CC00D2F0}"/>
                </a:ext>
              </a:extLst>
            </p:cNvPr>
            <p:cNvSpPr/>
            <p:nvPr/>
          </p:nvSpPr>
          <p:spPr>
            <a:xfrm>
              <a:off x="7999343" y="1894977"/>
              <a:ext cx="299003" cy="308322"/>
            </a:xfrm>
            <a:custGeom>
              <a:avLst/>
              <a:gdLst/>
              <a:ahLst/>
              <a:cxnLst/>
              <a:rect l="l" t="t" r="r" b="b"/>
              <a:pathLst>
                <a:path w="9047" h="9047" extrusionOk="0">
                  <a:moveTo>
                    <a:pt x="4514" y="2927"/>
                  </a:moveTo>
                  <a:cubicBezTo>
                    <a:pt x="5389" y="2927"/>
                    <a:pt x="6102" y="3640"/>
                    <a:pt x="6102" y="4515"/>
                  </a:cubicBezTo>
                  <a:cubicBezTo>
                    <a:pt x="6102" y="5407"/>
                    <a:pt x="5389" y="6120"/>
                    <a:pt x="4514" y="6120"/>
                  </a:cubicBezTo>
                  <a:cubicBezTo>
                    <a:pt x="3640" y="6120"/>
                    <a:pt x="2926" y="5407"/>
                    <a:pt x="2926" y="4515"/>
                  </a:cubicBezTo>
                  <a:cubicBezTo>
                    <a:pt x="2926" y="3640"/>
                    <a:pt x="3640" y="2927"/>
                    <a:pt x="4514" y="2927"/>
                  </a:cubicBezTo>
                  <a:close/>
                  <a:moveTo>
                    <a:pt x="3979" y="0"/>
                  </a:moveTo>
                  <a:lnTo>
                    <a:pt x="3515" y="928"/>
                  </a:lnTo>
                  <a:cubicBezTo>
                    <a:pt x="3230" y="1017"/>
                    <a:pt x="2944" y="1124"/>
                    <a:pt x="2695" y="1285"/>
                  </a:cubicBezTo>
                  <a:lnTo>
                    <a:pt x="1695" y="946"/>
                  </a:lnTo>
                  <a:lnTo>
                    <a:pt x="946" y="1695"/>
                  </a:lnTo>
                  <a:lnTo>
                    <a:pt x="1267" y="2695"/>
                  </a:lnTo>
                  <a:cubicBezTo>
                    <a:pt x="1124" y="2962"/>
                    <a:pt x="999" y="3248"/>
                    <a:pt x="928" y="3533"/>
                  </a:cubicBezTo>
                  <a:lnTo>
                    <a:pt x="0" y="3997"/>
                  </a:lnTo>
                  <a:lnTo>
                    <a:pt x="0" y="5050"/>
                  </a:lnTo>
                  <a:lnTo>
                    <a:pt x="928" y="5514"/>
                  </a:lnTo>
                  <a:cubicBezTo>
                    <a:pt x="999" y="5817"/>
                    <a:pt x="1124" y="6085"/>
                    <a:pt x="1267" y="6352"/>
                  </a:cubicBezTo>
                  <a:lnTo>
                    <a:pt x="946" y="7352"/>
                  </a:lnTo>
                  <a:lnTo>
                    <a:pt x="1695" y="8101"/>
                  </a:lnTo>
                  <a:lnTo>
                    <a:pt x="2695" y="7780"/>
                  </a:lnTo>
                  <a:cubicBezTo>
                    <a:pt x="2962" y="7922"/>
                    <a:pt x="3248" y="8047"/>
                    <a:pt x="3533" y="8119"/>
                  </a:cubicBezTo>
                  <a:lnTo>
                    <a:pt x="3997" y="9047"/>
                  </a:lnTo>
                  <a:lnTo>
                    <a:pt x="5068" y="9047"/>
                  </a:lnTo>
                  <a:lnTo>
                    <a:pt x="5532" y="8119"/>
                  </a:lnTo>
                  <a:cubicBezTo>
                    <a:pt x="5817" y="8047"/>
                    <a:pt x="6102" y="7922"/>
                    <a:pt x="6352" y="7780"/>
                  </a:cubicBezTo>
                  <a:lnTo>
                    <a:pt x="7351" y="8101"/>
                  </a:lnTo>
                  <a:lnTo>
                    <a:pt x="8101" y="7352"/>
                  </a:lnTo>
                  <a:lnTo>
                    <a:pt x="7762" y="6352"/>
                  </a:lnTo>
                  <a:cubicBezTo>
                    <a:pt x="7922" y="6085"/>
                    <a:pt x="8029" y="5799"/>
                    <a:pt x="8119" y="5514"/>
                  </a:cubicBezTo>
                  <a:lnTo>
                    <a:pt x="9047" y="5050"/>
                  </a:lnTo>
                  <a:lnTo>
                    <a:pt x="9047" y="3979"/>
                  </a:lnTo>
                  <a:lnTo>
                    <a:pt x="8101" y="3515"/>
                  </a:lnTo>
                  <a:cubicBezTo>
                    <a:pt x="8029" y="3230"/>
                    <a:pt x="7905" y="2962"/>
                    <a:pt x="7762" y="2695"/>
                  </a:cubicBezTo>
                  <a:lnTo>
                    <a:pt x="8101" y="1695"/>
                  </a:lnTo>
                  <a:lnTo>
                    <a:pt x="7334" y="946"/>
                  </a:lnTo>
                  <a:lnTo>
                    <a:pt x="6334" y="1285"/>
                  </a:lnTo>
                  <a:cubicBezTo>
                    <a:pt x="6085" y="1124"/>
                    <a:pt x="5799" y="1017"/>
                    <a:pt x="5496" y="928"/>
                  </a:cubicBezTo>
                  <a:lnTo>
                    <a:pt x="505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71" name="Google Shape;1309;p43">
              <a:extLst>
                <a:ext uri="{FF2B5EF4-FFF2-40B4-BE49-F238E27FC236}">
                  <a16:creationId xmlns:a16="http://schemas.microsoft.com/office/drawing/2014/main" id="{20F041BA-62C3-7DFA-2654-25D159A51BE9}"/>
                </a:ext>
              </a:extLst>
            </p:cNvPr>
            <p:cNvGrpSpPr/>
            <p:nvPr/>
          </p:nvGrpSpPr>
          <p:grpSpPr>
            <a:xfrm>
              <a:off x="8424386" y="1869791"/>
              <a:ext cx="286610" cy="357600"/>
              <a:chOff x="3086700" y="1180050"/>
              <a:chExt cx="216800" cy="262325"/>
            </a:xfrm>
            <a:solidFill>
              <a:schemeClr val="tx1"/>
            </a:solidFill>
            <a:effectLst/>
          </p:grpSpPr>
          <p:sp>
            <p:nvSpPr>
              <p:cNvPr id="72" name="Google Shape;1310;p43">
                <a:extLst>
                  <a:ext uri="{FF2B5EF4-FFF2-40B4-BE49-F238E27FC236}">
                    <a16:creationId xmlns:a16="http://schemas.microsoft.com/office/drawing/2014/main" id="{0DFE18E1-E96B-3BFF-3DEF-DB7E893A94F2}"/>
                  </a:ext>
                </a:extLst>
              </p:cNvPr>
              <p:cNvSpPr/>
              <p:nvPr userDrawn="1"/>
            </p:nvSpPr>
            <p:spPr>
              <a:xfrm>
                <a:off x="3161625" y="1180050"/>
                <a:ext cx="141875" cy="141425"/>
              </a:xfrm>
              <a:custGeom>
                <a:avLst/>
                <a:gdLst/>
                <a:ahLst/>
                <a:cxnLst/>
                <a:rect l="l" t="t" r="r" b="b"/>
                <a:pathLst>
                  <a:path w="5675" h="5657" extrusionOk="0">
                    <a:moveTo>
                      <a:pt x="2838" y="1839"/>
                    </a:moveTo>
                    <a:cubicBezTo>
                      <a:pt x="3391" y="1839"/>
                      <a:pt x="3837" y="2285"/>
                      <a:pt x="3837" y="2838"/>
                    </a:cubicBezTo>
                    <a:cubicBezTo>
                      <a:pt x="3837" y="3373"/>
                      <a:pt x="3391" y="3837"/>
                      <a:pt x="2838" y="3837"/>
                    </a:cubicBezTo>
                    <a:cubicBezTo>
                      <a:pt x="2285" y="3837"/>
                      <a:pt x="1839" y="3373"/>
                      <a:pt x="1839" y="2838"/>
                    </a:cubicBezTo>
                    <a:cubicBezTo>
                      <a:pt x="1839" y="2285"/>
                      <a:pt x="2302" y="1839"/>
                      <a:pt x="2838" y="1839"/>
                    </a:cubicBezTo>
                    <a:close/>
                    <a:moveTo>
                      <a:pt x="2499" y="1"/>
                    </a:moveTo>
                    <a:lnTo>
                      <a:pt x="2213" y="590"/>
                    </a:lnTo>
                    <a:cubicBezTo>
                      <a:pt x="2035" y="643"/>
                      <a:pt x="1856" y="697"/>
                      <a:pt x="1696" y="804"/>
                    </a:cubicBezTo>
                    <a:lnTo>
                      <a:pt x="1071" y="590"/>
                    </a:lnTo>
                    <a:lnTo>
                      <a:pt x="590" y="1054"/>
                    </a:lnTo>
                    <a:lnTo>
                      <a:pt x="804" y="1696"/>
                    </a:lnTo>
                    <a:cubicBezTo>
                      <a:pt x="714" y="1856"/>
                      <a:pt x="643" y="2035"/>
                      <a:pt x="590" y="2213"/>
                    </a:cubicBezTo>
                    <a:lnTo>
                      <a:pt x="1" y="2499"/>
                    </a:lnTo>
                    <a:lnTo>
                      <a:pt x="1" y="3159"/>
                    </a:lnTo>
                    <a:lnTo>
                      <a:pt x="590" y="3462"/>
                    </a:lnTo>
                    <a:cubicBezTo>
                      <a:pt x="643" y="3641"/>
                      <a:pt x="714" y="3819"/>
                      <a:pt x="804" y="3980"/>
                    </a:cubicBezTo>
                    <a:lnTo>
                      <a:pt x="590" y="4604"/>
                    </a:lnTo>
                    <a:lnTo>
                      <a:pt x="1053" y="5068"/>
                    </a:lnTo>
                    <a:lnTo>
                      <a:pt x="1678" y="4854"/>
                    </a:lnTo>
                    <a:cubicBezTo>
                      <a:pt x="1839" y="4961"/>
                      <a:pt x="2017" y="5015"/>
                      <a:pt x="2195" y="5068"/>
                    </a:cubicBezTo>
                    <a:lnTo>
                      <a:pt x="2499" y="5657"/>
                    </a:lnTo>
                    <a:lnTo>
                      <a:pt x="3159" y="5657"/>
                    </a:lnTo>
                    <a:lnTo>
                      <a:pt x="3462" y="5068"/>
                    </a:lnTo>
                    <a:cubicBezTo>
                      <a:pt x="3641" y="5015"/>
                      <a:pt x="3819" y="4961"/>
                      <a:pt x="3962" y="4854"/>
                    </a:cubicBezTo>
                    <a:lnTo>
                      <a:pt x="4586" y="5068"/>
                    </a:lnTo>
                    <a:lnTo>
                      <a:pt x="5068" y="4604"/>
                    </a:lnTo>
                    <a:lnTo>
                      <a:pt x="4854" y="3980"/>
                    </a:lnTo>
                    <a:cubicBezTo>
                      <a:pt x="4961" y="3819"/>
                      <a:pt x="5032" y="3623"/>
                      <a:pt x="5086" y="3462"/>
                    </a:cubicBezTo>
                    <a:lnTo>
                      <a:pt x="5675" y="3159"/>
                    </a:lnTo>
                    <a:lnTo>
                      <a:pt x="5675" y="2499"/>
                    </a:lnTo>
                    <a:lnTo>
                      <a:pt x="5086" y="2213"/>
                    </a:lnTo>
                    <a:cubicBezTo>
                      <a:pt x="5032" y="2035"/>
                      <a:pt x="4961" y="1856"/>
                      <a:pt x="4872" y="1696"/>
                    </a:cubicBezTo>
                    <a:lnTo>
                      <a:pt x="5086" y="1054"/>
                    </a:lnTo>
                    <a:lnTo>
                      <a:pt x="4604" y="590"/>
                    </a:lnTo>
                    <a:lnTo>
                      <a:pt x="3980" y="804"/>
                    </a:lnTo>
                    <a:cubicBezTo>
                      <a:pt x="3819" y="697"/>
                      <a:pt x="3658" y="643"/>
                      <a:pt x="3462" y="590"/>
                    </a:cubicBezTo>
                    <a:lnTo>
                      <a:pt x="3177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73" name="Google Shape;1311;p43">
                <a:extLst>
                  <a:ext uri="{FF2B5EF4-FFF2-40B4-BE49-F238E27FC236}">
                    <a16:creationId xmlns:a16="http://schemas.microsoft.com/office/drawing/2014/main" id="{DAA09449-F831-F911-A8F6-3B8D9DE06796}"/>
                  </a:ext>
                </a:extLst>
              </p:cNvPr>
              <p:cNvSpPr/>
              <p:nvPr userDrawn="1"/>
            </p:nvSpPr>
            <p:spPr>
              <a:xfrm>
                <a:off x="3086700" y="1301400"/>
                <a:ext cx="141425" cy="140975"/>
              </a:xfrm>
              <a:custGeom>
                <a:avLst/>
                <a:gdLst/>
                <a:ahLst/>
                <a:cxnLst/>
                <a:rect l="l" t="t" r="r" b="b"/>
                <a:pathLst>
                  <a:path w="5657" h="5639" extrusionOk="0">
                    <a:moveTo>
                      <a:pt x="2837" y="1838"/>
                    </a:moveTo>
                    <a:cubicBezTo>
                      <a:pt x="3390" y="1838"/>
                      <a:pt x="3836" y="2284"/>
                      <a:pt x="3836" y="2819"/>
                    </a:cubicBezTo>
                    <a:cubicBezTo>
                      <a:pt x="3836" y="3372"/>
                      <a:pt x="3390" y="3818"/>
                      <a:pt x="2837" y="3818"/>
                    </a:cubicBezTo>
                    <a:cubicBezTo>
                      <a:pt x="2266" y="3818"/>
                      <a:pt x="1838" y="3372"/>
                      <a:pt x="1838" y="2819"/>
                    </a:cubicBezTo>
                    <a:cubicBezTo>
                      <a:pt x="1838" y="2266"/>
                      <a:pt x="2284" y="1838"/>
                      <a:pt x="2837" y="1838"/>
                    </a:cubicBezTo>
                    <a:close/>
                    <a:moveTo>
                      <a:pt x="2498" y="0"/>
                    </a:moveTo>
                    <a:lnTo>
                      <a:pt x="2195" y="571"/>
                    </a:lnTo>
                    <a:cubicBezTo>
                      <a:pt x="2016" y="624"/>
                      <a:pt x="1838" y="696"/>
                      <a:pt x="1677" y="785"/>
                    </a:cubicBezTo>
                    <a:lnTo>
                      <a:pt x="1053" y="571"/>
                    </a:lnTo>
                    <a:lnTo>
                      <a:pt x="589" y="1035"/>
                    </a:lnTo>
                    <a:lnTo>
                      <a:pt x="785" y="1659"/>
                    </a:lnTo>
                    <a:cubicBezTo>
                      <a:pt x="696" y="1838"/>
                      <a:pt x="642" y="2016"/>
                      <a:pt x="571" y="2195"/>
                    </a:cubicBezTo>
                    <a:lnTo>
                      <a:pt x="0" y="2480"/>
                    </a:lnTo>
                    <a:lnTo>
                      <a:pt x="0" y="3140"/>
                    </a:lnTo>
                    <a:lnTo>
                      <a:pt x="571" y="3426"/>
                    </a:lnTo>
                    <a:cubicBezTo>
                      <a:pt x="642" y="3622"/>
                      <a:pt x="696" y="3800"/>
                      <a:pt x="785" y="3961"/>
                    </a:cubicBezTo>
                    <a:lnTo>
                      <a:pt x="589" y="4586"/>
                    </a:lnTo>
                    <a:lnTo>
                      <a:pt x="1053" y="5049"/>
                    </a:lnTo>
                    <a:lnTo>
                      <a:pt x="1677" y="4853"/>
                    </a:lnTo>
                    <a:cubicBezTo>
                      <a:pt x="1838" y="4942"/>
                      <a:pt x="2016" y="5014"/>
                      <a:pt x="2195" y="5049"/>
                    </a:cubicBezTo>
                    <a:lnTo>
                      <a:pt x="2498" y="5638"/>
                    </a:lnTo>
                    <a:lnTo>
                      <a:pt x="3158" y="5638"/>
                    </a:lnTo>
                    <a:lnTo>
                      <a:pt x="3462" y="5049"/>
                    </a:lnTo>
                    <a:cubicBezTo>
                      <a:pt x="3640" y="5014"/>
                      <a:pt x="3818" y="4942"/>
                      <a:pt x="3979" y="4853"/>
                    </a:cubicBezTo>
                    <a:lnTo>
                      <a:pt x="4604" y="5049"/>
                    </a:lnTo>
                    <a:lnTo>
                      <a:pt x="5067" y="4586"/>
                    </a:lnTo>
                    <a:lnTo>
                      <a:pt x="4853" y="3961"/>
                    </a:lnTo>
                    <a:cubicBezTo>
                      <a:pt x="4960" y="3800"/>
                      <a:pt x="5032" y="3640"/>
                      <a:pt x="5085" y="3444"/>
                    </a:cubicBezTo>
                    <a:lnTo>
                      <a:pt x="5656" y="3158"/>
                    </a:lnTo>
                    <a:lnTo>
                      <a:pt x="5656" y="2498"/>
                    </a:lnTo>
                    <a:lnTo>
                      <a:pt x="5085" y="2195"/>
                    </a:lnTo>
                    <a:cubicBezTo>
                      <a:pt x="5032" y="2016"/>
                      <a:pt x="4960" y="1838"/>
                      <a:pt x="4853" y="1677"/>
                    </a:cubicBezTo>
                    <a:lnTo>
                      <a:pt x="5085" y="1053"/>
                    </a:lnTo>
                    <a:lnTo>
                      <a:pt x="4604" y="571"/>
                    </a:lnTo>
                    <a:lnTo>
                      <a:pt x="3979" y="785"/>
                    </a:lnTo>
                    <a:cubicBezTo>
                      <a:pt x="3818" y="696"/>
                      <a:pt x="3622" y="624"/>
                      <a:pt x="3462" y="571"/>
                    </a:cubicBezTo>
                    <a:lnTo>
                      <a:pt x="3158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4" name="Google Shape;1312;p43">
              <a:extLst>
                <a:ext uri="{FF2B5EF4-FFF2-40B4-BE49-F238E27FC236}">
                  <a16:creationId xmlns:a16="http://schemas.microsoft.com/office/drawing/2014/main" id="{0D9D07E8-8E2C-E964-9F9E-1F3D4BA81B6E}"/>
                </a:ext>
              </a:extLst>
            </p:cNvPr>
            <p:cNvGrpSpPr/>
            <p:nvPr/>
          </p:nvGrpSpPr>
          <p:grpSpPr>
            <a:xfrm>
              <a:off x="8930980" y="1857936"/>
              <a:ext cx="228243" cy="381321"/>
              <a:chOff x="3741075" y="1171575"/>
              <a:chExt cx="172650" cy="279725"/>
            </a:xfrm>
            <a:solidFill>
              <a:schemeClr val="tx1"/>
            </a:solidFill>
            <a:effectLst/>
          </p:grpSpPr>
          <p:sp>
            <p:nvSpPr>
              <p:cNvPr id="75" name="Google Shape;1313;p43">
                <a:extLst>
                  <a:ext uri="{FF2B5EF4-FFF2-40B4-BE49-F238E27FC236}">
                    <a16:creationId xmlns:a16="http://schemas.microsoft.com/office/drawing/2014/main" id="{BC1D353D-D770-02EE-ACB2-A086D6E25B56}"/>
                  </a:ext>
                </a:extLst>
              </p:cNvPr>
              <p:cNvSpPr/>
              <p:nvPr userDrawn="1"/>
            </p:nvSpPr>
            <p:spPr>
              <a:xfrm>
                <a:off x="3784350" y="1364725"/>
                <a:ext cx="86100" cy="19650"/>
              </a:xfrm>
              <a:custGeom>
                <a:avLst/>
                <a:gdLst/>
                <a:ahLst/>
                <a:cxnLst/>
                <a:rect l="l" t="t" r="r" b="b"/>
                <a:pathLst>
                  <a:path w="3444" h="786" extrusionOk="0">
                    <a:moveTo>
                      <a:pt x="393" y="1"/>
                    </a:moveTo>
                    <a:cubicBezTo>
                      <a:pt x="161" y="1"/>
                      <a:pt x="0" y="161"/>
                      <a:pt x="0" y="393"/>
                    </a:cubicBezTo>
                    <a:cubicBezTo>
                      <a:pt x="0" y="625"/>
                      <a:pt x="161" y="786"/>
                      <a:pt x="393" y="786"/>
                    </a:cubicBezTo>
                    <a:lnTo>
                      <a:pt x="3051" y="786"/>
                    </a:lnTo>
                    <a:cubicBezTo>
                      <a:pt x="3283" y="786"/>
                      <a:pt x="3444" y="625"/>
                      <a:pt x="3444" y="393"/>
                    </a:cubicBezTo>
                    <a:cubicBezTo>
                      <a:pt x="3444" y="161"/>
                      <a:pt x="3283" y="1"/>
                      <a:pt x="3051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76" name="Google Shape;1314;p43">
                <a:extLst>
                  <a:ext uri="{FF2B5EF4-FFF2-40B4-BE49-F238E27FC236}">
                    <a16:creationId xmlns:a16="http://schemas.microsoft.com/office/drawing/2014/main" id="{6EC45A61-5FCD-0147-E9BE-3F6E6AD0ADDF}"/>
                  </a:ext>
                </a:extLst>
              </p:cNvPr>
              <p:cNvSpPr/>
              <p:nvPr userDrawn="1"/>
            </p:nvSpPr>
            <p:spPr>
              <a:xfrm>
                <a:off x="3784350" y="1397750"/>
                <a:ext cx="86100" cy="20075"/>
              </a:xfrm>
              <a:custGeom>
                <a:avLst/>
                <a:gdLst/>
                <a:ahLst/>
                <a:cxnLst/>
                <a:rect l="l" t="t" r="r" b="b"/>
                <a:pathLst>
                  <a:path w="3444" h="803" extrusionOk="0">
                    <a:moveTo>
                      <a:pt x="393" y="0"/>
                    </a:moveTo>
                    <a:cubicBezTo>
                      <a:pt x="161" y="0"/>
                      <a:pt x="0" y="178"/>
                      <a:pt x="0" y="410"/>
                    </a:cubicBezTo>
                    <a:cubicBezTo>
                      <a:pt x="0" y="642"/>
                      <a:pt x="161" y="803"/>
                      <a:pt x="393" y="803"/>
                    </a:cubicBezTo>
                    <a:lnTo>
                      <a:pt x="3051" y="803"/>
                    </a:lnTo>
                    <a:cubicBezTo>
                      <a:pt x="3283" y="803"/>
                      <a:pt x="3444" y="642"/>
                      <a:pt x="3444" y="410"/>
                    </a:cubicBezTo>
                    <a:cubicBezTo>
                      <a:pt x="3444" y="178"/>
                      <a:pt x="3283" y="0"/>
                      <a:pt x="305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77" name="Google Shape;1315;p43">
                <a:extLst>
                  <a:ext uri="{FF2B5EF4-FFF2-40B4-BE49-F238E27FC236}">
                    <a16:creationId xmlns:a16="http://schemas.microsoft.com/office/drawing/2014/main" id="{6C8EF104-9913-2FB5-4D01-D149B3053CA5}"/>
                  </a:ext>
                </a:extLst>
              </p:cNvPr>
              <p:cNvSpPr/>
              <p:nvPr userDrawn="1"/>
            </p:nvSpPr>
            <p:spPr>
              <a:xfrm>
                <a:off x="3805750" y="1431200"/>
                <a:ext cx="4330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1732" h="804" extrusionOk="0">
                    <a:moveTo>
                      <a:pt x="1" y="0"/>
                    </a:moveTo>
                    <a:cubicBezTo>
                      <a:pt x="36" y="446"/>
                      <a:pt x="411" y="803"/>
                      <a:pt x="857" y="803"/>
                    </a:cubicBezTo>
                    <a:cubicBezTo>
                      <a:pt x="1321" y="803"/>
                      <a:pt x="1696" y="446"/>
                      <a:pt x="17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Google Shape;1316;p43">
                <a:extLst>
                  <a:ext uri="{FF2B5EF4-FFF2-40B4-BE49-F238E27FC236}">
                    <a16:creationId xmlns:a16="http://schemas.microsoft.com/office/drawing/2014/main" id="{4FD6B70F-7745-E46E-2A59-4F6B80AFDF5A}"/>
                  </a:ext>
                </a:extLst>
              </p:cNvPr>
              <p:cNvSpPr/>
              <p:nvPr userDrawn="1"/>
            </p:nvSpPr>
            <p:spPr>
              <a:xfrm>
                <a:off x="3741075" y="1171575"/>
                <a:ext cx="172650" cy="179800"/>
              </a:xfrm>
              <a:custGeom>
                <a:avLst/>
                <a:gdLst/>
                <a:ahLst/>
                <a:cxnLst/>
                <a:rect l="l" t="t" r="r" b="b"/>
                <a:pathLst>
                  <a:path w="6906" h="7192" extrusionOk="0">
                    <a:moveTo>
                      <a:pt x="3462" y="786"/>
                    </a:moveTo>
                    <a:cubicBezTo>
                      <a:pt x="4907" y="804"/>
                      <a:pt x="6103" y="1963"/>
                      <a:pt x="6120" y="3427"/>
                    </a:cubicBezTo>
                    <a:lnTo>
                      <a:pt x="6120" y="3534"/>
                    </a:lnTo>
                    <a:lnTo>
                      <a:pt x="6103" y="3534"/>
                    </a:lnTo>
                    <a:cubicBezTo>
                      <a:pt x="6103" y="3855"/>
                      <a:pt x="6031" y="4176"/>
                      <a:pt x="5924" y="4461"/>
                    </a:cubicBezTo>
                    <a:cubicBezTo>
                      <a:pt x="5817" y="4729"/>
                      <a:pt x="5674" y="4979"/>
                      <a:pt x="5478" y="5193"/>
                    </a:cubicBezTo>
                    <a:cubicBezTo>
                      <a:pt x="5175" y="5568"/>
                      <a:pt x="4907" y="5960"/>
                      <a:pt x="4711" y="6388"/>
                    </a:cubicBezTo>
                    <a:lnTo>
                      <a:pt x="2213" y="6388"/>
                    </a:lnTo>
                    <a:cubicBezTo>
                      <a:pt x="1999" y="5960"/>
                      <a:pt x="1731" y="5568"/>
                      <a:pt x="1446" y="5193"/>
                    </a:cubicBezTo>
                    <a:cubicBezTo>
                      <a:pt x="1249" y="4979"/>
                      <a:pt x="1107" y="4729"/>
                      <a:pt x="1000" y="4461"/>
                    </a:cubicBezTo>
                    <a:cubicBezTo>
                      <a:pt x="875" y="4176"/>
                      <a:pt x="821" y="3855"/>
                      <a:pt x="803" y="3534"/>
                    </a:cubicBezTo>
                    <a:lnTo>
                      <a:pt x="803" y="3427"/>
                    </a:lnTo>
                    <a:cubicBezTo>
                      <a:pt x="839" y="1981"/>
                      <a:pt x="2017" y="804"/>
                      <a:pt x="3462" y="786"/>
                    </a:cubicBezTo>
                    <a:close/>
                    <a:moveTo>
                      <a:pt x="3444" y="1"/>
                    </a:moveTo>
                    <a:cubicBezTo>
                      <a:pt x="1570" y="19"/>
                      <a:pt x="36" y="1535"/>
                      <a:pt x="0" y="3427"/>
                    </a:cubicBezTo>
                    <a:lnTo>
                      <a:pt x="0" y="3551"/>
                    </a:lnTo>
                    <a:cubicBezTo>
                      <a:pt x="18" y="3962"/>
                      <a:pt x="90" y="4354"/>
                      <a:pt x="232" y="4747"/>
                    </a:cubicBezTo>
                    <a:cubicBezTo>
                      <a:pt x="393" y="5104"/>
                      <a:pt x="589" y="5443"/>
                      <a:pt x="839" y="5728"/>
                    </a:cubicBezTo>
                    <a:cubicBezTo>
                      <a:pt x="1160" y="6067"/>
                      <a:pt x="1499" y="6763"/>
                      <a:pt x="1642" y="7049"/>
                    </a:cubicBezTo>
                    <a:cubicBezTo>
                      <a:pt x="1695" y="7138"/>
                      <a:pt x="1785" y="7191"/>
                      <a:pt x="1892" y="7191"/>
                    </a:cubicBezTo>
                    <a:lnTo>
                      <a:pt x="5014" y="7191"/>
                    </a:lnTo>
                    <a:cubicBezTo>
                      <a:pt x="5121" y="7191"/>
                      <a:pt x="5228" y="7138"/>
                      <a:pt x="5264" y="7049"/>
                    </a:cubicBezTo>
                    <a:cubicBezTo>
                      <a:pt x="5407" y="6763"/>
                      <a:pt x="5746" y="6067"/>
                      <a:pt x="6085" y="5728"/>
                    </a:cubicBezTo>
                    <a:cubicBezTo>
                      <a:pt x="6317" y="5443"/>
                      <a:pt x="6549" y="5104"/>
                      <a:pt x="6673" y="4747"/>
                    </a:cubicBezTo>
                    <a:cubicBezTo>
                      <a:pt x="6816" y="4354"/>
                      <a:pt x="6905" y="3962"/>
                      <a:pt x="6905" y="3551"/>
                    </a:cubicBezTo>
                    <a:lnTo>
                      <a:pt x="6905" y="3427"/>
                    </a:lnTo>
                    <a:cubicBezTo>
                      <a:pt x="6870" y="1535"/>
                      <a:pt x="5353" y="19"/>
                      <a:pt x="3444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79" name="Google Shape;1317;p43">
              <a:extLst>
                <a:ext uri="{FF2B5EF4-FFF2-40B4-BE49-F238E27FC236}">
                  <a16:creationId xmlns:a16="http://schemas.microsoft.com/office/drawing/2014/main" id="{BEEE5F43-F207-DB28-1CBB-D84CEE75A830}"/>
                </a:ext>
              </a:extLst>
            </p:cNvPr>
            <p:cNvSpPr/>
            <p:nvPr/>
          </p:nvSpPr>
          <p:spPr>
            <a:xfrm>
              <a:off x="9389392" y="1870333"/>
              <a:ext cx="350330" cy="358181"/>
            </a:xfrm>
            <a:custGeom>
              <a:avLst/>
              <a:gdLst/>
              <a:ahLst/>
              <a:cxnLst/>
              <a:rect l="l" t="t" r="r" b="b"/>
              <a:pathLst>
                <a:path w="10600" h="10510" extrusionOk="0">
                  <a:moveTo>
                    <a:pt x="3979" y="786"/>
                  </a:moveTo>
                  <a:cubicBezTo>
                    <a:pt x="5746" y="786"/>
                    <a:pt x="7173" y="2213"/>
                    <a:pt x="7173" y="3980"/>
                  </a:cubicBezTo>
                  <a:cubicBezTo>
                    <a:pt x="7173" y="5728"/>
                    <a:pt x="5746" y="7173"/>
                    <a:pt x="3979" y="7173"/>
                  </a:cubicBezTo>
                  <a:cubicBezTo>
                    <a:pt x="2231" y="7173"/>
                    <a:pt x="786" y="5728"/>
                    <a:pt x="786" y="3980"/>
                  </a:cubicBezTo>
                  <a:cubicBezTo>
                    <a:pt x="786" y="2213"/>
                    <a:pt x="2231" y="786"/>
                    <a:pt x="3979" y="786"/>
                  </a:cubicBezTo>
                  <a:close/>
                  <a:moveTo>
                    <a:pt x="3997" y="1"/>
                  </a:moveTo>
                  <a:cubicBezTo>
                    <a:pt x="1803" y="1"/>
                    <a:pt x="1" y="1785"/>
                    <a:pt x="1" y="3980"/>
                  </a:cubicBezTo>
                  <a:cubicBezTo>
                    <a:pt x="1" y="6192"/>
                    <a:pt x="1803" y="7976"/>
                    <a:pt x="3997" y="7976"/>
                  </a:cubicBezTo>
                  <a:cubicBezTo>
                    <a:pt x="4907" y="7976"/>
                    <a:pt x="5746" y="7673"/>
                    <a:pt x="6424" y="7156"/>
                  </a:cubicBezTo>
                  <a:lnTo>
                    <a:pt x="7013" y="7744"/>
                  </a:lnTo>
                  <a:cubicBezTo>
                    <a:pt x="6959" y="8030"/>
                    <a:pt x="7031" y="8333"/>
                    <a:pt x="7263" y="8565"/>
                  </a:cubicBezTo>
                  <a:lnTo>
                    <a:pt x="8922" y="10224"/>
                  </a:lnTo>
                  <a:cubicBezTo>
                    <a:pt x="9100" y="10421"/>
                    <a:pt x="9350" y="10510"/>
                    <a:pt x="9582" y="10510"/>
                  </a:cubicBezTo>
                  <a:cubicBezTo>
                    <a:pt x="9832" y="10510"/>
                    <a:pt x="10082" y="10421"/>
                    <a:pt x="10260" y="10224"/>
                  </a:cubicBezTo>
                  <a:cubicBezTo>
                    <a:pt x="10599" y="9868"/>
                    <a:pt x="10599" y="9261"/>
                    <a:pt x="10242" y="8904"/>
                  </a:cubicBezTo>
                  <a:lnTo>
                    <a:pt x="8583" y="7245"/>
                  </a:lnTo>
                  <a:cubicBezTo>
                    <a:pt x="8395" y="7071"/>
                    <a:pt x="8160" y="6980"/>
                    <a:pt x="7916" y="6980"/>
                  </a:cubicBezTo>
                  <a:cubicBezTo>
                    <a:pt x="7859" y="6980"/>
                    <a:pt x="7802" y="6985"/>
                    <a:pt x="7744" y="6995"/>
                  </a:cubicBezTo>
                  <a:lnTo>
                    <a:pt x="7173" y="6406"/>
                  </a:lnTo>
                  <a:cubicBezTo>
                    <a:pt x="7691" y="5746"/>
                    <a:pt x="7994" y="4890"/>
                    <a:pt x="7994" y="3980"/>
                  </a:cubicBezTo>
                  <a:cubicBezTo>
                    <a:pt x="7994" y="1785"/>
                    <a:pt x="6192" y="1"/>
                    <a:pt x="3997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80" name="Google Shape;1318;p43">
              <a:extLst>
                <a:ext uri="{FF2B5EF4-FFF2-40B4-BE49-F238E27FC236}">
                  <a16:creationId xmlns:a16="http://schemas.microsoft.com/office/drawing/2014/main" id="{A2B82D96-3807-79FD-BDBE-ADE509698C72}"/>
                </a:ext>
              </a:extLst>
            </p:cNvPr>
            <p:cNvGrpSpPr/>
            <p:nvPr/>
          </p:nvGrpSpPr>
          <p:grpSpPr>
            <a:xfrm>
              <a:off x="2452475" y="2602040"/>
              <a:ext cx="351520" cy="253623"/>
              <a:chOff x="952700" y="1101100"/>
              <a:chExt cx="265900" cy="186050"/>
            </a:xfrm>
            <a:solidFill>
              <a:schemeClr val="tx1"/>
            </a:solidFill>
            <a:effectLst/>
          </p:grpSpPr>
          <p:sp>
            <p:nvSpPr>
              <p:cNvPr id="81" name="Google Shape;1319;p43">
                <a:extLst>
                  <a:ext uri="{FF2B5EF4-FFF2-40B4-BE49-F238E27FC236}">
                    <a16:creationId xmlns:a16="http://schemas.microsoft.com/office/drawing/2014/main" id="{41109932-BCE0-94DE-CFEF-0FA67A869041}"/>
                  </a:ext>
                </a:extLst>
              </p:cNvPr>
              <p:cNvSpPr/>
              <p:nvPr userDrawn="1"/>
            </p:nvSpPr>
            <p:spPr>
              <a:xfrm>
                <a:off x="952700" y="1101100"/>
                <a:ext cx="265900" cy="186050"/>
              </a:xfrm>
              <a:custGeom>
                <a:avLst/>
                <a:gdLst/>
                <a:ahLst/>
                <a:cxnLst/>
                <a:rect l="l" t="t" r="r" b="b"/>
                <a:pathLst>
                  <a:path w="10636" h="7442" extrusionOk="0">
                    <a:moveTo>
                      <a:pt x="9832" y="786"/>
                    </a:moveTo>
                    <a:lnTo>
                      <a:pt x="9832" y="2927"/>
                    </a:lnTo>
                    <a:lnTo>
                      <a:pt x="804" y="2927"/>
                    </a:lnTo>
                    <a:lnTo>
                      <a:pt x="804" y="786"/>
                    </a:lnTo>
                    <a:close/>
                    <a:moveTo>
                      <a:pt x="9832" y="4515"/>
                    </a:moveTo>
                    <a:lnTo>
                      <a:pt x="9832" y="6638"/>
                    </a:lnTo>
                    <a:lnTo>
                      <a:pt x="804" y="6638"/>
                    </a:lnTo>
                    <a:lnTo>
                      <a:pt x="804" y="4515"/>
                    </a:lnTo>
                    <a:close/>
                    <a:moveTo>
                      <a:pt x="536" y="1"/>
                    </a:moveTo>
                    <a:cubicBezTo>
                      <a:pt x="251" y="1"/>
                      <a:pt x="1" y="233"/>
                      <a:pt x="1" y="518"/>
                    </a:cubicBezTo>
                    <a:lnTo>
                      <a:pt x="1" y="6906"/>
                    </a:lnTo>
                    <a:cubicBezTo>
                      <a:pt x="1" y="7209"/>
                      <a:pt x="251" y="7441"/>
                      <a:pt x="536" y="7441"/>
                    </a:cubicBezTo>
                    <a:lnTo>
                      <a:pt x="10100" y="7441"/>
                    </a:lnTo>
                    <a:cubicBezTo>
                      <a:pt x="10403" y="7441"/>
                      <a:pt x="10635" y="7209"/>
                      <a:pt x="10635" y="6906"/>
                    </a:cubicBezTo>
                    <a:lnTo>
                      <a:pt x="10635" y="518"/>
                    </a:lnTo>
                    <a:cubicBezTo>
                      <a:pt x="10635" y="233"/>
                      <a:pt x="10403" y="1"/>
                      <a:pt x="10100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82" name="Google Shape;1320;p43">
                <a:extLst>
                  <a:ext uri="{FF2B5EF4-FFF2-40B4-BE49-F238E27FC236}">
                    <a16:creationId xmlns:a16="http://schemas.microsoft.com/office/drawing/2014/main" id="{0A98A807-17B9-3A9B-EBCC-3A492B5A271F}"/>
                  </a:ext>
                </a:extLst>
              </p:cNvPr>
              <p:cNvSpPr/>
              <p:nvPr userDrawn="1"/>
            </p:nvSpPr>
            <p:spPr>
              <a:xfrm>
                <a:off x="992850" y="1234025"/>
                <a:ext cx="5312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537" extrusionOk="0">
                    <a:moveTo>
                      <a:pt x="1" y="1"/>
                    </a:moveTo>
                    <a:lnTo>
                      <a:pt x="1" y="536"/>
                    </a:lnTo>
                    <a:lnTo>
                      <a:pt x="2124" y="536"/>
                    </a:lnTo>
                    <a:lnTo>
                      <a:pt x="2124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83" name="Google Shape;1321;p43">
                <a:extLst>
                  <a:ext uri="{FF2B5EF4-FFF2-40B4-BE49-F238E27FC236}">
                    <a16:creationId xmlns:a16="http://schemas.microsoft.com/office/drawing/2014/main" id="{F24EA1E5-087C-D7F5-46DF-6DD34F5A1187}"/>
                  </a:ext>
                </a:extLst>
              </p:cNvPr>
              <p:cNvSpPr/>
              <p:nvPr userDrawn="1"/>
            </p:nvSpPr>
            <p:spPr>
              <a:xfrm>
                <a:off x="1059325" y="1234025"/>
                <a:ext cx="26350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1054" h="537" extrusionOk="0">
                    <a:moveTo>
                      <a:pt x="0" y="1"/>
                    </a:moveTo>
                    <a:lnTo>
                      <a:pt x="0" y="536"/>
                    </a:lnTo>
                    <a:lnTo>
                      <a:pt x="1053" y="536"/>
                    </a:lnTo>
                    <a:lnTo>
                      <a:pt x="1053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4" name="Google Shape;1322;p43">
              <a:extLst>
                <a:ext uri="{FF2B5EF4-FFF2-40B4-BE49-F238E27FC236}">
                  <a16:creationId xmlns:a16="http://schemas.microsoft.com/office/drawing/2014/main" id="{35C4BC19-E201-B0E1-2BEF-35041B0A7C04}"/>
                </a:ext>
              </a:extLst>
            </p:cNvPr>
            <p:cNvSpPr/>
            <p:nvPr/>
          </p:nvSpPr>
          <p:spPr>
            <a:xfrm>
              <a:off x="2978946" y="2518883"/>
              <a:ext cx="246520" cy="362475"/>
            </a:xfrm>
            <a:custGeom>
              <a:avLst/>
              <a:gdLst/>
              <a:ahLst/>
              <a:cxnLst/>
              <a:rect l="l" t="t" r="r" b="b"/>
              <a:pathLst>
                <a:path w="7459" h="10636" extrusionOk="0">
                  <a:moveTo>
                    <a:pt x="6120" y="1321"/>
                  </a:moveTo>
                  <a:lnTo>
                    <a:pt x="6120" y="3462"/>
                  </a:lnTo>
                  <a:lnTo>
                    <a:pt x="1339" y="3462"/>
                  </a:lnTo>
                  <a:lnTo>
                    <a:pt x="1339" y="1321"/>
                  </a:lnTo>
                  <a:close/>
                  <a:moveTo>
                    <a:pt x="2141" y="4515"/>
                  </a:moveTo>
                  <a:lnTo>
                    <a:pt x="2141" y="5318"/>
                  </a:lnTo>
                  <a:lnTo>
                    <a:pt x="1339" y="5318"/>
                  </a:lnTo>
                  <a:lnTo>
                    <a:pt x="1339" y="4515"/>
                  </a:lnTo>
                  <a:close/>
                  <a:moveTo>
                    <a:pt x="3462" y="4515"/>
                  </a:moveTo>
                  <a:lnTo>
                    <a:pt x="3462" y="5318"/>
                  </a:lnTo>
                  <a:lnTo>
                    <a:pt x="2659" y="5318"/>
                  </a:lnTo>
                  <a:lnTo>
                    <a:pt x="2659" y="4515"/>
                  </a:lnTo>
                  <a:close/>
                  <a:moveTo>
                    <a:pt x="4800" y="4515"/>
                  </a:moveTo>
                  <a:lnTo>
                    <a:pt x="4800" y="5318"/>
                  </a:lnTo>
                  <a:lnTo>
                    <a:pt x="3997" y="5318"/>
                  </a:lnTo>
                  <a:lnTo>
                    <a:pt x="3997" y="4515"/>
                  </a:lnTo>
                  <a:close/>
                  <a:moveTo>
                    <a:pt x="6120" y="4515"/>
                  </a:moveTo>
                  <a:lnTo>
                    <a:pt x="6120" y="5318"/>
                  </a:lnTo>
                  <a:lnTo>
                    <a:pt x="5317" y="5318"/>
                  </a:lnTo>
                  <a:lnTo>
                    <a:pt x="5317" y="4515"/>
                  </a:lnTo>
                  <a:close/>
                  <a:moveTo>
                    <a:pt x="2141" y="5853"/>
                  </a:moveTo>
                  <a:lnTo>
                    <a:pt x="2141" y="6638"/>
                  </a:lnTo>
                  <a:lnTo>
                    <a:pt x="1339" y="6638"/>
                  </a:lnTo>
                  <a:lnTo>
                    <a:pt x="1339" y="5853"/>
                  </a:lnTo>
                  <a:close/>
                  <a:moveTo>
                    <a:pt x="3462" y="5853"/>
                  </a:moveTo>
                  <a:lnTo>
                    <a:pt x="3462" y="6638"/>
                  </a:lnTo>
                  <a:lnTo>
                    <a:pt x="2659" y="6638"/>
                  </a:lnTo>
                  <a:lnTo>
                    <a:pt x="2659" y="5853"/>
                  </a:lnTo>
                  <a:close/>
                  <a:moveTo>
                    <a:pt x="4800" y="5853"/>
                  </a:moveTo>
                  <a:lnTo>
                    <a:pt x="4800" y="6638"/>
                  </a:lnTo>
                  <a:lnTo>
                    <a:pt x="3997" y="6638"/>
                  </a:lnTo>
                  <a:lnTo>
                    <a:pt x="3997" y="5853"/>
                  </a:lnTo>
                  <a:close/>
                  <a:moveTo>
                    <a:pt x="6120" y="5853"/>
                  </a:moveTo>
                  <a:lnTo>
                    <a:pt x="6120" y="6638"/>
                  </a:lnTo>
                  <a:lnTo>
                    <a:pt x="5317" y="6638"/>
                  </a:lnTo>
                  <a:lnTo>
                    <a:pt x="5317" y="5853"/>
                  </a:lnTo>
                  <a:close/>
                  <a:moveTo>
                    <a:pt x="2141" y="7174"/>
                  </a:moveTo>
                  <a:lnTo>
                    <a:pt x="2141" y="7977"/>
                  </a:lnTo>
                  <a:lnTo>
                    <a:pt x="1339" y="7977"/>
                  </a:lnTo>
                  <a:lnTo>
                    <a:pt x="1339" y="7174"/>
                  </a:lnTo>
                  <a:close/>
                  <a:moveTo>
                    <a:pt x="3462" y="7174"/>
                  </a:moveTo>
                  <a:lnTo>
                    <a:pt x="3462" y="7977"/>
                  </a:lnTo>
                  <a:lnTo>
                    <a:pt x="2659" y="7977"/>
                  </a:lnTo>
                  <a:lnTo>
                    <a:pt x="2659" y="7174"/>
                  </a:lnTo>
                  <a:close/>
                  <a:moveTo>
                    <a:pt x="4800" y="7174"/>
                  </a:moveTo>
                  <a:lnTo>
                    <a:pt x="4800" y="7977"/>
                  </a:lnTo>
                  <a:lnTo>
                    <a:pt x="3997" y="7977"/>
                  </a:lnTo>
                  <a:lnTo>
                    <a:pt x="3997" y="7174"/>
                  </a:lnTo>
                  <a:close/>
                  <a:moveTo>
                    <a:pt x="6120" y="7174"/>
                  </a:moveTo>
                  <a:lnTo>
                    <a:pt x="6120" y="7977"/>
                  </a:lnTo>
                  <a:lnTo>
                    <a:pt x="5317" y="7977"/>
                  </a:lnTo>
                  <a:lnTo>
                    <a:pt x="5317" y="7174"/>
                  </a:lnTo>
                  <a:close/>
                  <a:moveTo>
                    <a:pt x="3462" y="8512"/>
                  </a:moveTo>
                  <a:lnTo>
                    <a:pt x="3462" y="9297"/>
                  </a:lnTo>
                  <a:lnTo>
                    <a:pt x="1339" y="9297"/>
                  </a:lnTo>
                  <a:lnTo>
                    <a:pt x="1339" y="8512"/>
                  </a:lnTo>
                  <a:close/>
                  <a:moveTo>
                    <a:pt x="4800" y="8512"/>
                  </a:moveTo>
                  <a:lnTo>
                    <a:pt x="4800" y="9297"/>
                  </a:lnTo>
                  <a:lnTo>
                    <a:pt x="3997" y="9297"/>
                  </a:lnTo>
                  <a:lnTo>
                    <a:pt x="3997" y="8512"/>
                  </a:lnTo>
                  <a:close/>
                  <a:moveTo>
                    <a:pt x="6120" y="8512"/>
                  </a:moveTo>
                  <a:lnTo>
                    <a:pt x="6120" y="9297"/>
                  </a:lnTo>
                  <a:lnTo>
                    <a:pt x="5317" y="9297"/>
                  </a:lnTo>
                  <a:lnTo>
                    <a:pt x="5317" y="8512"/>
                  </a:lnTo>
                  <a:close/>
                  <a:moveTo>
                    <a:pt x="536" y="1"/>
                  </a:moveTo>
                  <a:cubicBezTo>
                    <a:pt x="250" y="1"/>
                    <a:pt x="0" y="233"/>
                    <a:pt x="0" y="536"/>
                  </a:cubicBezTo>
                  <a:lnTo>
                    <a:pt x="0" y="10100"/>
                  </a:lnTo>
                  <a:cubicBezTo>
                    <a:pt x="0" y="10403"/>
                    <a:pt x="250" y="10635"/>
                    <a:pt x="536" y="10635"/>
                  </a:cubicBezTo>
                  <a:lnTo>
                    <a:pt x="6923" y="10635"/>
                  </a:lnTo>
                  <a:cubicBezTo>
                    <a:pt x="7227" y="10635"/>
                    <a:pt x="7459" y="10403"/>
                    <a:pt x="7459" y="10100"/>
                  </a:cubicBezTo>
                  <a:lnTo>
                    <a:pt x="7459" y="536"/>
                  </a:lnTo>
                  <a:cubicBezTo>
                    <a:pt x="7459" y="233"/>
                    <a:pt x="7227" y="1"/>
                    <a:pt x="692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5" name="Google Shape;1323;p43">
              <a:extLst>
                <a:ext uri="{FF2B5EF4-FFF2-40B4-BE49-F238E27FC236}">
                  <a16:creationId xmlns:a16="http://schemas.microsoft.com/office/drawing/2014/main" id="{703F6394-B0DE-FA05-7D02-99CDA6DA56B7}"/>
                </a:ext>
              </a:extLst>
            </p:cNvPr>
            <p:cNvSpPr/>
            <p:nvPr/>
          </p:nvSpPr>
          <p:spPr>
            <a:xfrm>
              <a:off x="3400808" y="2546288"/>
              <a:ext cx="396303" cy="399281"/>
            </a:xfrm>
            <a:custGeom>
              <a:avLst/>
              <a:gdLst/>
              <a:ahLst/>
              <a:cxnLst/>
              <a:rect l="l" t="t" r="r" b="b"/>
              <a:pathLst>
                <a:path w="11991" h="11716" extrusionOk="0">
                  <a:moveTo>
                    <a:pt x="9819" y="1"/>
                  </a:moveTo>
                  <a:cubicBezTo>
                    <a:pt x="9326" y="1"/>
                    <a:pt x="8840" y="179"/>
                    <a:pt x="8458" y="525"/>
                  </a:cubicBezTo>
                  <a:cubicBezTo>
                    <a:pt x="7887" y="1043"/>
                    <a:pt x="7655" y="1828"/>
                    <a:pt x="7851" y="2560"/>
                  </a:cubicBezTo>
                  <a:lnTo>
                    <a:pt x="2694" y="7716"/>
                  </a:lnTo>
                  <a:cubicBezTo>
                    <a:pt x="2522" y="7670"/>
                    <a:pt x="2346" y="7647"/>
                    <a:pt x="2172" y="7647"/>
                  </a:cubicBezTo>
                  <a:cubicBezTo>
                    <a:pt x="1608" y="7647"/>
                    <a:pt x="1060" y="7882"/>
                    <a:pt x="678" y="8305"/>
                  </a:cubicBezTo>
                  <a:cubicBezTo>
                    <a:pt x="179" y="8876"/>
                    <a:pt x="0" y="9679"/>
                    <a:pt x="268" y="10392"/>
                  </a:cubicBezTo>
                  <a:lnTo>
                    <a:pt x="1463" y="9197"/>
                  </a:lnTo>
                  <a:lnTo>
                    <a:pt x="2409" y="9447"/>
                  </a:lnTo>
                  <a:lnTo>
                    <a:pt x="2659" y="10392"/>
                  </a:lnTo>
                  <a:lnTo>
                    <a:pt x="1463" y="11588"/>
                  </a:lnTo>
                  <a:cubicBezTo>
                    <a:pt x="1692" y="11674"/>
                    <a:pt x="1931" y="11716"/>
                    <a:pt x="2168" y="11716"/>
                  </a:cubicBezTo>
                  <a:cubicBezTo>
                    <a:pt x="2669" y="11716"/>
                    <a:pt x="3163" y="11529"/>
                    <a:pt x="3551" y="11178"/>
                  </a:cubicBezTo>
                  <a:cubicBezTo>
                    <a:pt x="4104" y="10678"/>
                    <a:pt x="4354" y="9875"/>
                    <a:pt x="4140" y="9143"/>
                  </a:cubicBezTo>
                  <a:lnTo>
                    <a:pt x="9296" y="3987"/>
                  </a:lnTo>
                  <a:cubicBezTo>
                    <a:pt x="9469" y="4033"/>
                    <a:pt x="9645" y="4056"/>
                    <a:pt x="9819" y="4056"/>
                  </a:cubicBezTo>
                  <a:cubicBezTo>
                    <a:pt x="10383" y="4056"/>
                    <a:pt x="10931" y="3821"/>
                    <a:pt x="11312" y="3398"/>
                  </a:cubicBezTo>
                  <a:cubicBezTo>
                    <a:pt x="11830" y="2845"/>
                    <a:pt x="11990" y="2042"/>
                    <a:pt x="11723" y="1328"/>
                  </a:cubicBezTo>
                  <a:lnTo>
                    <a:pt x="11723" y="1328"/>
                  </a:lnTo>
                  <a:lnTo>
                    <a:pt x="10545" y="2524"/>
                  </a:lnTo>
                  <a:lnTo>
                    <a:pt x="9582" y="2274"/>
                  </a:lnTo>
                  <a:lnTo>
                    <a:pt x="9332" y="1328"/>
                  </a:lnTo>
                  <a:lnTo>
                    <a:pt x="10545" y="133"/>
                  </a:lnTo>
                  <a:cubicBezTo>
                    <a:pt x="10309" y="44"/>
                    <a:pt x="10063" y="1"/>
                    <a:pt x="9819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6" name="Google Shape;1324;p43">
              <a:extLst>
                <a:ext uri="{FF2B5EF4-FFF2-40B4-BE49-F238E27FC236}">
                  <a16:creationId xmlns:a16="http://schemas.microsoft.com/office/drawing/2014/main" id="{989ADFA5-0412-3368-5E8A-F71BA338CCC7}"/>
                </a:ext>
              </a:extLst>
            </p:cNvPr>
            <p:cNvSpPr/>
            <p:nvPr/>
          </p:nvSpPr>
          <p:spPr>
            <a:xfrm>
              <a:off x="3972426" y="2546356"/>
              <a:ext cx="360939" cy="301063"/>
            </a:xfrm>
            <a:custGeom>
              <a:avLst/>
              <a:gdLst/>
              <a:ahLst/>
              <a:cxnLst/>
              <a:rect l="l" t="t" r="r" b="b"/>
              <a:pathLst>
                <a:path w="10921" h="8834" extrusionOk="0">
                  <a:moveTo>
                    <a:pt x="5460" y="804"/>
                  </a:moveTo>
                  <a:cubicBezTo>
                    <a:pt x="5478" y="804"/>
                    <a:pt x="5532" y="804"/>
                    <a:pt x="5550" y="840"/>
                  </a:cubicBezTo>
                  <a:lnTo>
                    <a:pt x="7298" y="2570"/>
                  </a:lnTo>
                  <a:lnTo>
                    <a:pt x="3623" y="2570"/>
                  </a:lnTo>
                  <a:lnTo>
                    <a:pt x="5371" y="840"/>
                  </a:lnTo>
                  <a:cubicBezTo>
                    <a:pt x="5407" y="804"/>
                    <a:pt x="5442" y="804"/>
                    <a:pt x="5460" y="804"/>
                  </a:cubicBezTo>
                  <a:close/>
                  <a:moveTo>
                    <a:pt x="2802" y="3373"/>
                  </a:moveTo>
                  <a:lnTo>
                    <a:pt x="2909" y="4569"/>
                  </a:lnTo>
                  <a:lnTo>
                    <a:pt x="1142" y="4569"/>
                  </a:lnTo>
                  <a:lnTo>
                    <a:pt x="946" y="3373"/>
                  </a:lnTo>
                  <a:close/>
                  <a:moveTo>
                    <a:pt x="5193" y="3373"/>
                  </a:moveTo>
                  <a:lnTo>
                    <a:pt x="5193" y="4569"/>
                  </a:lnTo>
                  <a:lnTo>
                    <a:pt x="3444" y="4569"/>
                  </a:lnTo>
                  <a:lnTo>
                    <a:pt x="3319" y="3373"/>
                  </a:lnTo>
                  <a:close/>
                  <a:moveTo>
                    <a:pt x="7584" y="3373"/>
                  </a:moveTo>
                  <a:lnTo>
                    <a:pt x="7494" y="4569"/>
                  </a:lnTo>
                  <a:lnTo>
                    <a:pt x="5728" y="4569"/>
                  </a:lnTo>
                  <a:lnTo>
                    <a:pt x="5728" y="3373"/>
                  </a:lnTo>
                  <a:close/>
                  <a:moveTo>
                    <a:pt x="9975" y="3373"/>
                  </a:moveTo>
                  <a:lnTo>
                    <a:pt x="9778" y="4569"/>
                  </a:lnTo>
                  <a:lnTo>
                    <a:pt x="8030" y="4569"/>
                  </a:lnTo>
                  <a:lnTo>
                    <a:pt x="8137" y="3373"/>
                  </a:lnTo>
                  <a:close/>
                  <a:moveTo>
                    <a:pt x="2945" y="5104"/>
                  </a:moveTo>
                  <a:lnTo>
                    <a:pt x="3034" y="6299"/>
                  </a:lnTo>
                  <a:lnTo>
                    <a:pt x="1446" y="6299"/>
                  </a:lnTo>
                  <a:lnTo>
                    <a:pt x="1232" y="5104"/>
                  </a:lnTo>
                  <a:close/>
                  <a:moveTo>
                    <a:pt x="5193" y="5104"/>
                  </a:moveTo>
                  <a:lnTo>
                    <a:pt x="5193" y="6299"/>
                  </a:lnTo>
                  <a:lnTo>
                    <a:pt x="3569" y="6299"/>
                  </a:lnTo>
                  <a:lnTo>
                    <a:pt x="3480" y="5104"/>
                  </a:lnTo>
                  <a:close/>
                  <a:moveTo>
                    <a:pt x="7441" y="5104"/>
                  </a:moveTo>
                  <a:lnTo>
                    <a:pt x="7334" y="6299"/>
                  </a:lnTo>
                  <a:lnTo>
                    <a:pt x="5728" y="6299"/>
                  </a:lnTo>
                  <a:lnTo>
                    <a:pt x="5728" y="5104"/>
                  </a:lnTo>
                  <a:close/>
                  <a:moveTo>
                    <a:pt x="9689" y="5104"/>
                  </a:moveTo>
                  <a:lnTo>
                    <a:pt x="9493" y="6299"/>
                  </a:lnTo>
                  <a:lnTo>
                    <a:pt x="7887" y="6299"/>
                  </a:lnTo>
                  <a:lnTo>
                    <a:pt x="7976" y="5104"/>
                  </a:lnTo>
                  <a:close/>
                  <a:moveTo>
                    <a:pt x="3069" y="6835"/>
                  </a:moveTo>
                  <a:lnTo>
                    <a:pt x="3194" y="8030"/>
                  </a:lnTo>
                  <a:lnTo>
                    <a:pt x="1749" y="8030"/>
                  </a:lnTo>
                  <a:lnTo>
                    <a:pt x="1535" y="6835"/>
                  </a:lnTo>
                  <a:close/>
                  <a:moveTo>
                    <a:pt x="5193" y="6835"/>
                  </a:moveTo>
                  <a:lnTo>
                    <a:pt x="5193" y="8030"/>
                  </a:lnTo>
                  <a:lnTo>
                    <a:pt x="3712" y="8030"/>
                  </a:lnTo>
                  <a:lnTo>
                    <a:pt x="3605" y="6835"/>
                  </a:lnTo>
                  <a:close/>
                  <a:moveTo>
                    <a:pt x="7298" y="6835"/>
                  </a:moveTo>
                  <a:lnTo>
                    <a:pt x="7191" y="8030"/>
                  </a:lnTo>
                  <a:lnTo>
                    <a:pt x="5728" y="8030"/>
                  </a:lnTo>
                  <a:lnTo>
                    <a:pt x="5728" y="6835"/>
                  </a:lnTo>
                  <a:close/>
                  <a:moveTo>
                    <a:pt x="9386" y="6835"/>
                  </a:moveTo>
                  <a:lnTo>
                    <a:pt x="9189" y="8030"/>
                  </a:lnTo>
                  <a:lnTo>
                    <a:pt x="7744" y="8030"/>
                  </a:lnTo>
                  <a:lnTo>
                    <a:pt x="7851" y="6835"/>
                  </a:lnTo>
                  <a:close/>
                  <a:moveTo>
                    <a:pt x="5460" y="1"/>
                  </a:moveTo>
                  <a:cubicBezTo>
                    <a:pt x="5211" y="1"/>
                    <a:pt x="4979" y="90"/>
                    <a:pt x="4800" y="286"/>
                  </a:cubicBezTo>
                  <a:lnTo>
                    <a:pt x="2516" y="2570"/>
                  </a:lnTo>
                  <a:lnTo>
                    <a:pt x="2498" y="2588"/>
                  </a:lnTo>
                  <a:lnTo>
                    <a:pt x="0" y="2588"/>
                  </a:lnTo>
                  <a:lnTo>
                    <a:pt x="982" y="8387"/>
                  </a:lnTo>
                  <a:cubicBezTo>
                    <a:pt x="1035" y="8637"/>
                    <a:pt x="1249" y="8833"/>
                    <a:pt x="1499" y="8833"/>
                  </a:cubicBezTo>
                  <a:lnTo>
                    <a:pt x="9386" y="8833"/>
                  </a:lnTo>
                  <a:cubicBezTo>
                    <a:pt x="9636" y="8833"/>
                    <a:pt x="9867" y="8637"/>
                    <a:pt x="9903" y="8387"/>
                  </a:cubicBezTo>
                  <a:lnTo>
                    <a:pt x="10920" y="2588"/>
                  </a:lnTo>
                  <a:lnTo>
                    <a:pt x="8422" y="2588"/>
                  </a:lnTo>
                  <a:lnTo>
                    <a:pt x="6121" y="286"/>
                  </a:lnTo>
                  <a:cubicBezTo>
                    <a:pt x="5960" y="108"/>
                    <a:pt x="5710" y="1"/>
                    <a:pt x="5460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7" name="Google Shape;1325;p43">
              <a:extLst>
                <a:ext uri="{FF2B5EF4-FFF2-40B4-BE49-F238E27FC236}">
                  <a16:creationId xmlns:a16="http://schemas.microsoft.com/office/drawing/2014/main" id="{CD137B83-B228-5A10-607D-7A9322214560}"/>
                </a:ext>
              </a:extLst>
            </p:cNvPr>
            <p:cNvSpPr/>
            <p:nvPr/>
          </p:nvSpPr>
          <p:spPr>
            <a:xfrm>
              <a:off x="4581793" y="2584497"/>
              <a:ext cx="311397" cy="336915"/>
            </a:xfrm>
            <a:custGeom>
              <a:avLst/>
              <a:gdLst/>
              <a:ahLst/>
              <a:cxnLst/>
              <a:rect l="l" t="t" r="r" b="b"/>
              <a:pathLst>
                <a:path w="9422" h="9886" extrusionOk="0">
                  <a:moveTo>
                    <a:pt x="2927" y="2730"/>
                  </a:moveTo>
                  <a:cubicBezTo>
                    <a:pt x="3070" y="2837"/>
                    <a:pt x="3195" y="2998"/>
                    <a:pt x="3195" y="3194"/>
                  </a:cubicBezTo>
                  <a:cubicBezTo>
                    <a:pt x="3195" y="3497"/>
                    <a:pt x="2963" y="3729"/>
                    <a:pt x="2659" y="3729"/>
                  </a:cubicBezTo>
                  <a:cubicBezTo>
                    <a:pt x="2374" y="3729"/>
                    <a:pt x="2124" y="3497"/>
                    <a:pt x="2124" y="3194"/>
                  </a:cubicBezTo>
                  <a:cubicBezTo>
                    <a:pt x="2124" y="3016"/>
                    <a:pt x="2231" y="2837"/>
                    <a:pt x="2392" y="2748"/>
                  </a:cubicBezTo>
                  <a:cubicBezTo>
                    <a:pt x="2392" y="2837"/>
                    <a:pt x="2392" y="2944"/>
                    <a:pt x="2392" y="3069"/>
                  </a:cubicBezTo>
                  <a:cubicBezTo>
                    <a:pt x="2392" y="3212"/>
                    <a:pt x="2517" y="3319"/>
                    <a:pt x="2659" y="3319"/>
                  </a:cubicBezTo>
                  <a:cubicBezTo>
                    <a:pt x="2802" y="3319"/>
                    <a:pt x="2927" y="3212"/>
                    <a:pt x="2927" y="3069"/>
                  </a:cubicBezTo>
                  <a:cubicBezTo>
                    <a:pt x="2927" y="2944"/>
                    <a:pt x="2927" y="2837"/>
                    <a:pt x="2927" y="2730"/>
                  </a:cubicBezTo>
                  <a:close/>
                  <a:moveTo>
                    <a:pt x="268" y="0"/>
                  </a:moveTo>
                  <a:cubicBezTo>
                    <a:pt x="126" y="0"/>
                    <a:pt x="1" y="125"/>
                    <a:pt x="1" y="268"/>
                  </a:cubicBezTo>
                  <a:cubicBezTo>
                    <a:pt x="1" y="1517"/>
                    <a:pt x="500" y="1660"/>
                    <a:pt x="1375" y="1784"/>
                  </a:cubicBezTo>
                  <a:cubicBezTo>
                    <a:pt x="1500" y="1820"/>
                    <a:pt x="1660" y="1838"/>
                    <a:pt x="1821" y="1874"/>
                  </a:cubicBezTo>
                  <a:cubicBezTo>
                    <a:pt x="1999" y="1909"/>
                    <a:pt x="2195" y="1927"/>
                    <a:pt x="2303" y="2213"/>
                  </a:cubicBezTo>
                  <a:cubicBezTo>
                    <a:pt x="1892" y="2373"/>
                    <a:pt x="1607" y="2766"/>
                    <a:pt x="1607" y="3212"/>
                  </a:cubicBezTo>
                  <a:lnTo>
                    <a:pt x="1607" y="5638"/>
                  </a:lnTo>
                  <a:cubicBezTo>
                    <a:pt x="1607" y="5781"/>
                    <a:pt x="1660" y="5924"/>
                    <a:pt x="1767" y="6013"/>
                  </a:cubicBezTo>
                  <a:lnTo>
                    <a:pt x="5496" y="9742"/>
                  </a:lnTo>
                  <a:cubicBezTo>
                    <a:pt x="5586" y="9831"/>
                    <a:pt x="5728" y="9885"/>
                    <a:pt x="5853" y="9885"/>
                  </a:cubicBezTo>
                  <a:cubicBezTo>
                    <a:pt x="5996" y="9885"/>
                    <a:pt x="6121" y="9831"/>
                    <a:pt x="6228" y="9724"/>
                  </a:cubicBezTo>
                  <a:lnTo>
                    <a:pt x="9208" y="6763"/>
                  </a:lnTo>
                  <a:cubicBezTo>
                    <a:pt x="9422" y="6566"/>
                    <a:pt x="9422" y="6209"/>
                    <a:pt x="9225" y="6013"/>
                  </a:cubicBezTo>
                  <a:lnTo>
                    <a:pt x="5496" y="2302"/>
                  </a:lnTo>
                  <a:cubicBezTo>
                    <a:pt x="5389" y="2195"/>
                    <a:pt x="5247" y="2123"/>
                    <a:pt x="5122" y="2123"/>
                  </a:cubicBezTo>
                  <a:lnTo>
                    <a:pt x="2820" y="2123"/>
                  </a:lnTo>
                  <a:cubicBezTo>
                    <a:pt x="2677" y="1660"/>
                    <a:pt x="2392" y="1428"/>
                    <a:pt x="1928" y="1338"/>
                  </a:cubicBezTo>
                  <a:cubicBezTo>
                    <a:pt x="1749" y="1303"/>
                    <a:pt x="1589" y="1285"/>
                    <a:pt x="1446" y="1267"/>
                  </a:cubicBezTo>
                  <a:cubicBezTo>
                    <a:pt x="697" y="1160"/>
                    <a:pt x="536" y="1124"/>
                    <a:pt x="536" y="268"/>
                  </a:cubicBezTo>
                  <a:cubicBezTo>
                    <a:pt x="536" y="125"/>
                    <a:pt x="411" y="0"/>
                    <a:pt x="26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88" name="Google Shape;1326;p43">
              <a:extLst>
                <a:ext uri="{FF2B5EF4-FFF2-40B4-BE49-F238E27FC236}">
                  <a16:creationId xmlns:a16="http://schemas.microsoft.com/office/drawing/2014/main" id="{2A2A9D12-32B7-C496-A5E9-08E269A0B92D}"/>
                </a:ext>
              </a:extLst>
            </p:cNvPr>
            <p:cNvGrpSpPr/>
            <p:nvPr/>
          </p:nvGrpSpPr>
          <p:grpSpPr>
            <a:xfrm>
              <a:off x="5143765" y="2580635"/>
              <a:ext cx="317876" cy="344207"/>
              <a:chOff x="5583325" y="1073450"/>
              <a:chExt cx="240450" cy="252500"/>
            </a:xfrm>
            <a:solidFill>
              <a:schemeClr val="tx1"/>
            </a:solidFill>
            <a:effectLst/>
          </p:grpSpPr>
          <p:sp>
            <p:nvSpPr>
              <p:cNvPr id="89" name="Google Shape;1327;p43">
                <a:extLst>
                  <a:ext uri="{FF2B5EF4-FFF2-40B4-BE49-F238E27FC236}">
                    <a16:creationId xmlns:a16="http://schemas.microsoft.com/office/drawing/2014/main" id="{18A4ADEE-B79A-FA3D-3C44-E845C4B66F9E}"/>
                  </a:ext>
                </a:extLst>
              </p:cNvPr>
              <p:cNvSpPr/>
              <p:nvPr userDrawn="1"/>
            </p:nvSpPr>
            <p:spPr>
              <a:xfrm>
                <a:off x="5613200" y="1229575"/>
                <a:ext cx="96375" cy="96375"/>
              </a:xfrm>
              <a:custGeom>
                <a:avLst/>
                <a:gdLst/>
                <a:ahLst/>
                <a:cxnLst/>
                <a:rect l="l" t="t" r="r" b="b"/>
                <a:pathLst>
                  <a:path w="3855" h="3855" extrusionOk="0">
                    <a:moveTo>
                      <a:pt x="1928" y="1267"/>
                    </a:moveTo>
                    <a:cubicBezTo>
                      <a:pt x="2303" y="1267"/>
                      <a:pt x="2588" y="1553"/>
                      <a:pt x="2588" y="1927"/>
                    </a:cubicBezTo>
                    <a:cubicBezTo>
                      <a:pt x="2588" y="2302"/>
                      <a:pt x="2285" y="2588"/>
                      <a:pt x="1928" y="2588"/>
                    </a:cubicBezTo>
                    <a:cubicBezTo>
                      <a:pt x="1553" y="2588"/>
                      <a:pt x="1268" y="2302"/>
                      <a:pt x="1268" y="1927"/>
                    </a:cubicBezTo>
                    <a:cubicBezTo>
                      <a:pt x="1268" y="1553"/>
                      <a:pt x="1553" y="1267"/>
                      <a:pt x="1928" y="1267"/>
                    </a:cubicBezTo>
                    <a:close/>
                    <a:moveTo>
                      <a:pt x="1928" y="0"/>
                    </a:moveTo>
                    <a:cubicBezTo>
                      <a:pt x="857" y="0"/>
                      <a:pt x="1" y="857"/>
                      <a:pt x="1" y="1927"/>
                    </a:cubicBezTo>
                    <a:cubicBezTo>
                      <a:pt x="1" y="2998"/>
                      <a:pt x="857" y="3854"/>
                      <a:pt x="1928" y="3854"/>
                    </a:cubicBezTo>
                    <a:cubicBezTo>
                      <a:pt x="2998" y="3854"/>
                      <a:pt x="3855" y="2998"/>
                      <a:pt x="3855" y="1927"/>
                    </a:cubicBezTo>
                    <a:cubicBezTo>
                      <a:pt x="3855" y="857"/>
                      <a:pt x="2998" y="0"/>
                      <a:pt x="19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90" name="Google Shape;1328;p43">
                <a:extLst>
                  <a:ext uri="{FF2B5EF4-FFF2-40B4-BE49-F238E27FC236}">
                    <a16:creationId xmlns:a16="http://schemas.microsoft.com/office/drawing/2014/main" id="{7BD932E3-E810-6A03-B453-BAF0607D0747}"/>
                  </a:ext>
                </a:extLst>
              </p:cNvPr>
              <p:cNvSpPr/>
              <p:nvPr userDrawn="1"/>
            </p:nvSpPr>
            <p:spPr>
              <a:xfrm>
                <a:off x="5689050" y="1144825"/>
                <a:ext cx="134725" cy="122250"/>
              </a:xfrm>
              <a:custGeom>
                <a:avLst/>
                <a:gdLst/>
                <a:ahLst/>
                <a:cxnLst/>
                <a:rect l="l" t="t" r="r" b="b"/>
                <a:pathLst>
                  <a:path w="5389" h="4890" extrusionOk="0">
                    <a:moveTo>
                      <a:pt x="4050" y="0"/>
                    </a:moveTo>
                    <a:lnTo>
                      <a:pt x="0" y="1695"/>
                    </a:lnTo>
                    <a:lnTo>
                      <a:pt x="1321" y="4889"/>
                    </a:lnTo>
                    <a:lnTo>
                      <a:pt x="5389" y="3212"/>
                    </a:lnTo>
                    <a:lnTo>
                      <a:pt x="405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91" name="Google Shape;1329;p43">
                <a:extLst>
                  <a:ext uri="{FF2B5EF4-FFF2-40B4-BE49-F238E27FC236}">
                    <a16:creationId xmlns:a16="http://schemas.microsoft.com/office/drawing/2014/main" id="{279CBFFA-603D-654A-B9F8-62B61EA472CC}"/>
                  </a:ext>
                </a:extLst>
              </p:cNvPr>
              <p:cNvSpPr/>
              <p:nvPr userDrawn="1"/>
            </p:nvSpPr>
            <p:spPr>
              <a:xfrm>
                <a:off x="5583325" y="1073450"/>
                <a:ext cx="106175" cy="150350"/>
              </a:xfrm>
              <a:custGeom>
                <a:avLst/>
                <a:gdLst/>
                <a:ahLst/>
                <a:cxnLst/>
                <a:rect l="l" t="t" r="r" b="b"/>
                <a:pathLst>
                  <a:path w="4247" h="6014" extrusionOk="0">
                    <a:moveTo>
                      <a:pt x="1820" y="0"/>
                    </a:moveTo>
                    <a:lnTo>
                      <a:pt x="1071" y="304"/>
                    </a:lnTo>
                    <a:cubicBezTo>
                      <a:pt x="1071" y="322"/>
                      <a:pt x="1089" y="339"/>
                      <a:pt x="1089" y="357"/>
                    </a:cubicBezTo>
                    <a:lnTo>
                      <a:pt x="1392" y="1107"/>
                    </a:lnTo>
                    <a:lnTo>
                      <a:pt x="304" y="1553"/>
                    </a:lnTo>
                    <a:cubicBezTo>
                      <a:pt x="108" y="1642"/>
                      <a:pt x="0" y="1892"/>
                      <a:pt x="90" y="2088"/>
                    </a:cubicBezTo>
                    <a:cubicBezTo>
                      <a:pt x="143" y="2249"/>
                      <a:pt x="304" y="2338"/>
                      <a:pt x="464" y="2338"/>
                    </a:cubicBezTo>
                    <a:cubicBezTo>
                      <a:pt x="518" y="2338"/>
                      <a:pt x="571" y="2320"/>
                      <a:pt x="607" y="2302"/>
                    </a:cubicBezTo>
                    <a:lnTo>
                      <a:pt x="1696" y="1856"/>
                    </a:lnTo>
                    <a:lnTo>
                      <a:pt x="3284" y="5728"/>
                    </a:lnTo>
                    <a:cubicBezTo>
                      <a:pt x="3623" y="5746"/>
                      <a:pt x="3962" y="5835"/>
                      <a:pt x="4247" y="6013"/>
                    </a:cubicBezTo>
                    <a:lnTo>
                      <a:pt x="1838" y="54"/>
                    </a:lnTo>
                    <a:cubicBezTo>
                      <a:pt x="1838" y="36"/>
                      <a:pt x="1820" y="18"/>
                      <a:pt x="18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92" name="Google Shape;1330;p43">
                <a:extLst>
                  <a:ext uri="{FF2B5EF4-FFF2-40B4-BE49-F238E27FC236}">
                    <a16:creationId xmlns:a16="http://schemas.microsoft.com/office/drawing/2014/main" id="{97844C86-FD7F-F0A3-73EC-DC66147DB982}"/>
                  </a:ext>
                </a:extLst>
              </p:cNvPr>
              <p:cNvSpPr/>
              <p:nvPr userDrawn="1"/>
            </p:nvSpPr>
            <p:spPr>
              <a:xfrm>
                <a:off x="5716250" y="1252775"/>
                <a:ext cx="88350" cy="53100"/>
              </a:xfrm>
              <a:custGeom>
                <a:avLst/>
                <a:gdLst/>
                <a:ahLst/>
                <a:cxnLst/>
                <a:rect l="l" t="t" r="r" b="b"/>
                <a:pathLst>
                  <a:path w="3534" h="2124" extrusionOk="0">
                    <a:moveTo>
                      <a:pt x="3123" y="0"/>
                    </a:moveTo>
                    <a:cubicBezTo>
                      <a:pt x="3087" y="0"/>
                      <a:pt x="3016" y="0"/>
                      <a:pt x="2962" y="18"/>
                    </a:cubicBezTo>
                    <a:lnTo>
                      <a:pt x="268" y="1124"/>
                    </a:lnTo>
                    <a:cubicBezTo>
                      <a:pt x="250" y="1481"/>
                      <a:pt x="161" y="1820"/>
                      <a:pt x="1" y="2106"/>
                    </a:cubicBezTo>
                    <a:lnTo>
                      <a:pt x="1" y="2123"/>
                    </a:lnTo>
                    <a:lnTo>
                      <a:pt x="3248" y="767"/>
                    </a:lnTo>
                    <a:cubicBezTo>
                      <a:pt x="3409" y="714"/>
                      <a:pt x="3533" y="571"/>
                      <a:pt x="3533" y="393"/>
                    </a:cubicBezTo>
                    <a:cubicBezTo>
                      <a:pt x="3533" y="179"/>
                      <a:pt x="3337" y="0"/>
                      <a:pt x="312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3" name="Google Shape;1331;p43">
              <a:extLst>
                <a:ext uri="{FF2B5EF4-FFF2-40B4-BE49-F238E27FC236}">
                  <a16:creationId xmlns:a16="http://schemas.microsoft.com/office/drawing/2014/main" id="{A20B369B-C9D1-0B8A-E439-D5C19E27B48F}"/>
                </a:ext>
              </a:extLst>
            </p:cNvPr>
            <p:cNvGrpSpPr/>
            <p:nvPr/>
          </p:nvGrpSpPr>
          <p:grpSpPr>
            <a:xfrm>
              <a:off x="5627615" y="2570391"/>
              <a:ext cx="386850" cy="294962"/>
              <a:chOff x="1502275" y="3638775"/>
              <a:chExt cx="292625" cy="216375"/>
            </a:xfrm>
            <a:solidFill>
              <a:schemeClr val="tx1"/>
            </a:solidFill>
            <a:effectLst/>
          </p:grpSpPr>
          <p:sp>
            <p:nvSpPr>
              <p:cNvPr id="94" name="Google Shape;1332;p43">
                <a:extLst>
                  <a:ext uri="{FF2B5EF4-FFF2-40B4-BE49-F238E27FC236}">
                    <a16:creationId xmlns:a16="http://schemas.microsoft.com/office/drawing/2014/main" id="{C45DC380-384E-A063-C5B8-C010F64C6812}"/>
                  </a:ext>
                </a:extLst>
              </p:cNvPr>
              <p:cNvSpPr/>
              <p:nvPr userDrawn="1"/>
            </p:nvSpPr>
            <p:spPr>
              <a:xfrm>
                <a:off x="1502275" y="3658850"/>
                <a:ext cx="292625" cy="196300"/>
              </a:xfrm>
              <a:custGeom>
                <a:avLst/>
                <a:gdLst/>
                <a:ahLst/>
                <a:cxnLst/>
                <a:rect l="l" t="t" r="r" b="b"/>
                <a:pathLst>
                  <a:path w="11705" h="7852" extrusionOk="0">
                    <a:moveTo>
                      <a:pt x="0" y="0"/>
                    </a:moveTo>
                    <a:lnTo>
                      <a:pt x="0" y="7441"/>
                    </a:lnTo>
                    <a:lnTo>
                      <a:pt x="4657" y="7441"/>
                    </a:lnTo>
                    <a:cubicBezTo>
                      <a:pt x="4657" y="7673"/>
                      <a:pt x="4835" y="7851"/>
                      <a:pt x="5050" y="7851"/>
                    </a:cubicBezTo>
                    <a:lnTo>
                      <a:pt x="6655" y="7851"/>
                    </a:lnTo>
                    <a:cubicBezTo>
                      <a:pt x="6887" y="7851"/>
                      <a:pt x="7048" y="7673"/>
                      <a:pt x="7048" y="7441"/>
                    </a:cubicBezTo>
                    <a:lnTo>
                      <a:pt x="11705" y="7441"/>
                    </a:lnTo>
                    <a:lnTo>
                      <a:pt x="11705" y="0"/>
                    </a:lnTo>
                    <a:lnTo>
                      <a:pt x="10902" y="0"/>
                    </a:lnTo>
                    <a:lnTo>
                      <a:pt x="10902" y="6513"/>
                    </a:lnTo>
                    <a:lnTo>
                      <a:pt x="785" y="6513"/>
                    </a:lnTo>
                    <a:lnTo>
                      <a:pt x="785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Google Shape;1333;p43">
                <a:extLst>
                  <a:ext uri="{FF2B5EF4-FFF2-40B4-BE49-F238E27FC236}">
                    <a16:creationId xmlns:a16="http://schemas.microsoft.com/office/drawing/2014/main" id="{97042BEE-C821-D9EB-9D0E-CD8A7FBB7DC0}"/>
                  </a:ext>
                </a:extLst>
              </p:cNvPr>
              <p:cNvSpPr/>
              <p:nvPr userDrawn="1"/>
            </p:nvSpPr>
            <p:spPr>
              <a:xfrm>
                <a:off x="1535275" y="3638775"/>
                <a:ext cx="226625" cy="169525"/>
              </a:xfrm>
              <a:custGeom>
                <a:avLst/>
                <a:gdLst/>
                <a:ahLst/>
                <a:cxnLst/>
                <a:rect l="l" t="t" r="r" b="b"/>
                <a:pathLst>
                  <a:path w="9065" h="6781" extrusionOk="0">
                    <a:moveTo>
                      <a:pt x="4265" y="803"/>
                    </a:moveTo>
                    <a:lnTo>
                      <a:pt x="4265" y="5978"/>
                    </a:lnTo>
                    <a:lnTo>
                      <a:pt x="803" y="5978"/>
                    </a:lnTo>
                    <a:lnTo>
                      <a:pt x="803" y="803"/>
                    </a:lnTo>
                    <a:close/>
                    <a:moveTo>
                      <a:pt x="8262" y="803"/>
                    </a:moveTo>
                    <a:lnTo>
                      <a:pt x="8262" y="5978"/>
                    </a:lnTo>
                    <a:lnTo>
                      <a:pt x="4800" y="5978"/>
                    </a:lnTo>
                    <a:lnTo>
                      <a:pt x="4800" y="803"/>
                    </a:lnTo>
                    <a:close/>
                    <a:moveTo>
                      <a:pt x="0" y="0"/>
                    </a:moveTo>
                    <a:lnTo>
                      <a:pt x="0" y="6781"/>
                    </a:lnTo>
                    <a:lnTo>
                      <a:pt x="9064" y="6781"/>
                    </a:lnTo>
                    <a:lnTo>
                      <a:pt x="906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Google Shape;1334;p43">
                <a:extLst>
                  <a:ext uri="{FF2B5EF4-FFF2-40B4-BE49-F238E27FC236}">
                    <a16:creationId xmlns:a16="http://schemas.microsoft.com/office/drawing/2014/main" id="{FB5CF198-8C29-A55D-F9B5-B804BB93A975}"/>
                  </a:ext>
                </a:extLst>
              </p:cNvPr>
              <p:cNvSpPr/>
              <p:nvPr userDrawn="1"/>
            </p:nvSpPr>
            <p:spPr>
              <a:xfrm>
                <a:off x="1675350" y="3691850"/>
                <a:ext cx="46400" cy="10300"/>
              </a:xfrm>
              <a:custGeom>
                <a:avLst/>
                <a:gdLst/>
                <a:ahLst/>
                <a:cxnLst/>
                <a:rect l="l" t="t" r="r" b="b"/>
                <a:pathLst>
                  <a:path w="1856" h="412" extrusionOk="0">
                    <a:moveTo>
                      <a:pt x="0" y="1"/>
                    </a:moveTo>
                    <a:lnTo>
                      <a:pt x="0" y="411"/>
                    </a:lnTo>
                    <a:lnTo>
                      <a:pt x="1856" y="411"/>
                    </a:lnTo>
                    <a:lnTo>
                      <a:pt x="1856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97" name="Google Shape;1335;p43">
                <a:extLst>
                  <a:ext uri="{FF2B5EF4-FFF2-40B4-BE49-F238E27FC236}">
                    <a16:creationId xmlns:a16="http://schemas.microsoft.com/office/drawing/2014/main" id="{A16363B2-7026-4B7E-9C0D-E67B185E078F}"/>
                  </a:ext>
                </a:extLst>
              </p:cNvPr>
              <p:cNvSpPr/>
              <p:nvPr userDrawn="1"/>
            </p:nvSpPr>
            <p:spPr>
              <a:xfrm>
                <a:off x="1675350" y="3711925"/>
                <a:ext cx="46400" cy="9850"/>
              </a:xfrm>
              <a:custGeom>
                <a:avLst/>
                <a:gdLst/>
                <a:ahLst/>
                <a:cxnLst/>
                <a:rect l="l" t="t" r="r" b="b"/>
                <a:pathLst>
                  <a:path w="1856" h="394" extrusionOk="0">
                    <a:moveTo>
                      <a:pt x="0" y="1"/>
                    </a:moveTo>
                    <a:lnTo>
                      <a:pt x="0" y="393"/>
                    </a:lnTo>
                    <a:lnTo>
                      <a:pt x="1856" y="393"/>
                    </a:lnTo>
                    <a:lnTo>
                      <a:pt x="1856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98" name="Google Shape;1336;p43">
                <a:extLst>
                  <a:ext uri="{FF2B5EF4-FFF2-40B4-BE49-F238E27FC236}">
                    <a16:creationId xmlns:a16="http://schemas.microsoft.com/office/drawing/2014/main" id="{FB7ECBEF-8EED-0BA4-453B-84618B0FF16A}"/>
                  </a:ext>
                </a:extLst>
              </p:cNvPr>
              <p:cNvSpPr/>
              <p:nvPr userDrawn="1"/>
            </p:nvSpPr>
            <p:spPr>
              <a:xfrm>
                <a:off x="1675350" y="3732000"/>
                <a:ext cx="321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393" extrusionOk="0">
                    <a:moveTo>
                      <a:pt x="0" y="0"/>
                    </a:moveTo>
                    <a:lnTo>
                      <a:pt x="0" y="393"/>
                    </a:lnTo>
                    <a:lnTo>
                      <a:pt x="1285" y="393"/>
                    </a:lnTo>
                    <a:lnTo>
                      <a:pt x="1285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9" name="Google Shape;1337;p43">
              <a:extLst>
                <a:ext uri="{FF2B5EF4-FFF2-40B4-BE49-F238E27FC236}">
                  <a16:creationId xmlns:a16="http://schemas.microsoft.com/office/drawing/2014/main" id="{802CAA9C-218A-7969-7548-826C81ECD935}"/>
                </a:ext>
              </a:extLst>
            </p:cNvPr>
            <p:cNvGrpSpPr/>
            <p:nvPr/>
          </p:nvGrpSpPr>
          <p:grpSpPr>
            <a:xfrm>
              <a:off x="6182650" y="2514877"/>
              <a:ext cx="354428" cy="362441"/>
              <a:chOff x="3171000" y="4021950"/>
              <a:chExt cx="268100" cy="265875"/>
            </a:xfrm>
            <a:solidFill>
              <a:schemeClr val="tx1"/>
            </a:solidFill>
            <a:effectLst/>
          </p:grpSpPr>
          <p:sp>
            <p:nvSpPr>
              <p:cNvPr id="100" name="Google Shape;1338;p43">
                <a:extLst>
                  <a:ext uri="{FF2B5EF4-FFF2-40B4-BE49-F238E27FC236}">
                    <a16:creationId xmlns:a16="http://schemas.microsoft.com/office/drawing/2014/main" id="{F70023A7-1BFF-DE7D-E7B9-792D301C62DA}"/>
                  </a:ext>
                </a:extLst>
              </p:cNvPr>
              <p:cNvSpPr/>
              <p:nvPr userDrawn="1"/>
            </p:nvSpPr>
            <p:spPr>
              <a:xfrm>
                <a:off x="3171000" y="4058525"/>
                <a:ext cx="230200" cy="229300"/>
              </a:xfrm>
              <a:custGeom>
                <a:avLst/>
                <a:gdLst/>
                <a:ahLst/>
                <a:cxnLst/>
                <a:rect l="l" t="t" r="r" b="b"/>
                <a:pathLst>
                  <a:path w="9208" h="9172" extrusionOk="0">
                    <a:moveTo>
                      <a:pt x="1782" y="6720"/>
                    </a:moveTo>
                    <a:cubicBezTo>
                      <a:pt x="1957" y="6720"/>
                      <a:pt x="2130" y="6787"/>
                      <a:pt x="2266" y="6923"/>
                    </a:cubicBezTo>
                    <a:cubicBezTo>
                      <a:pt x="2534" y="7191"/>
                      <a:pt x="2534" y="7619"/>
                      <a:pt x="2266" y="7869"/>
                    </a:cubicBezTo>
                    <a:lnTo>
                      <a:pt x="1142" y="8244"/>
                    </a:lnTo>
                    <a:lnTo>
                      <a:pt x="928" y="8047"/>
                    </a:lnTo>
                    <a:lnTo>
                      <a:pt x="1303" y="6905"/>
                    </a:lnTo>
                    <a:cubicBezTo>
                      <a:pt x="1443" y="6783"/>
                      <a:pt x="1614" y="6720"/>
                      <a:pt x="1782" y="6720"/>
                    </a:cubicBezTo>
                    <a:close/>
                    <a:moveTo>
                      <a:pt x="7494" y="0"/>
                    </a:moveTo>
                    <a:lnTo>
                      <a:pt x="839" y="6656"/>
                    </a:lnTo>
                    <a:lnTo>
                      <a:pt x="0" y="9171"/>
                    </a:lnTo>
                    <a:lnTo>
                      <a:pt x="2552" y="8333"/>
                    </a:lnTo>
                    <a:lnTo>
                      <a:pt x="9207" y="1695"/>
                    </a:lnTo>
                    <a:lnTo>
                      <a:pt x="749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01" name="Google Shape;1339;p43">
                <a:extLst>
                  <a:ext uri="{FF2B5EF4-FFF2-40B4-BE49-F238E27FC236}">
                    <a16:creationId xmlns:a16="http://schemas.microsoft.com/office/drawing/2014/main" id="{7EC2B4D6-A7FE-D393-9FCA-1A36154A3313}"/>
                  </a:ext>
                </a:extLst>
              </p:cNvPr>
              <p:cNvSpPr/>
              <p:nvPr userDrawn="1"/>
            </p:nvSpPr>
            <p:spPr>
              <a:xfrm>
                <a:off x="3367725" y="4021950"/>
                <a:ext cx="71375" cy="69150"/>
              </a:xfrm>
              <a:custGeom>
                <a:avLst/>
                <a:gdLst/>
                <a:ahLst/>
                <a:cxnLst/>
                <a:rect l="l" t="t" r="r" b="b"/>
                <a:pathLst>
                  <a:path w="2855" h="2766" extrusionOk="0">
                    <a:moveTo>
                      <a:pt x="1320" y="0"/>
                    </a:moveTo>
                    <a:cubicBezTo>
                      <a:pt x="1187" y="0"/>
                      <a:pt x="1053" y="54"/>
                      <a:pt x="946" y="161"/>
                    </a:cubicBezTo>
                    <a:lnTo>
                      <a:pt x="0" y="1089"/>
                    </a:lnTo>
                    <a:lnTo>
                      <a:pt x="1695" y="2766"/>
                    </a:lnTo>
                    <a:lnTo>
                      <a:pt x="2623" y="1838"/>
                    </a:lnTo>
                    <a:cubicBezTo>
                      <a:pt x="2855" y="1642"/>
                      <a:pt x="2855" y="1303"/>
                      <a:pt x="2641" y="1106"/>
                    </a:cubicBezTo>
                    <a:lnTo>
                      <a:pt x="1695" y="161"/>
                    </a:lnTo>
                    <a:cubicBezTo>
                      <a:pt x="1588" y="54"/>
                      <a:pt x="1454" y="0"/>
                      <a:pt x="13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2" name="Google Shape;1340;p43">
              <a:extLst>
                <a:ext uri="{FF2B5EF4-FFF2-40B4-BE49-F238E27FC236}">
                  <a16:creationId xmlns:a16="http://schemas.microsoft.com/office/drawing/2014/main" id="{E74FDA51-CF2D-CD09-A4F7-527A8A982DE2}"/>
                </a:ext>
              </a:extLst>
            </p:cNvPr>
            <p:cNvSpPr/>
            <p:nvPr/>
          </p:nvSpPr>
          <p:spPr>
            <a:xfrm>
              <a:off x="6703426" y="2549219"/>
              <a:ext cx="394518" cy="407460"/>
            </a:xfrm>
            <a:custGeom>
              <a:avLst/>
              <a:gdLst/>
              <a:ahLst/>
              <a:cxnLst/>
              <a:rect l="l" t="t" r="r" b="b"/>
              <a:pathLst>
                <a:path w="11937" h="11956" extrusionOk="0">
                  <a:moveTo>
                    <a:pt x="9225" y="1125"/>
                  </a:moveTo>
                  <a:lnTo>
                    <a:pt x="10831" y="2730"/>
                  </a:lnTo>
                  <a:lnTo>
                    <a:pt x="9814" y="3747"/>
                  </a:lnTo>
                  <a:lnTo>
                    <a:pt x="8975" y="2927"/>
                  </a:lnTo>
                  <a:lnTo>
                    <a:pt x="8583" y="3301"/>
                  </a:lnTo>
                  <a:lnTo>
                    <a:pt x="9421" y="4140"/>
                  </a:lnTo>
                  <a:lnTo>
                    <a:pt x="8368" y="5175"/>
                  </a:lnTo>
                  <a:lnTo>
                    <a:pt x="7548" y="4354"/>
                  </a:lnTo>
                  <a:lnTo>
                    <a:pt x="7173" y="4729"/>
                  </a:lnTo>
                  <a:lnTo>
                    <a:pt x="8012" y="5550"/>
                  </a:lnTo>
                  <a:lnTo>
                    <a:pt x="6977" y="6584"/>
                  </a:lnTo>
                  <a:lnTo>
                    <a:pt x="6138" y="5764"/>
                  </a:lnTo>
                  <a:lnTo>
                    <a:pt x="5763" y="6138"/>
                  </a:lnTo>
                  <a:lnTo>
                    <a:pt x="6602" y="6959"/>
                  </a:lnTo>
                  <a:lnTo>
                    <a:pt x="5549" y="7994"/>
                  </a:lnTo>
                  <a:lnTo>
                    <a:pt x="4728" y="7173"/>
                  </a:lnTo>
                  <a:lnTo>
                    <a:pt x="4354" y="7548"/>
                  </a:lnTo>
                  <a:lnTo>
                    <a:pt x="5175" y="8369"/>
                  </a:lnTo>
                  <a:lnTo>
                    <a:pt x="4140" y="9404"/>
                  </a:lnTo>
                  <a:lnTo>
                    <a:pt x="3319" y="8583"/>
                  </a:lnTo>
                  <a:lnTo>
                    <a:pt x="2944" y="8958"/>
                  </a:lnTo>
                  <a:lnTo>
                    <a:pt x="3765" y="9778"/>
                  </a:lnTo>
                  <a:lnTo>
                    <a:pt x="2748" y="10795"/>
                  </a:lnTo>
                  <a:lnTo>
                    <a:pt x="1160" y="9207"/>
                  </a:lnTo>
                  <a:lnTo>
                    <a:pt x="9225" y="1125"/>
                  </a:lnTo>
                  <a:close/>
                  <a:moveTo>
                    <a:pt x="9225" y="1"/>
                  </a:moveTo>
                  <a:lnTo>
                    <a:pt x="0" y="9225"/>
                  </a:lnTo>
                  <a:lnTo>
                    <a:pt x="2730" y="11955"/>
                  </a:lnTo>
                  <a:lnTo>
                    <a:pt x="11937" y="2748"/>
                  </a:lnTo>
                  <a:lnTo>
                    <a:pt x="9225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" name="Google Shape;1341;p43">
              <a:extLst>
                <a:ext uri="{FF2B5EF4-FFF2-40B4-BE49-F238E27FC236}">
                  <a16:creationId xmlns:a16="http://schemas.microsoft.com/office/drawing/2014/main" id="{2C4C003A-0724-B79F-6013-5783BCED1C62}"/>
                </a:ext>
              </a:extLst>
            </p:cNvPr>
            <p:cNvSpPr/>
            <p:nvPr/>
          </p:nvSpPr>
          <p:spPr>
            <a:xfrm>
              <a:off x="7257814" y="2533676"/>
              <a:ext cx="352082" cy="363191"/>
            </a:xfrm>
            <a:custGeom>
              <a:avLst/>
              <a:gdLst/>
              <a:ahLst/>
              <a:cxnLst/>
              <a:rect l="l" t="t" r="r" b="b"/>
              <a:pathLst>
                <a:path w="10653" h="10657" extrusionOk="0">
                  <a:moveTo>
                    <a:pt x="6254" y="823"/>
                  </a:moveTo>
                  <a:cubicBezTo>
                    <a:pt x="6352" y="823"/>
                    <a:pt x="6452" y="841"/>
                    <a:pt x="6549" y="879"/>
                  </a:cubicBezTo>
                  <a:cubicBezTo>
                    <a:pt x="6959" y="1040"/>
                    <a:pt x="7155" y="1504"/>
                    <a:pt x="6977" y="1914"/>
                  </a:cubicBezTo>
                  <a:cubicBezTo>
                    <a:pt x="6867" y="2217"/>
                    <a:pt x="6554" y="2414"/>
                    <a:pt x="6237" y="2414"/>
                  </a:cubicBezTo>
                  <a:cubicBezTo>
                    <a:pt x="6143" y="2414"/>
                    <a:pt x="6049" y="2397"/>
                    <a:pt x="5960" y="2360"/>
                  </a:cubicBezTo>
                  <a:cubicBezTo>
                    <a:pt x="5532" y="2200"/>
                    <a:pt x="5353" y="1736"/>
                    <a:pt x="5514" y="1325"/>
                  </a:cubicBezTo>
                  <a:cubicBezTo>
                    <a:pt x="5636" y="1012"/>
                    <a:pt x="5936" y="823"/>
                    <a:pt x="6254" y="823"/>
                  </a:cubicBezTo>
                  <a:close/>
                  <a:moveTo>
                    <a:pt x="9047" y="3609"/>
                  </a:moveTo>
                  <a:cubicBezTo>
                    <a:pt x="9493" y="3609"/>
                    <a:pt x="9849" y="3966"/>
                    <a:pt x="9849" y="4394"/>
                  </a:cubicBezTo>
                  <a:cubicBezTo>
                    <a:pt x="9849" y="4840"/>
                    <a:pt x="9493" y="5197"/>
                    <a:pt x="9047" y="5197"/>
                  </a:cubicBezTo>
                  <a:cubicBezTo>
                    <a:pt x="8618" y="5197"/>
                    <a:pt x="8244" y="4840"/>
                    <a:pt x="8244" y="4394"/>
                  </a:cubicBezTo>
                  <a:cubicBezTo>
                    <a:pt x="8244" y="3966"/>
                    <a:pt x="8618" y="3609"/>
                    <a:pt x="9047" y="3609"/>
                  </a:cubicBezTo>
                  <a:close/>
                  <a:moveTo>
                    <a:pt x="5585" y="4662"/>
                  </a:moveTo>
                  <a:cubicBezTo>
                    <a:pt x="5817" y="4662"/>
                    <a:pt x="5978" y="4840"/>
                    <a:pt x="5978" y="5072"/>
                  </a:cubicBezTo>
                  <a:cubicBezTo>
                    <a:pt x="5978" y="5304"/>
                    <a:pt x="5817" y="5465"/>
                    <a:pt x="5585" y="5465"/>
                  </a:cubicBezTo>
                  <a:cubicBezTo>
                    <a:pt x="5371" y="5465"/>
                    <a:pt x="5193" y="5304"/>
                    <a:pt x="5193" y="5072"/>
                  </a:cubicBezTo>
                  <a:cubicBezTo>
                    <a:pt x="5193" y="4840"/>
                    <a:pt x="5371" y="4662"/>
                    <a:pt x="5585" y="4662"/>
                  </a:cubicBezTo>
                  <a:close/>
                  <a:moveTo>
                    <a:pt x="6272" y="0"/>
                  </a:moveTo>
                  <a:cubicBezTo>
                    <a:pt x="5644" y="0"/>
                    <a:pt x="5041" y="377"/>
                    <a:pt x="4782" y="1004"/>
                  </a:cubicBezTo>
                  <a:cubicBezTo>
                    <a:pt x="4443" y="1807"/>
                    <a:pt x="4853" y="2735"/>
                    <a:pt x="5656" y="3074"/>
                  </a:cubicBezTo>
                  <a:cubicBezTo>
                    <a:pt x="5817" y="3145"/>
                    <a:pt x="5978" y="3163"/>
                    <a:pt x="6138" y="3181"/>
                  </a:cubicBezTo>
                  <a:lnTo>
                    <a:pt x="4943" y="4376"/>
                  </a:lnTo>
                  <a:lnTo>
                    <a:pt x="4639" y="5036"/>
                  </a:lnTo>
                  <a:lnTo>
                    <a:pt x="803" y="7195"/>
                  </a:lnTo>
                  <a:lnTo>
                    <a:pt x="0" y="8534"/>
                  </a:lnTo>
                  <a:lnTo>
                    <a:pt x="3854" y="6803"/>
                  </a:lnTo>
                  <a:lnTo>
                    <a:pt x="2124" y="10657"/>
                  </a:lnTo>
                  <a:lnTo>
                    <a:pt x="2124" y="10657"/>
                  </a:lnTo>
                  <a:lnTo>
                    <a:pt x="3462" y="9854"/>
                  </a:lnTo>
                  <a:lnTo>
                    <a:pt x="5603" y="6036"/>
                  </a:lnTo>
                  <a:lnTo>
                    <a:pt x="6245" y="5732"/>
                  </a:lnTo>
                  <a:lnTo>
                    <a:pt x="7459" y="4537"/>
                  </a:lnTo>
                  <a:cubicBezTo>
                    <a:pt x="7512" y="5376"/>
                    <a:pt x="8208" y="6000"/>
                    <a:pt x="9047" y="6000"/>
                  </a:cubicBezTo>
                  <a:cubicBezTo>
                    <a:pt x="9939" y="6000"/>
                    <a:pt x="10652" y="5286"/>
                    <a:pt x="10652" y="4394"/>
                  </a:cubicBezTo>
                  <a:cubicBezTo>
                    <a:pt x="10652" y="3520"/>
                    <a:pt x="9939" y="2806"/>
                    <a:pt x="9047" y="2806"/>
                  </a:cubicBezTo>
                  <a:cubicBezTo>
                    <a:pt x="8708" y="2806"/>
                    <a:pt x="8386" y="2913"/>
                    <a:pt x="8119" y="3109"/>
                  </a:cubicBezTo>
                  <a:lnTo>
                    <a:pt x="6834" y="3823"/>
                  </a:lnTo>
                  <a:lnTo>
                    <a:pt x="7548" y="2539"/>
                  </a:lnTo>
                  <a:cubicBezTo>
                    <a:pt x="7619" y="2431"/>
                    <a:pt x="7690" y="2307"/>
                    <a:pt x="7726" y="2200"/>
                  </a:cubicBezTo>
                  <a:cubicBezTo>
                    <a:pt x="8065" y="1379"/>
                    <a:pt x="7673" y="451"/>
                    <a:pt x="6852" y="112"/>
                  </a:cubicBezTo>
                  <a:cubicBezTo>
                    <a:pt x="6662" y="36"/>
                    <a:pt x="6466" y="0"/>
                    <a:pt x="627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104" name="Google Shape;1342;p43">
              <a:extLst>
                <a:ext uri="{FF2B5EF4-FFF2-40B4-BE49-F238E27FC236}">
                  <a16:creationId xmlns:a16="http://schemas.microsoft.com/office/drawing/2014/main" id="{D04777C0-B710-363D-8ED5-7583E3BCCC35}"/>
                </a:ext>
              </a:extLst>
            </p:cNvPr>
            <p:cNvGrpSpPr/>
            <p:nvPr/>
          </p:nvGrpSpPr>
          <p:grpSpPr>
            <a:xfrm>
              <a:off x="7771925" y="2566530"/>
              <a:ext cx="334400" cy="344821"/>
              <a:chOff x="5684575" y="4038000"/>
              <a:chExt cx="252950" cy="252950"/>
            </a:xfrm>
            <a:solidFill>
              <a:schemeClr val="tx1"/>
            </a:solidFill>
            <a:effectLst/>
          </p:grpSpPr>
          <p:sp>
            <p:nvSpPr>
              <p:cNvPr id="105" name="Google Shape;1343;p43">
                <a:extLst>
                  <a:ext uri="{FF2B5EF4-FFF2-40B4-BE49-F238E27FC236}">
                    <a16:creationId xmlns:a16="http://schemas.microsoft.com/office/drawing/2014/main" id="{F7409662-77C0-167E-4C26-27063FC9766A}"/>
                  </a:ext>
                </a:extLst>
              </p:cNvPr>
              <p:cNvSpPr/>
              <p:nvPr userDrawn="1"/>
            </p:nvSpPr>
            <p:spPr>
              <a:xfrm>
                <a:off x="5684575" y="4038000"/>
                <a:ext cx="252950" cy="252950"/>
              </a:xfrm>
              <a:custGeom>
                <a:avLst/>
                <a:gdLst/>
                <a:ahLst/>
                <a:cxnLst/>
                <a:rect l="l" t="t" r="r" b="b"/>
                <a:pathLst>
                  <a:path w="10118" h="10118" extrusionOk="0">
                    <a:moveTo>
                      <a:pt x="5068" y="803"/>
                    </a:moveTo>
                    <a:cubicBezTo>
                      <a:pt x="7405" y="803"/>
                      <a:pt x="9332" y="2730"/>
                      <a:pt x="9332" y="5068"/>
                    </a:cubicBezTo>
                    <a:cubicBezTo>
                      <a:pt x="9332" y="7405"/>
                      <a:pt x="7405" y="9314"/>
                      <a:pt x="5068" y="9314"/>
                    </a:cubicBezTo>
                    <a:cubicBezTo>
                      <a:pt x="2731" y="9314"/>
                      <a:pt x="804" y="7405"/>
                      <a:pt x="804" y="5068"/>
                    </a:cubicBezTo>
                    <a:cubicBezTo>
                      <a:pt x="804" y="2730"/>
                      <a:pt x="2731" y="803"/>
                      <a:pt x="5068" y="803"/>
                    </a:cubicBezTo>
                    <a:close/>
                    <a:moveTo>
                      <a:pt x="5068" y="1"/>
                    </a:moveTo>
                    <a:cubicBezTo>
                      <a:pt x="2267" y="1"/>
                      <a:pt x="1" y="2267"/>
                      <a:pt x="1" y="5068"/>
                    </a:cubicBezTo>
                    <a:cubicBezTo>
                      <a:pt x="1" y="7851"/>
                      <a:pt x="2267" y="10117"/>
                      <a:pt x="5068" y="10117"/>
                    </a:cubicBezTo>
                    <a:cubicBezTo>
                      <a:pt x="7851" y="10117"/>
                      <a:pt x="10118" y="7851"/>
                      <a:pt x="10118" y="5068"/>
                    </a:cubicBezTo>
                    <a:cubicBezTo>
                      <a:pt x="10118" y="2267"/>
                      <a:pt x="7851" y="1"/>
                      <a:pt x="5068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Google Shape;1344;p43">
                <a:extLst>
                  <a:ext uri="{FF2B5EF4-FFF2-40B4-BE49-F238E27FC236}">
                    <a16:creationId xmlns:a16="http://schemas.microsoft.com/office/drawing/2014/main" id="{E947B981-07CC-CBC9-F1CF-F33C0276B8B3}"/>
                  </a:ext>
                </a:extLst>
              </p:cNvPr>
              <p:cNvSpPr/>
              <p:nvPr userDrawn="1"/>
            </p:nvSpPr>
            <p:spPr>
              <a:xfrm>
                <a:off x="5804575" y="4097775"/>
                <a:ext cx="58000" cy="118225"/>
              </a:xfrm>
              <a:custGeom>
                <a:avLst/>
                <a:gdLst/>
                <a:ahLst/>
                <a:cxnLst/>
                <a:rect l="l" t="t" r="r" b="b"/>
                <a:pathLst>
                  <a:path w="2320" h="4729" extrusionOk="0">
                    <a:moveTo>
                      <a:pt x="0" y="0"/>
                    </a:moveTo>
                    <a:lnTo>
                      <a:pt x="0" y="2677"/>
                    </a:lnTo>
                    <a:cubicBezTo>
                      <a:pt x="0" y="2748"/>
                      <a:pt x="36" y="2820"/>
                      <a:pt x="90" y="2855"/>
                    </a:cubicBezTo>
                    <a:lnTo>
                      <a:pt x="1963" y="4729"/>
                    </a:lnTo>
                    <a:lnTo>
                      <a:pt x="2320" y="4372"/>
                    </a:lnTo>
                    <a:lnTo>
                      <a:pt x="536" y="2570"/>
                    </a:lnTo>
                    <a:lnTo>
                      <a:pt x="536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Google Shape;1345;p43">
                <a:extLst>
                  <a:ext uri="{FF2B5EF4-FFF2-40B4-BE49-F238E27FC236}">
                    <a16:creationId xmlns:a16="http://schemas.microsoft.com/office/drawing/2014/main" id="{7FCAB8F2-BB55-BC7C-E2E9-D805246B821B}"/>
                  </a:ext>
                </a:extLst>
              </p:cNvPr>
              <p:cNvSpPr/>
              <p:nvPr userDrawn="1"/>
            </p:nvSpPr>
            <p:spPr>
              <a:xfrm>
                <a:off x="5804575" y="4071450"/>
                <a:ext cx="13400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536" h="536" extrusionOk="0">
                    <a:moveTo>
                      <a:pt x="268" y="1"/>
                    </a:moveTo>
                    <a:cubicBezTo>
                      <a:pt x="125" y="1"/>
                      <a:pt x="0" y="126"/>
                      <a:pt x="0" y="268"/>
                    </a:cubicBezTo>
                    <a:cubicBezTo>
                      <a:pt x="0" y="411"/>
                      <a:pt x="125" y="536"/>
                      <a:pt x="268" y="536"/>
                    </a:cubicBezTo>
                    <a:cubicBezTo>
                      <a:pt x="411" y="536"/>
                      <a:pt x="536" y="411"/>
                      <a:pt x="536" y="268"/>
                    </a:cubicBezTo>
                    <a:cubicBezTo>
                      <a:pt x="536" y="126"/>
                      <a:pt x="411" y="1"/>
                      <a:pt x="268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Google Shape;1346;p43">
                <a:extLst>
                  <a:ext uri="{FF2B5EF4-FFF2-40B4-BE49-F238E27FC236}">
                    <a16:creationId xmlns:a16="http://schemas.microsoft.com/office/drawing/2014/main" id="{8B7634B8-4F96-97A6-75DD-8B337CB0EB7E}"/>
                  </a:ext>
                </a:extLst>
              </p:cNvPr>
              <p:cNvSpPr/>
              <p:nvPr userDrawn="1"/>
            </p:nvSpPr>
            <p:spPr>
              <a:xfrm>
                <a:off x="5804575" y="4244525"/>
                <a:ext cx="13400" cy="12975"/>
              </a:xfrm>
              <a:custGeom>
                <a:avLst/>
                <a:gdLst/>
                <a:ahLst/>
                <a:cxnLst/>
                <a:rect l="l" t="t" r="r" b="b"/>
                <a:pathLst>
                  <a:path w="536" h="519" extrusionOk="0">
                    <a:moveTo>
                      <a:pt x="268" y="1"/>
                    </a:moveTo>
                    <a:cubicBezTo>
                      <a:pt x="125" y="1"/>
                      <a:pt x="0" y="126"/>
                      <a:pt x="0" y="268"/>
                    </a:cubicBezTo>
                    <a:cubicBezTo>
                      <a:pt x="0" y="411"/>
                      <a:pt x="125" y="518"/>
                      <a:pt x="268" y="518"/>
                    </a:cubicBezTo>
                    <a:cubicBezTo>
                      <a:pt x="411" y="518"/>
                      <a:pt x="536" y="411"/>
                      <a:pt x="536" y="268"/>
                    </a:cubicBezTo>
                    <a:cubicBezTo>
                      <a:pt x="536" y="126"/>
                      <a:pt x="411" y="1"/>
                      <a:pt x="268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Google Shape;1347;p43">
                <a:extLst>
                  <a:ext uri="{FF2B5EF4-FFF2-40B4-BE49-F238E27FC236}">
                    <a16:creationId xmlns:a16="http://schemas.microsoft.com/office/drawing/2014/main" id="{7FE99623-E883-6556-E389-23A6367C36A7}"/>
                  </a:ext>
                </a:extLst>
              </p:cNvPr>
              <p:cNvSpPr/>
              <p:nvPr userDrawn="1"/>
            </p:nvSpPr>
            <p:spPr>
              <a:xfrm>
                <a:off x="5718025" y="4158000"/>
                <a:ext cx="13425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537" h="536" extrusionOk="0">
                    <a:moveTo>
                      <a:pt x="269" y="0"/>
                    </a:moveTo>
                    <a:cubicBezTo>
                      <a:pt x="126" y="0"/>
                      <a:pt x="1" y="125"/>
                      <a:pt x="1" y="268"/>
                    </a:cubicBezTo>
                    <a:cubicBezTo>
                      <a:pt x="1" y="411"/>
                      <a:pt x="126" y="535"/>
                      <a:pt x="269" y="535"/>
                    </a:cubicBezTo>
                    <a:cubicBezTo>
                      <a:pt x="411" y="535"/>
                      <a:pt x="536" y="411"/>
                      <a:pt x="536" y="268"/>
                    </a:cubicBezTo>
                    <a:cubicBezTo>
                      <a:pt x="536" y="125"/>
                      <a:pt x="411" y="0"/>
                      <a:pt x="269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10" name="Google Shape;1348;p43">
                <a:extLst>
                  <a:ext uri="{FF2B5EF4-FFF2-40B4-BE49-F238E27FC236}">
                    <a16:creationId xmlns:a16="http://schemas.microsoft.com/office/drawing/2014/main" id="{F0A437B5-8FB3-4FB2-B737-FD539FF4371B}"/>
                  </a:ext>
                </a:extLst>
              </p:cNvPr>
              <p:cNvSpPr/>
              <p:nvPr userDrawn="1"/>
            </p:nvSpPr>
            <p:spPr>
              <a:xfrm>
                <a:off x="5891100" y="4158000"/>
                <a:ext cx="13425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537" h="536" extrusionOk="0">
                    <a:moveTo>
                      <a:pt x="269" y="0"/>
                    </a:moveTo>
                    <a:cubicBezTo>
                      <a:pt x="126" y="0"/>
                      <a:pt x="1" y="125"/>
                      <a:pt x="1" y="268"/>
                    </a:cubicBezTo>
                    <a:cubicBezTo>
                      <a:pt x="1" y="411"/>
                      <a:pt x="126" y="535"/>
                      <a:pt x="269" y="535"/>
                    </a:cubicBezTo>
                    <a:cubicBezTo>
                      <a:pt x="411" y="535"/>
                      <a:pt x="536" y="411"/>
                      <a:pt x="536" y="268"/>
                    </a:cubicBezTo>
                    <a:cubicBezTo>
                      <a:pt x="536" y="125"/>
                      <a:pt x="411" y="0"/>
                      <a:pt x="269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11" name="Google Shape;1349;p43">
              <a:extLst>
                <a:ext uri="{FF2B5EF4-FFF2-40B4-BE49-F238E27FC236}">
                  <a16:creationId xmlns:a16="http://schemas.microsoft.com/office/drawing/2014/main" id="{A95116F7-2985-F541-D751-198F73726EE4}"/>
                </a:ext>
              </a:extLst>
            </p:cNvPr>
            <p:cNvGrpSpPr/>
            <p:nvPr/>
          </p:nvGrpSpPr>
          <p:grpSpPr>
            <a:xfrm>
              <a:off x="8365520" y="2524939"/>
              <a:ext cx="247115" cy="399518"/>
              <a:chOff x="1982675" y="3599525"/>
              <a:chExt cx="186925" cy="293075"/>
            </a:xfrm>
            <a:solidFill>
              <a:schemeClr val="tx1"/>
            </a:solidFill>
            <a:effectLst/>
          </p:grpSpPr>
          <p:sp>
            <p:nvSpPr>
              <p:cNvPr id="112" name="Google Shape;1350;p43">
                <a:extLst>
                  <a:ext uri="{FF2B5EF4-FFF2-40B4-BE49-F238E27FC236}">
                    <a16:creationId xmlns:a16="http://schemas.microsoft.com/office/drawing/2014/main" id="{2EDAC739-E8DB-5FA0-409E-CB1892D48710}"/>
                  </a:ext>
                </a:extLst>
              </p:cNvPr>
              <p:cNvSpPr/>
              <p:nvPr userDrawn="1"/>
            </p:nvSpPr>
            <p:spPr>
              <a:xfrm>
                <a:off x="2029075" y="3639675"/>
                <a:ext cx="40175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1589" extrusionOk="0">
                    <a:moveTo>
                      <a:pt x="803" y="0"/>
                    </a:moveTo>
                    <a:cubicBezTo>
                      <a:pt x="357" y="0"/>
                      <a:pt x="0" y="357"/>
                      <a:pt x="0" y="803"/>
                    </a:cubicBezTo>
                    <a:cubicBezTo>
                      <a:pt x="0" y="1231"/>
                      <a:pt x="357" y="1588"/>
                      <a:pt x="803" y="1588"/>
                    </a:cubicBezTo>
                    <a:cubicBezTo>
                      <a:pt x="1249" y="1588"/>
                      <a:pt x="1606" y="1231"/>
                      <a:pt x="1606" y="803"/>
                    </a:cubicBezTo>
                    <a:cubicBezTo>
                      <a:pt x="1606" y="357"/>
                      <a:pt x="1249" y="0"/>
                      <a:pt x="80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13" name="Google Shape;1351;p43">
                <a:extLst>
                  <a:ext uri="{FF2B5EF4-FFF2-40B4-BE49-F238E27FC236}">
                    <a16:creationId xmlns:a16="http://schemas.microsoft.com/office/drawing/2014/main" id="{5E6DD9FD-CB37-7983-AB90-FF0CBE7601B1}"/>
                  </a:ext>
                </a:extLst>
              </p:cNvPr>
              <p:cNvSpPr/>
              <p:nvPr userDrawn="1"/>
            </p:nvSpPr>
            <p:spPr>
              <a:xfrm>
                <a:off x="2029075" y="3599525"/>
                <a:ext cx="2010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804" h="804" extrusionOk="0">
                    <a:moveTo>
                      <a:pt x="411" y="0"/>
                    </a:moveTo>
                    <a:cubicBezTo>
                      <a:pt x="197" y="0"/>
                      <a:pt x="0" y="196"/>
                      <a:pt x="0" y="411"/>
                    </a:cubicBezTo>
                    <a:cubicBezTo>
                      <a:pt x="0" y="625"/>
                      <a:pt x="197" y="803"/>
                      <a:pt x="411" y="803"/>
                    </a:cubicBezTo>
                    <a:cubicBezTo>
                      <a:pt x="625" y="803"/>
                      <a:pt x="803" y="625"/>
                      <a:pt x="803" y="411"/>
                    </a:cubicBezTo>
                    <a:cubicBezTo>
                      <a:pt x="803" y="196"/>
                      <a:pt x="625" y="0"/>
                      <a:pt x="4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14" name="Google Shape;1352;p43">
                <a:extLst>
                  <a:ext uri="{FF2B5EF4-FFF2-40B4-BE49-F238E27FC236}">
                    <a16:creationId xmlns:a16="http://schemas.microsoft.com/office/drawing/2014/main" id="{4635213F-4E97-2DC4-DA74-55DA68A6AF7F}"/>
                  </a:ext>
                </a:extLst>
              </p:cNvPr>
              <p:cNvSpPr/>
              <p:nvPr userDrawn="1"/>
            </p:nvSpPr>
            <p:spPr>
              <a:xfrm>
                <a:off x="2085725" y="3659725"/>
                <a:ext cx="20100" cy="19675"/>
              </a:xfrm>
              <a:custGeom>
                <a:avLst/>
                <a:gdLst/>
                <a:ahLst/>
                <a:cxnLst/>
                <a:rect l="l" t="t" r="r" b="b"/>
                <a:pathLst>
                  <a:path w="804" h="787" extrusionOk="0">
                    <a:moveTo>
                      <a:pt x="393" y="1"/>
                    </a:moveTo>
                    <a:cubicBezTo>
                      <a:pt x="179" y="1"/>
                      <a:pt x="0" y="179"/>
                      <a:pt x="0" y="394"/>
                    </a:cubicBezTo>
                    <a:cubicBezTo>
                      <a:pt x="0" y="625"/>
                      <a:pt x="179" y="786"/>
                      <a:pt x="393" y="786"/>
                    </a:cubicBezTo>
                    <a:cubicBezTo>
                      <a:pt x="625" y="786"/>
                      <a:pt x="803" y="625"/>
                      <a:pt x="803" y="394"/>
                    </a:cubicBezTo>
                    <a:cubicBezTo>
                      <a:pt x="803" y="179"/>
                      <a:pt x="625" y="1"/>
                      <a:pt x="393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15" name="Google Shape;1353;p43">
                <a:extLst>
                  <a:ext uri="{FF2B5EF4-FFF2-40B4-BE49-F238E27FC236}">
                    <a16:creationId xmlns:a16="http://schemas.microsoft.com/office/drawing/2014/main" id="{1459D28F-19F0-457D-5B42-136947EE070D}"/>
                  </a:ext>
                </a:extLst>
              </p:cNvPr>
              <p:cNvSpPr/>
              <p:nvPr userDrawn="1"/>
            </p:nvSpPr>
            <p:spPr>
              <a:xfrm>
                <a:off x="2088850" y="3612900"/>
                <a:ext cx="26775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071" h="1072" extrusionOk="0">
                    <a:moveTo>
                      <a:pt x="535" y="0"/>
                    </a:moveTo>
                    <a:cubicBezTo>
                      <a:pt x="250" y="0"/>
                      <a:pt x="0" y="250"/>
                      <a:pt x="0" y="536"/>
                    </a:cubicBezTo>
                    <a:cubicBezTo>
                      <a:pt x="0" y="839"/>
                      <a:pt x="250" y="1071"/>
                      <a:pt x="535" y="1071"/>
                    </a:cubicBezTo>
                    <a:cubicBezTo>
                      <a:pt x="839" y="1071"/>
                      <a:pt x="1071" y="839"/>
                      <a:pt x="1071" y="536"/>
                    </a:cubicBezTo>
                    <a:cubicBezTo>
                      <a:pt x="1071" y="250"/>
                      <a:pt x="839" y="0"/>
                      <a:pt x="53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16" name="Google Shape;1354;p43">
                <a:extLst>
                  <a:ext uri="{FF2B5EF4-FFF2-40B4-BE49-F238E27FC236}">
                    <a16:creationId xmlns:a16="http://schemas.microsoft.com/office/drawing/2014/main" id="{4DEEB20C-C47C-07FF-240C-98737390216A}"/>
                  </a:ext>
                </a:extLst>
              </p:cNvPr>
              <p:cNvSpPr/>
              <p:nvPr userDrawn="1"/>
            </p:nvSpPr>
            <p:spPr>
              <a:xfrm>
                <a:off x="1982675" y="3689625"/>
                <a:ext cx="186925" cy="202975"/>
              </a:xfrm>
              <a:custGeom>
                <a:avLst/>
                <a:gdLst/>
                <a:ahLst/>
                <a:cxnLst/>
                <a:rect l="l" t="t" r="r" b="b"/>
                <a:pathLst>
                  <a:path w="7477" h="8119" extrusionOk="0">
                    <a:moveTo>
                      <a:pt x="6549" y="536"/>
                    </a:moveTo>
                    <a:cubicBezTo>
                      <a:pt x="6460" y="696"/>
                      <a:pt x="6388" y="928"/>
                      <a:pt x="6388" y="1196"/>
                    </a:cubicBezTo>
                    <a:lnTo>
                      <a:pt x="6388" y="1446"/>
                    </a:lnTo>
                    <a:cubicBezTo>
                      <a:pt x="5978" y="1285"/>
                      <a:pt x="5318" y="1053"/>
                      <a:pt x="4658" y="1053"/>
                    </a:cubicBezTo>
                    <a:cubicBezTo>
                      <a:pt x="3944" y="1053"/>
                      <a:pt x="3498" y="1178"/>
                      <a:pt x="3052" y="1303"/>
                    </a:cubicBezTo>
                    <a:cubicBezTo>
                      <a:pt x="2552" y="1428"/>
                      <a:pt x="2035" y="1571"/>
                      <a:pt x="1071" y="1588"/>
                    </a:cubicBezTo>
                    <a:lnTo>
                      <a:pt x="1071" y="1196"/>
                    </a:lnTo>
                    <a:cubicBezTo>
                      <a:pt x="1071" y="928"/>
                      <a:pt x="982" y="696"/>
                      <a:pt x="893" y="536"/>
                    </a:cubicBezTo>
                    <a:close/>
                    <a:moveTo>
                      <a:pt x="5585" y="2249"/>
                    </a:moveTo>
                    <a:lnTo>
                      <a:pt x="5585" y="2784"/>
                    </a:lnTo>
                    <a:lnTo>
                      <a:pt x="3997" y="2784"/>
                    </a:lnTo>
                    <a:lnTo>
                      <a:pt x="3997" y="2249"/>
                    </a:lnTo>
                    <a:close/>
                    <a:moveTo>
                      <a:pt x="5585" y="3319"/>
                    </a:moveTo>
                    <a:lnTo>
                      <a:pt x="5585" y="3854"/>
                    </a:lnTo>
                    <a:lnTo>
                      <a:pt x="3997" y="3854"/>
                    </a:lnTo>
                    <a:lnTo>
                      <a:pt x="3997" y="3319"/>
                    </a:lnTo>
                    <a:close/>
                    <a:moveTo>
                      <a:pt x="5585" y="4390"/>
                    </a:moveTo>
                    <a:lnTo>
                      <a:pt x="5585" y="4925"/>
                    </a:lnTo>
                    <a:lnTo>
                      <a:pt x="3997" y="4925"/>
                    </a:lnTo>
                    <a:lnTo>
                      <a:pt x="3997" y="4390"/>
                    </a:lnTo>
                    <a:close/>
                    <a:moveTo>
                      <a:pt x="5585" y="5442"/>
                    </a:moveTo>
                    <a:lnTo>
                      <a:pt x="5585" y="5978"/>
                    </a:lnTo>
                    <a:lnTo>
                      <a:pt x="3997" y="5978"/>
                    </a:lnTo>
                    <a:lnTo>
                      <a:pt x="3997" y="5442"/>
                    </a:lnTo>
                    <a:close/>
                    <a:moveTo>
                      <a:pt x="5585" y="6513"/>
                    </a:moveTo>
                    <a:lnTo>
                      <a:pt x="5585" y="7048"/>
                    </a:lnTo>
                    <a:lnTo>
                      <a:pt x="3997" y="7048"/>
                    </a:lnTo>
                    <a:lnTo>
                      <a:pt x="3997" y="6513"/>
                    </a:lnTo>
                    <a:close/>
                    <a:moveTo>
                      <a:pt x="268" y="0"/>
                    </a:moveTo>
                    <a:cubicBezTo>
                      <a:pt x="143" y="0"/>
                      <a:pt x="36" y="72"/>
                      <a:pt x="18" y="197"/>
                    </a:cubicBezTo>
                    <a:cubicBezTo>
                      <a:pt x="1" y="322"/>
                      <a:pt x="36" y="429"/>
                      <a:pt x="143" y="500"/>
                    </a:cubicBezTo>
                    <a:cubicBezTo>
                      <a:pt x="143" y="500"/>
                      <a:pt x="554" y="714"/>
                      <a:pt x="554" y="1196"/>
                    </a:cubicBezTo>
                    <a:lnTo>
                      <a:pt x="554" y="7316"/>
                    </a:lnTo>
                    <a:cubicBezTo>
                      <a:pt x="554" y="7762"/>
                      <a:pt x="911" y="8119"/>
                      <a:pt x="1339" y="8119"/>
                    </a:cubicBezTo>
                    <a:lnTo>
                      <a:pt x="6138" y="8119"/>
                    </a:lnTo>
                    <a:cubicBezTo>
                      <a:pt x="6567" y="8119"/>
                      <a:pt x="6924" y="7762"/>
                      <a:pt x="6924" y="7316"/>
                    </a:cubicBezTo>
                    <a:lnTo>
                      <a:pt x="6924" y="1196"/>
                    </a:lnTo>
                    <a:cubicBezTo>
                      <a:pt x="6924" y="714"/>
                      <a:pt x="7298" y="500"/>
                      <a:pt x="7316" y="500"/>
                    </a:cubicBezTo>
                    <a:cubicBezTo>
                      <a:pt x="7405" y="429"/>
                      <a:pt x="7477" y="322"/>
                      <a:pt x="7441" y="197"/>
                    </a:cubicBezTo>
                    <a:cubicBezTo>
                      <a:pt x="7405" y="72"/>
                      <a:pt x="7298" y="0"/>
                      <a:pt x="71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17" name="Google Shape;1355;p43">
              <a:extLst>
                <a:ext uri="{FF2B5EF4-FFF2-40B4-BE49-F238E27FC236}">
                  <a16:creationId xmlns:a16="http://schemas.microsoft.com/office/drawing/2014/main" id="{458DF129-CCF2-6B80-3E45-59E3863C7F76}"/>
                </a:ext>
              </a:extLst>
            </p:cNvPr>
            <p:cNvGrpSpPr/>
            <p:nvPr/>
          </p:nvGrpSpPr>
          <p:grpSpPr>
            <a:xfrm>
              <a:off x="8871511" y="2524902"/>
              <a:ext cx="178105" cy="398935"/>
              <a:chOff x="2397075" y="3602200"/>
              <a:chExt cx="134725" cy="292650"/>
            </a:xfrm>
            <a:solidFill>
              <a:schemeClr val="tx1"/>
            </a:solidFill>
            <a:effectLst/>
          </p:grpSpPr>
          <p:sp>
            <p:nvSpPr>
              <p:cNvPr id="118" name="Google Shape;1356;p43">
                <a:extLst>
                  <a:ext uri="{FF2B5EF4-FFF2-40B4-BE49-F238E27FC236}">
                    <a16:creationId xmlns:a16="http://schemas.microsoft.com/office/drawing/2014/main" id="{E971837E-2211-D763-0681-E0832F222FC0}"/>
                  </a:ext>
                </a:extLst>
              </p:cNvPr>
              <p:cNvSpPr/>
              <p:nvPr userDrawn="1"/>
            </p:nvSpPr>
            <p:spPr>
              <a:xfrm>
                <a:off x="2460850" y="3602200"/>
                <a:ext cx="2010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804" h="804" extrusionOk="0">
                    <a:moveTo>
                      <a:pt x="411" y="0"/>
                    </a:moveTo>
                    <a:cubicBezTo>
                      <a:pt x="197" y="0"/>
                      <a:pt x="1" y="197"/>
                      <a:pt x="1" y="411"/>
                    </a:cubicBezTo>
                    <a:cubicBezTo>
                      <a:pt x="1" y="625"/>
                      <a:pt x="197" y="803"/>
                      <a:pt x="411" y="803"/>
                    </a:cubicBezTo>
                    <a:cubicBezTo>
                      <a:pt x="625" y="803"/>
                      <a:pt x="804" y="625"/>
                      <a:pt x="804" y="411"/>
                    </a:cubicBezTo>
                    <a:cubicBezTo>
                      <a:pt x="804" y="197"/>
                      <a:pt x="625" y="0"/>
                      <a:pt x="4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19" name="Google Shape;1357;p43">
                <a:extLst>
                  <a:ext uri="{FF2B5EF4-FFF2-40B4-BE49-F238E27FC236}">
                    <a16:creationId xmlns:a16="http://schemas.microsoft.com/office/drawing/2014/main" id="{480F2047-8DE3-050B-A220-A0A755E1D825}"/>
                  </a:ext>
                </a:extLst>
              </p:cNvPr>
              <p:cNvSpPr/>
              <p:nvPr userDrawn="1"/>
            </p:nvSpPr>
            <p:spPr>
              <a:xfrm>
                <a:off x="2477800" y="3632075"/>
                <a:ext cx="1967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804" extrusionOk="0">
                    <a:moveTo>
                      <a:pt x="393" y="1"/>
                    </a:moveTo>
                    <a:cubicBezTo>
                      <a:pt x="179" y="1"/>
                      <a:pt x="1" y="197"/>
                      <a:pt x="1" y="411"/>
                    </a:cubicBezTo>
                    <a:cubicBezTo>
                      <a:pt x="1" y="625"/>
                      <a:pt x="179" y="804"/>
                      <a:pt x="393" y="804"/>
                    </a:cubicBezTo>
                    <a:cubicBezTo>
                      <a:pt x="625" y="804"/>
                      <a:pt x="786" y="625"/>
                      <a:pt x="786" y="411"/>
                    </a:cubicBezTo>
                    <a:cubicBezTo>
                      <a:pt x="786" y="197"/>
                      <a:pt x="625" y="1"/>
                      <a:pt x="393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20" name="Google Shape;1358;p43">
                <a:extLst>
                  <a:ext uri="{FF2B5EF4-FFF2-40B4-BE49-F238E27FC236}">
                    <a16:creationId xmlns:a16="http://schemas.microsoft.com/office/drawing/2014/main" id="{8AE26D3D-6750-788D-0F52-F515E1DCC0A3}"/>
                  </a:ext>
                </a:extLst>
              </p:cNvPr>
              <p:cNvSpPr/>
              <p:nvPr userDrawn="1"/>
            </p:nvSpPr>
            <p:spPr>
              <a:xfrm>
                <a:off x="2441225" y="3625400"/>
                <a:ext cx="19650" cy="20075"/>
              </a:xfrm>
              <a:custGeom>
                <a:avLst/>
                <a:gdLst/>
                <a:ahLst/>
                <a:cxnLst/>
                <a:rect l="l" t="t" r="r" b="b"/>
                <a:pathLst>
                  <a:path w="786" h="803" extrusionOk="0">
                    <a:moveTo>
                      <a:pt x="393" y="0"/>
                    </a:moveTo>
                    <a:cubicBezTo>
                      <a:pt x="179" y="0"/>
                      <a:pt x="1" y="196"/>
                      <a:pt x="1" y="410"/>
                    </a:cubicBezTo>
                    <a:cubicBezTo>
                      <a:pt x="1" y="625"/>
                      <a:pt x="179" y="803"/>
                      <a:pt x="393" y="803"/>
                    </a:cubicBezTo>
                    <a:cubicBezTo>
                      <a:pt x="625" y="803"/>
                      <a:pt x="786" y="625"/>
                      <a:pt x="786" y="410"/>
                    </a:cubicBezTo>
                    <a:cubicBezTo>
                      <a:pt x="786" y="196"/>
                      <a:pt x="625" y="0"/>
                      <a:pt x="39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21" name="Google Shape;1359;p43">
                <a:extLst>
                  <a:ext uri="{FF2B5EF4-FFF2-40B4-BE49-F238E27FC236}">
                    <a16:creationId xmlns:a16="http://schemas.microsoft.com/office/drawing/2014/main" id="{B6726AD9-D68A-D889-626B-440AF15C9F19}"/>
                  </a:ext>
                </a:extLst>
              </p:cNvPr>
              <p:cNvSpPr/>
              <p:nvPr userDrawn="1"/>
            </p:nvSpPr>
            <p:spPr>
              <a:xfrm>
                <a:off x="2444350" y="3658850"/>
                <a:ext cx="26800" cy="26325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1053" extrusionOk="0">
                    <a:moveTo>
                      <a:pt x="536" y="0"/>
                    </a:moveTo>
                    <a:cubicBezTo>
                      <a:pt x="251" y="0"/>
                      <a:pt x="1" y="232"/>
                      <a:pt x="1" y="536"/>
                    </a:cubicBezTo>
                    <a:cubicBezTo>
                      <a:pt x="1" y="821"/>
                      <a:pt x="251" y="1053"/>
                      <a:pt x="536" y="1053"/>
                    </a:cubicBezTo>
                    <a:cubicBezTo>
                      <a:pt x="839" y="1053"/>
                      <a:pt x="1071" y="821"/>
                      <a:pt x="1071" y="536"/>
                    </a:cubicBezTo>
                    <a:cubicBezTo>
                      <a:pt x="1071" y="232"/>
                      <a:pt x="839" y="0"/>
                      <a:pt x="5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22" name="Google Shape;1360;p43">
                <a:extLst>
                  <a:ext uri="{FF2B5EF4-FFF2-40B4-BE49-F238E27FC236}">
                    <a16:creationId xmlns:a16="http://schemas.microsoft.com/office/drawing/2014/main" id="{8B80862D-8D16-A29F-4812-6B5813526CE8}"/>
                  </a:ext>
                </a:extLst>
              </p:cNvPr>
              <p:cNvSpPr/>
              <p:nvPr userDrawn="1"/>
            </p:nvSpPr>
            <p:spPr>
              <a:xfrm>
                <a:off x="2397075" y="3691850"/>
                <a:ext cx="134725" cy="203000"/>
              </a:xfrm>
              <a:custGeom>
                <a:avLst/>
                <a:gdLst/>
                <a:ahLst/>
                <a:cxnLst/>
                <a:rect l="l" t="t" r="r" b="b"/>
                <a:pathLst>
                  <a:path w="5389" h="8120" extrusionOk="0">
                    <a:moveTo>
                      <a:pt x="3408" y="536"/>
                    </a:moveTo>
                    <a:cubicBezTo>
                      <a:pt x="3301" y="714"/>
                      <a:pt x="3230" y="928"/>
                      <a:pt x="3230" y="1196"/>
                    </a:cubicBezTo>
                    <a:lnTo>
                      <a:pt x="3230" y="1731"/>
                    </a:lnTo>
                    <a:lnTo>
                      <a:pt x="2159" y="1731"/>
                    </a:lnTo>
                    <a:lnTo>
                      <a:pt x="2159" y="1196"/>
                    </a:lnTo>
                    <a:cubicBezTo>
                      <a:pt x="2159" y="928"/>
                      <a:pt x="2088" y="714"/>
                      <a:pt x="1999" y="536"/>
                    </a:cubicBezTo>
                    <a:close/>
                    <a:moveTo>
                      <a:pt x="1356" y="1"/>
                    </a:moveTo>
                    <a:cubicBezTo>
                      <a:pt x="1267" y="1"/>
                      <a:pt x="1160" y="72"/>
                      <a:pt x="1107" y="161"/>
                    </a:cubicBezTo>
                    <a:cubicBezTo>
                      <a:pt x="1053" y="286"/>
                      <a:pt x="1089" y="447"/>
                      <a:pt x="1232" y="518"/>
                    </a:cubicBezTo>
                    <a:cubicBezTo>
                      <a:pt x="1232" y="518"/>
                      <a:pt x="1624" y="732"/>
                      <a:pt x="1624" y="1196"/>
                    </a:cubicBezTo>
                    <a:lnTo>
                      <a:pt x="1624" y="3551"/>
                    </a:lnTo>
                    <a:lnTo>
                      <a:pt x="107" y="6995"/>
                    </a:lnTo>
                    <a:cubicBezTo>
                      <a:pt x="0" y="7245"/>
                      <a:pt x="18" y="7530"/>
                      <a:pt x="161" y="7762"/>
                    </a:cubicBezTo>
                    <a:cubicBezTo>
                      <a:pt x="322" y="7976"/>
                      <a:pt x="571" y="8119"/>
                      <a:pt x="821" y="8119"/>
                    </a:cubicBezTo>
                    <a:lnTo>
                      <a:pt x="4550" y="8119"/>
                    </a:lnTo>
                    <a:cubicBezTo>
                      <a:pt x="4818" y="8119"/>
                      <a:pt x="5068" y="7976"/>
                      <a:pt x="5210" y="7762"/>
                    </a:cubicBezTo>
                    <a:cubicBezTo>
                      <a:pt x="5371" y="7530"/>
                      <a:pt x="5389" y="7245"/>
                      <a:pt x="5282" y="6995"/>
                    </a:cubicBezTo>
                    <a:lnTo>
                      <a:pt x="3747" y="3551"/>
                    </a:lnTo>
                    <a:lnTo>
                      <a:pt x="3747" y="1196"/>
                    </a:lnTo>
                    <a:cubicBezTo>
                      <a:pt x="3747" y="732"/>
                      <a:pt x="4140" y="536"/>
                      <a:pt x="4158" y="518"/>
                    </a:cubicBezTo>
                    <a:cubicBezTo>
                      <a:pt x="4283" y="447"/>
                      <a:pt x="4336" y="286"/>
                      <a:pt x="4283" y="161"/>
                    </a:cubicBezTo>
                    <a:cubicBezTo>
                      <a:pt x="4211" y="72"/>
                      <a:pt x="4122" y="1"/>
                      <a:pt x="4015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23" name="Google Shape;1361;p43">
              <a:extLst>
                <a:ext uri="{FF2B5EF4-FFF2-40B4-BE49-F238E27FC236}">
                  <a16:creationId xmlns:a16="http://schemas.microsoft.com/office/drawing/2014/main" id="{C46ABFBA-F062-5A14-D355-9BB378498635}"/>
                </a:ext>
              </a:extLst>
            </p:cNvPr>
            <p:cNvGrpSpPr/>
            <p:nvPr/>
          </p:nvGrpSpPr>
          <p:grpSpPr>
            <a:xfrm>
              <a:off x="2505658" y="3209387"/>
              <a:ext cx="246521" cy="383741"/>
              <a:chOff x="2717350" y="3603525"/>
              <a:chExt cx="186475" cy="281500"/>
            </a:xfrm>
            <a:solidFill>
              <a:schemeClr val="tx1"/>
            </a:solidFill>
            <a:effectLst/>
          </p:grpSpPr>
          <p:sp>
            <p:nvSpPr>
              <p:cNvPr id="124" name="Google Shape;1362;p43">
                <a:extLst>
                  <a:ext uri="{FF2B5EF4-FFF2-40B4-BE49-F238E27FC236}">
                    <a16:creationId xmlns:a16="http://schemas.microsoft.com/office/drawing/2014/main" id="{95DADAFC-9800-AD6A-A439-1FE5D4D53839}"/>
                  </a:ext>
                </a:extLst>
              </p:cNvPr>
              <p:cNvSpPr/>
              <p:nvPr userDrawn="1"/>
            </p:nvSpPr>
            <p:spPr>
              <a:xfrm>
                <a:off x="2741875" y="3786425"/>
                <a:ext cx="60250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1410" extrusionOk="0">
                    <a:moveTo>
                      <a:pt x="197" y="0"/>
                    </a:moveTo>
                    <a:lnTo>
                      <a:pt x="1" y="500"/>
                    </a:lnTo>
                    <a:lnTo>
                      <a:pt x="2213" y="1410"/>
                    </a:lnTo>
                    <a:lnTo>
                      <a:pt x="2410" y="910"/>
                    </a:lnTo>
                    <a:lnTo>
                      <a:pt x="197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25" name="Google Shape;1363;p43">
                <a:extLst>
                  <a:ext uri="{FF2B5EF4-FFF2-40B4-BE49-F238E27FC236}">
                    <a16:creationId xmlns:a16="http://schemas.microsoft.com/office/drawing/2014/main" id="{AA142C2D-AAD8-F802-8E99-4A047D7775AD}"/>
                  </a:ext>
                </a:extLst>
              </p:cNvPr>
              <p:cNvSpPr/>
              <p:nvPr userDrawn="1"/>
            </p:nvSpPr>
            <p:spPr>
              <a:xfrm>
                <a:off x="2820400" y="3718625"/>
                <a:ext cx="26775" cy="26775"/>
              </a:xfrm>
              <a:custGeom>
                <a:avLst/>
                <a:gdLst/>
                <a:ahLst/>
                <a:cxnLst/>
                <a:rect l="l" t="t" r="r" b="b"/>
                <a:pathLst>
                  <a:path w="1071" h="1071" extrusionOk="0">
                    <a:moveTo>
                      <a:pt x="535" y="0"/>
                    </a:moveTo>
                    <a:cubicBezTo>
                      <a:pt x="250" y="0"/>
                      <a:pt x="0" y="250"/>
                      <a:pt x="0" y="535"/>
                    </a:cubicBezTo>
                    <a:cubicBezTo>
                      <a:pt x="0" y="839"/>
                      <a:pt x="250" y="1071"/>
                      <a:pt x="535" y="1071"/>
                    </a:cubicBezTo>
                    <a:cubicBezTo>
                      <a:pt x="839" y="1071"/>
                      <a:pt x="1071" y="839"/>
                      <a:pt x="1071" y="535"/>
                    </a:cubicBezTo>
                    <a:cubicBezTo>
                      <a:pt x="1071" y="250"/>
                      <a:pt x="839" y="0"/>
                      <a:pt x="53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26" name="Google Shape;1364;p43">
                <a:extLst>
                  <a:ext uri="{FF2B5EF4-FFF2-40B4-BE49-F238E27FC236}">
                    <a16:creationId xmlns:a16="http://schemas.microsoft.com/office/drawing/2014/main" id="{62B34684-755E-0A04-9F19-298FD0517837}"/>
                  </a:ext>
                </a:extLst>
              </p:cNvPr>
              <p:cNvSpPr/>
              <p:nvPr userDrawn="1"/>
            </p:nvSpPr>
            <p:spPr>
              <a:xfrm>
                <a:off x="2820400" y="3718625"/>
                <a:ext cx="26775" cy="26775"/>
              </a:xfrm>
              <a:custGeom>
                <a:avLst/>
                <a:gdLst/>
                <a:ahLst/>
                <a:cxnLst/>
                <a:rect l="l" t="t" r="r" b="b"/>
                <a:pathLst>
                  <a:path w="1071" h="1071" extrusionOk="0">
                    <a:moveTo>
                      <a:pt x="535" y="0"/>
                    </a:moveTo>
                    <a:cubicBezTo>
                      <a:pt x="250" y="0"/>
                      <a:pt x="0" y="250"/>
                      <a:pt x="0" y="535"/>
                    </a:cubicBezTo>
                    <a:cubicBezTo>
                      <a:pt x="0" y="839"/>
                      <a:pt x="250" y="1071"/>
                      <a:pt x="535" y="1071"/>
                    </a:cubicBezTo>
                    <a:cubicBezTo>
                      <a:pt x="839" y="1071"/>
                      <a:pt x="1071" y="839"/>
                      <a:pt x="1071" y="535"/>
                    </a:cubicBezTo>
                    <a:cubicBezTo>
                      <a:pt x="1071" y="250"/>
                      <a:pt x="839" y="0"/>
                      <a:pt x="53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27" name="Google Shape;1365;p43">
                <a:extLst>
                  <a:ext uri="{FF2B5EF4-FFF2-40B4-BE49-F238E27FC236}">
                    <a16:creationId xmlns:a16="http://schemas.microsoft.com/office/drawing/2014/main" id="{0B400381-0E52-FC43-6CBD-CE124BB21C44}"/>
                  </a:ext>
                </a:extLst>
              </p:cNvPr>
              <p:cNvSpPr/>
              <p:nvPr userDrawn="1"/>
            </p:nvSpPr>
            <p:spPr>
              <a:xfrm>
                <a:off x="2717350" y="3603525"/>
                <a:ext cx="186475" cy="281500"/>
              </a:xfrm>
              <a:custGeom>
                <a:avLst/>
                <a:gdLst/>
                <a:ahLst/>
                <a:cxnLst/>
                <a:rect l="l" t="t" r="r" b="b"/>
                <a:pathLst>
                  <a:path w="7459" h="11260" extrusionOk="0">
                    <a:moveTo>
                      <a:pt x="4657" y="4337"/>
                    </a:moveTo>
                    <a:cubicBezTo>
                      <a:pt x="5103" y="4337"/>
                      <a:pt x="5460" y="4711"/>
                      <a:pt x="5460" y="5139"/>
                    </a:cubicBezTo>
                    <a:cubicBezTo>
                      <a:pt x="5460" y="5586"/>
                      <a:pt x="5103" y="5942"/>
                      <a:pt x="4657" y="5942"/>
                    </a:cubicBezTo>
                    <a:cubicBezTo>
                      <a:pt x="4229" y="5942"/>
                      <a:pt x="3854" y="5586"/>
                      <a:pt x="3854" y="5139"/>
                    </a:cubicBezTo>
                    <a:cubicBezTo>
                      <a:pt x="3854" y="4711"/>
                      <a:pt x="4229" y="4337"/>
                      <a:pt x="4657" y="4337"/>
                    </a:cubicBezTo>
                    <a:close/>
                    <a:moveTo>
                      <a:pt x="5086" y="1"/>
                    </a:moveTo>
                    <a:lnTo>
                      <a:pt x="4800" y="715"/>
                    </a:lnTo>
                    <a:lnTo>
                      <a:pt x="4425" y="554"/>
                    </a:lnTo>
                    <a:lnTo>
                      <a:pt x="2177" y="5978"/>
                    </a:lnTo>
                    <a:cubicBezTo>
                      <a:pt x="2070" y="6246"/>
                      <a:pt x="2106" y="6531"/>
                      <a:pt x="2284" y="6745"/>
                    </a:cubicBezTo>
                    <a:lnTo>
                      <a:pt x="2142" y="7102"/>
                    </a:lnTo>
                    <a:lnTo>
                      <a:pt x="2873" y="7405"/>
                    </a:lnTo>
                    <a:lnTo>
                      <a:pt x="3016" y="7066"/>
                    </a:lnTo>
                    <a:cubicBezTo>
                      <a:pt x="3301" y="7013"/>
                      <a:pt x="3533" y="6852"/>
                      <a:pt x="3658" y="6585"/>
                    </a:cubicBezTo>
                    <a:lnTo>
                      <a:pt x="3801" y="6210"/>
                    </a:lnTo>
                    <a:lnTo>
                      <a:pt x="5621" y="6210"/>
                    </a:lnTo>
                    <a:cubicBezTo>
                      <a:pt x="5692" y="6460"/>
                      <a:pt x="5728" y="6727"/>
                      <a:pt x="5728" y="6995"/>
                    </a:cubicBezTo>
                    <a:cubicBezTo>
                      <a:pt x="5728" y="8762"/>
                      <a:pt x="4301" y="10189"/>
                      <a:pt x="2534" y="10189"/>
                    </a:cubicBezTo>
                    <a:lnTo>
                      <a:pt x="0" y="10189"/>
                    </a:lnTo>
                    <a:lnTo>
                      <a:pt x="0" y="10992"/>
                    </a:lnTo>
                    <a:lnTo>
                      <a:pt x="0" y="11259"/>
                    </a:lnTo>
                    <a:lnTo>
                      <a:pt x="7459" y="11259"/>
                    </a:lnTo>
                    <a:lnTo>
                      <a:pt x="7459" y="10992"/>
                    </a:lnTo>
                    <a:lnTo>
                      <a:pt x="7459" y="10189"/>
                    </a:lnTo>
                    <a:lnTo>
                      <a:pt x="4925" y="10189"/>
                    </a:lnTo>
                    <a:cubicBezTo>
                      <a:pt x="5889" y="9457"/>
                      <a:pt x="6513" y="8298"/>
                      <a:pt x="6513" y="6995"/>
                    </a:cubicBezTo>
                    <a:cubicBezTo>
                      <a:pt x="6513" y="5657"/>
                      <a:pt x="5853" y="4461"/>
                      <a:pt x="4818" y="3748"/>
                    </a:cubicBezTo>
                    <a:lnTo>
                      <a:pt x="5889" y="1161"/>
                    </a:lnTo>
                    <a:lnTo>
                      <a:pt x="5532" y="1018"/>
                    </a:lnTo>
                    <a:lnTo>
                      <a:pt x="5817" y="286"/>
                    </a:lnTo>
                    <a:lnTo>
                      <a:pt x="5086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28" name="Google Shape;1366;p43">
              <a:extLst>
                <a:ext uri="{FF2B5EF4-FFF2-40B4-BE49-F238E27FC236}">
                  <a16:creationId xmlns:a16="http://schemas.microsoft.com/office/drawing/2014/main" id="{C3F79464-1220-840A-1F65-4CCF55178363}"/>
                </a:ext>
              </a:extLst>
            </p:cNvPr>
            <p:cNvSpPr/>
            <p:nvPr/>
          </p:nvSpPr>
          <p:spPr>
            <a:xfrm>
              <a:off x="9307484" y="2549458"/>
              <a:ext cx="387478" cy="335143"/>
            </a:xfrm>
            <a:custGeom>
              <a:avLst/>
              <a:gdLst/>
              <a:ahLst/>
              <a:cxnLst/>
              <a:rect l="l" t="t" r="r" b="b"/>
              <a:pathLst>
                <a:path w="11724" h="9834" extrusionOk="0">
                  <a:moveTo>
                    <a:pt x="3515" y="520"/>
                  </a:moveTo>
                  <a:cubicBezTo>
                    <a:pt x="3480" y="627"/>
                    <a:pt x="3462" y="769"/>
                    <a:pt x="3462" y="930"/>
                  </a:cubicBezTo>
                  <a:lnTo>
                    <a:pt x="3462" y="2125"/>
                  </a:lnTo>
                  <a:cubicBezTo>
                    <a:pt x="3462" y="2125"/>
                    <a:pt x="3194" y="1983"/>
                    <a:pt x="2927" y="1983"/>
                  </a:cubicBezTo>
                  <a:cubicBezTo>
                    <a:pt x="2677" y="1983"/>
                    <a:pt x="2409" y="2125"/>
                    <a:pt x="2409" y="2125"/>
                  </a:cubicBezTo>
                  <a:lnTo>
                    <a:pt x="2409" y="930"/>
                  </a:lnTo>
                  <a:cubicBezTo>
                    <a:pt x="2409" y="769"/>
                    <a:pt x="2391" y="627"/>
                    <a:pt x="2374" y="520"/>
                  </a:cubicBezTo>
                  <a:close/>
                  <a:moveTo>
                    <a:pt x="6442" y="520"/>
                  </a:moveTo>
                  <a:cubicBezTo>
                    <a:pt x="6406" y="627"/>
                    <a:pt x="6388" y="769"/>
                    <a:pt x="6388" y="930"/>
                  </a:cubicBezTo>
                  <a:lnTo>
                    <a:pt x="6388" y="2125"/>
                  </a:lnTo>
                  <a:cubicBezTo>
                    <a:pt x="6388" y="2125"/>
                    <a:pt x="6138" y="1983"/>
                    <a:pt x="5871" y="1983"/>
                  </a:cubicBezTo>
                  <a:cubicBezTo>
                    <a:pt x="5603" y="1983"/>
                    <a:pt x="5335" y="2125"/>
                    <a:pt x="5335" y="2125"/>
                  </a:cubicBezTo>
                  <a:lnTo>
                    <a:pt x="5335" y="930"/>
                  </a:lnTo>
                  <a:cubicBezTo>
                    <a:pt x="5335" y="769"/>
                    <a:pt x="5318" y="627"/>
                    <a:pt x="5300" y="520"/>
                  </a:cubicBezTo>
                  <a:close/>
                  <a:moveTo>
                    <a:pt x="9368" y="520"/>
                  </a:moveTo>
                  <a:cubicBezTo>
                    <a:pt x="9350" y="627"/>
                    <a:pt x="9332" y="769"/>
                    <a:pt x="9332" y="930"/>
                  </a:cubicBezTo>
                  <a:lnTo>
                    <a:pt x="9332" y="2125"/>
                  </a:lnTo>
                  <a:cubicBezTo>
                    <a:pt x="9332" y="2125"/>
                    <a:pt x="9065" y="1983"/>
                    <a:pt x="8797" y="1983"/>
                  </a:cubicBezTo>
                  <a:cubicBezTo>
                    <a:pt x="8529" y="1983"/>
                    <a:pt x="8262" y="2125"/>
                    <a:pt x="8262" y="2125"/>
                  </a:cubicBezTo>
                  <a:lnTo>
                    <a:pt x="8262" y="930"/>
                  </a:lnTo>
                  <a:cubicBezTo>
                    <a:pt x="8262" y="769"/>
                    <a:pt x="8244" y="627"/>
                    <a:pt x="8226" y="520"/>
                  </a:cubicBezTo>
                  <a:close/>
                  <a:moveTo>
                    <a:pt x="10653" y="3321"/>
                  </a:moveTo>
                  <a:lnTo>
                    <a:pt x="10653" y="9048"/>
                  </a:lnTo>
                  <a:lnTo>
                    <a:pt x="1071" y="9048"/>
                  </a:lnTo>
                  <a:lnTo>
                    <a:pt x="1071" y="3321"/>
                  </a:lnTo>
                  <a:lnTo>
                    <a:pt x="1874" y="3321"/>
                  </a:lnTo>
                  <a:lnTo>
                    <a:pt x="1874" y="7443"/>
                  </a:lnTo>
                  <a:cubicBezTo>
                    <a:pt x="1874" y="8031"/>
                    <a:pt x="2356" y="8513"/>
                    <a:pt x="2927" y="8513"/>
                  </a:cubicBezTo>
                  <a:cubicBezTo>
                    <a:pt x="3533" y="8513"/>
                    <a:pt x="3997" y="8031"/>
                    <a:pt x="3997" y="7443"/>
                  </a:cubicBezTo>
                  <a:lnTo>
                    <a:pt x="3997" y="3321"/>
                  </a:lnTo>
                  <a:lnTo>
                    <a:pt x="4800" y="3321"/>
                  </a:lnTo>
                  <a:lnTo>
                    <a:pt x="4800" y="7443"/>
                  </a:lnTo>
                  <a:cubicBezTo>
                    <a:pt x="4800" y="8031"/>
                    <a:pt x="5282" y="8513"/>
                    <a:pt x="5871" y="8513"/>
                  </a:cubicBezTo>
                  <a:cubicBezTo>
                    <a:pt x="6459" y="8513"/>
                    <a:pt x="6923" y="8031"/>
                    <a:pt x="6923" y="7443"/>
                  </a:cubicBezTo>
                  <a:lnTo>
                    <a:pt x="6923" y="3321"/>
                  </a:lnTo>
                  <a:lnTo>
                    <a:pt x="7726" y="3321"/>
                  </a:lnTo>
                  <a:lnTo>
                    <a:pt x="7726" y="7443"/>
                  </a:lnTo>
                  <a:cubicBezTo>
                    <a:pt x="7726" y="8031"/>
                    <a:pt x="8208" y="8513"/>
                    <a:pt x="8797" y="8513"/>
                  </a:cubicBezTo>
                  <a:cubicBezTo>
                    <a:pt x="9386" y="8513"/>
                    <a:pt x="9850" y="8031"/>
                    <a:pt x="9850" y="7443"/>
                  </a:cubicBezTo>
                  <a:lnTo>
                    <a:pt x="9850" y="3321"/>
                  </a:lnTo>
                  <a:close/>
                  <a:moveTo>
                    <a:pt x="1861" y="0"/>
                  </a:moveTo>
                  <a:cubicBezTo>
                    <a:pt x="1718" y="0"/>
                    <a:pt x="1623" y="118"/>
                    <a:pt x="1606" y="252"/>
                  </a:cubicBezTo>
                  <a:cubicBezTo>
                    <a:pt x="1606" y="359"/>
                    <a:pt x="1695" y="484"/>
                    <a:pt x="1803" y="520"/>
                  </a:cubicBezTo>
                  <a:cubicBezTo>
                    <a:pt x="1820" y="537"/>
                    <a:pt x="1874" y="645"/>
                    <a:pt x="1874" y="930"/>
                  </a:cubicBezTo>
                  <a:lnTo>
                    <a:pt x="1874" y="2786"/>
                  </a:lnTo>
                  <a:lnTo>
                    <a:pt x="1071" y="2786"/>
                  </a:lnTo>
                  <a:lnTo>
                    <a:pt x="1071" y="1590"/>
                  </a:lnTo>
                  <a:lnTo>
                    <a:pt x="536" y="1590"/>
                  </a:lnTo>
                  <a:lnTo>
                    <a:pt x="536" y="9048"/>
                  </a:lnTo>
                  <a:lnTo>
                    <a:pt x="0" y="9048"/>
                  </a:lnTo>
                  <a:lnTo>
                    <a:pt x="0" y="9833"/>
                  </a:lnTo>
                  <a:lnTo>
                    <a:pt x="11723" y="9833"/>
                  </a:lnTo>
                  <a:lnTo>
                    <a:pt x="11723" y="9048"/>
                  </a:lnTo>
                  <a:lnTo>
                    <a:pt x="11188" y="9048"/>
                  </a:lnTo>
                  <a:lnTo>
                    <a:pt x="11188" y="1590"/>
                  </a:lnTo>
                  <a:lnTo>
                    <a:pt x="10653" y="1590"/>
                  </a:lnTo>
                  <a:lnTo>
                    <a:pt x="10653" y="2786"/>
                  </a:lnTo>
                  <a:lnTo>
                    <a:pt x="9850" y="2786"/>
                  </a:lnTo>
                  <a:lnTo>
                    <a:pt x="9850" y="930"/>
                  </a:lnTo>
                  <a:cubicBezTo>
                    <a:pt x="9850" y="645"/>
                    <a:pt x="9921" y="537"/>
                    <a:pt x="9921" y="520"/>
                  </a:cubicBezTo>
                  <a:cubicBezTo>
                    <a:pt x="10046" y="484"/>
                    <a:pt x="10117" y="377"/>
                    <a:pt x="10117" y="252"/>
                  </a:cubicBezTo>
                  <a:cubicBezTo>
                    <a:pt x="10117" y="118"/>
                    <a:pt x="10024" y="0"/>
                    <a:pt x="9880" y="0"/>
                  </a:cubicBezTo>
                  <a:cubicBezTo>
                    <a:pt x="9870" y="0"/>
                    <a:pt x="9860" y="1"/>
                    <a:pt x="9850" y="2"/>
                  </a:cubicBezTo>
                  <a:lnTo>
                    <a:pt x="7744" y="2"/>
                  </a:lnTo>
                  <a:cubicBezTo>
                    <a:pt x="7735" y="1"/>
                    <a:pt x="7726" y="0"/>
                    <a:pt x="7717" y="0"/>
                  </a:cubicBezTo>
                  <a:cubicBezTo>
                    <a:pt x="7586" y="0"/>
                    <a:pt x="7475" y="118"/>
                    <a:pt x="7459" y="252"/>
                  </a:cubicBezTo>
                  <a:cubicBezTo>
                    <a:pt x="7459" y="359"/>
                    <a:pt x="7548" y="484"/>
                    <a:pt x="7655" y="520"/>
                  </a:cubicBezTo>
                  <a:cubicBezTo>
                    <a:pt x="7673" y="537"/>
                    <a:pt x="7726" y="645"/>
                    <a:pt x="7726" y="930"/>
                  </a:cubicBezTo>
                  <a:lnTo>
                    <a:pt x="7726" y="2786"/>
                  </a:lnTo>
                  <a:lnTo>
                    <a:pt x="6923" y="2786"/>
                  </a:lnTo>
                  <a:lnTo>
                    <a:pt x="6923" y="930"/>
                  </a:lnTo>
                  <a:cubicBezTo>
                    <a:pt x="6923" y="645"/>
                    <a:pt x="6995" y="537"/>
                    <a:pt x="6995" y="520"/>
                  </a:cubicBezTo>
                  <a:cubicBezTo>
                    <a:pt x="7120" y="484"/>
                    <a:pt x="7191" y="377"/>
                    <a:pt x="7191" y="252"/>
                  </a:cubicBezTo>
                  <a:cubicBezTo>
                    <a:pt x="7191" y="118"/>
                    <a:pt x="7097" y="0"/>
                    <a:pt x="6954" y="0"/>
                  </a:cubicBezTo>
                  <a:cubicBezTo>
                    <a:pt x="6944" y="0"/>
                    <a:pt x="6934" y="1"/>
                    <a:pt x="6923" y="2"/>
                  </a:cubicBezTo>
                  <a:lnTo>
                    <a:pt x="4818" y="2"/>
                  </a:lnTo>
                  <a:cubicBezTo>
                    <a:pt x="4808" y="1"/>
                    <a:pt x="4798" y="0"/>
                    <a:pt x="4788" y="0"/>
                  </a:cubicBezTo>
                  <a:cubicBezTo>
                    <a:pt x="4644" y="0"/>
                    <a:pt x="4549" y="118"/>
                    <a:pt x="4532" y="252"/>
                  </a:cubicBezTo>
                  <a:cubicBezTo>
                    <a:pt x="4532" y="359"/>
                    <a:pt x="4622" y="484"/>
                    <a:pt x="4729" y="520"/>
                  </a:cubicBezTo>
                  <a:cubicBezTo>
                    <a:pt x="4747" y="537"/>
                    <a:pt x="4800" y="645"/>
                    <a:pt x="4800" y="930"/>
                  </a:cubicBezTo>
                  <a:lnTo>
                    <a:pt x="4800" y="2786"/>
                  </a:lnTo>
                  <a:lnTo>
                    <a:pt x="3997" y="2786"/>
                  </a:lnTo>
                  <a:lnTo>
                    <a:pt x="3997" y="930"/>
                  </a:lnTo>
                  <a:cubicBezTo>
                    <a:pt x="3997" y="645"/>
                    <a:pt x="4051" y="537"/>
                    <a:pt x="4069" y="520"/>
                  </a:cubicBezTo>
                  <a:cubicBezTo>
                    <a:pt x="4193" y="484"/>
                    <a:pt x="4265" y="377"/>
                    <a:pt x="4265" y="252"/>
                  </a:cubicBezTo>
                  <a:cubicBezTo>
                    <a:pt x="4265" y="118"/>
                    <a:pt x="4171" y="0"/>
                    <a:pt x="4028" y="0"/>
                  </a:cubicBezTo>
                  <a:cubicBezTo>
                    <a:pt x="4018" y="0"/>
                    <a:pt x="4008" y="1"/>
                    <a:pt x="3997" y="2"/>
                  </a:cubicBezTo>
                  <a:lnTo>
                    <a:pt x="1892" y="2"/>
                  </a:lnTo>
                  <a:cubicBezTo>
                    <a:pt x="1881" y="1"/>
                    <a:pt x="1871" y="0"/>
                    <a:pt x="186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129" name="Google Shape;1367;p43">
              <a:extLst>
                <a:ext uri="{FF2B5EF4-FFF2-40B4-BE49-F238E27FC236}">
                  <a16:creationId xmlns:a16="http://schemas.microsoft.com/office/drawing/2014/main" id="{6E20BD1E-7394-58AA-A818-89CC0F203BAF}"/>
                </a:ext>
              </a:extLst>
            </p:cNvPr>
            <p:cNvGrpSpPr/>
            <p:nvPr/>
          </p:nvGrpSpPr>
          <p:grpSpPr>
            <a:xfrm>
              <a:off x="2948532" y="3219717"/>
              <a:ext cx="332051" cy="363053"/>
              <a:chOff x="3927075" y="3612900"/>
              <a:chExt cx="251175" cy="266325"/>
            </a:xfrm>
            <a:solidFill>
              <a:schemeClr val="tx1"/>
            </a:solidFill>
            <a:effectLst/>
          </p:grpSpPr>
          <p:sp>
            <p:nvSpPr>
              <p:cNvPr id="130" name="Google Shape;1368;p43">
                <a:extLst>
                  <a:ext uri="{FF2B5EF4-FFF2-40B4-BE49-F238E27FC236}">
                    <a16:creationId xmlns:a16="http://schemas.microsoft.com/office/drawing/2014/main" id="{04AA83D5-7ACF-6064-1CC2-5CD36905D988}"/>
                  </a:ext>
                </a:extLst>
              </p:cNvPr>
              <p:cNvSpPr/>
              <p:nvPr userDrawn="1"/>
            </p:nvSpPr>
            <p:spPr>
              <a:xfrm>
                <a:off x="4031450" y="3726200"/>
                <a:ext cx="40175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1589" extrusionOk="0">
                    <a:moveTo>
                      <a:pt x="804" y="1"/>
                    </a:moveTo>
                    <a:cubicBezTo>
                      <a:pt x="358" y="1"/>
                      <a:pt x="1" y="357"/>
                      <a:pt x="1" y="786"/>
                    </a:cubicBezTo>
                    <a:cubicBezTo>
                      <a:pt x="1" y="1232"/>
                      <a:pt x="358" y="1589"/>
                      <a:pt x="804" y="1589"/>
                    </a:cubicBezTo>
                    <a:cubicBezTo>
                      <a:pt x="1250" y="1589"/>
                      <a:pt x="1607" y="1232"/>
                      <a:pt x="1607" y="786"/>
                    </a:cubicBezTo>
                    <a:cubicBezTo>
                      <a:pt x="1607" y="357"/>
                      <a:pt x="1250" y="1"/>
                      <a:pt x="804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31" name="Google Shape;1369;p43">
                <a:extLst>
                  <a:ext uri="{FF2B5EF4-FFF2-40B4-BE49-F238E27FC236}">
                    <a16:creationId xmlns:a16="http://schemas.microsoft.com/office/drawing/2014/main" id="{D370C60F-C238-A22A-D7FE-6E26D8FEFCB1}"/>
                  </a:ext>
                </a:extLst>
              </p:cNvPr>
              <p:cNvSpPr/>
              <p:nvPr userDrawn="1"/>
            </p:nvSpPr>
            <p:spPr>
              <a:xfrm>
                <a:off x="3927075" y="3612900"/>
                <a:ext cx="251175" cy="266325"/>
              </a:xfrm>
              <a:custGeom>
                <a:avLst/>
                <a:gdLst/>
                <a:ahLst/>
                <a:cxnLst/>
                <a:rect l="l" t="t" r="r" b="b"/>
                <a:pathLst>
                  <a:path w="10047" h="10653" extrusionOk="0">
                    <a:moveTo>
                      <a:pt x="4979" y="536"/>
                    </a:moveTo>
                    <a:cubicBezTo>
                      <a:pt x="5389" y="536"/>
                      <a:pt x="5889" y="1249"/>
                      <a:pt x="6228" y="2463"/>
                    </a:cubicBezTo>
                    <a:cubicBezTo>
                      <a:pt x="5853" y="2606"/>
                      <a:pt x="5425" y="2766"/>
                      <a:pt x="5014" y="2945"/>
                    </a:cubicBezTo>
                    <a:cubicBezTo>
                      <a:pt x="4586" y="2748"/>
                      <a:pt x="4158" y="2570"/>
                      <a:pt x="3748" y="2445"/>
                    </a:cubicBezTo>
                    <a:cubicBezTo>
                      <a:pt x="4069" y="1232"/>
                      <a:pt x="4586" y="536"/>
                      <a:pt x="4979" y="536"/>
                    </a:cubicBezTo>
                    <a:close/>
                    <a:moveTo>
                      <a:pt x="6353" y="2980"/>
                    </a:moveTo>
                    <a:cubicBezTo>
                      <a:pt x="6406" y="3230"/>
                      <a:pt x="6442" y="3480"/>
                      <a:pt x="6478" y="3747"/>
                    </a:cubicBezTo>
                    <a:cubicBezTo>
                      <a:pt x="6335" y="3658"/>
                      <a:pt x="6210" y="3569"/>
                      <a:pt x="6049" y="3480"/>
                    </a:cubicBezTo>
                    <a:cubicBezTo>
                      <a:pt x="5907" y="3408"/>
                      <a:pt x="5782" y="3337"/>
                      <a:pt x="5639" y="3248"/>
                    </a:cubicBezTo>
                    <a:cubicBezTo>
                      <a:pt x="5871" y="3141"/>
                      <a:pt x="6121" y="3069"/>
                      <a:pt x="6353" y="2980"/>
                    </a:cubicBezTo>
                    <a:close/>
                    <a:moveTo>
                      <a:pt x="3605" y="2962"/>
                    </a:moveTo>
                    <a:cubicBezTo>
                      <a:pt x="3855" y="3034"/>
                      <a:pt x="4122" y="3141"/>
                      <a:pt x="4390" y="3248"/>
                    </a:cubicBezTo>
                    <a:cubicBezTo>
                      <a:pt x="4265" y="3319"/>
                      <a:pt x="4122" y="3391"/>
                      <a:pt x="3980" y="3480"/>
                    </a:cubicBezTo>
                    <a:cubicBezTo>
                      <a:pt x="3819" y="3587"/>
                      <a:pt x="3658" y="3694"/>
                      <a:pt x="3480" y="3801"/>
                    </a:cubicBezTo>
                    <a:cubicBezTo>
                      <a:pt x="3516" y="3498"/>
                      <a:pt x="3551" y="3230"/>
                      <a:pt x="3605" y="2962"/>
                    </a:cubicBezTo>
                    <a:close/>
                    <a:moveTo>
                      <a:pt x="1785" y="2623"/>
                    </a:moveTo>
                    <a:cubicBezTo>
                      <a:pt x="2178" y="2623"/>
                      <a:pt x="2606" y="2695"/>
                      <a:pt x="3087" y="2820"/>
                    </a:cubicBezTo>
                    <a:cubicBezTo>
                      <a:pt x="2998" y="3230"/>
                      <a:pt x="2927" y="3712"/>
                      <a:pt x="2891" y="4194"/>
                    </a:cubicBezTo>
                    <a:cubicBezTo>
                      <a:pt x="2517" y="4461"/>
                      <a:pt x="2178" y="4711"/>
                      <a:pt x="1892" y="4996"/>
                    </a:cubicBezTo>
                    <a:cubicBezTo>
                      <a:pt x="1000" y="4086"/>
                      <a:pt x="625" y="3284"/>
                      <a:pt x="821" y="2927"/>
                    </a:cubicBezTo>
                    <a:cubicBezTo>
                      <a:pt x="946" y="2730"/>
                      <a:pt x="1285" y="2623"/>
                      <a:pt x="1785" y="2623"/>
                    </a:cubicBezTo>
                    <a:close/>
                    <a:moveTo>
                      <a:pt x="8244" y="2623"/>
                    </a:moveTo>
                    <a:cubicBezTo>
                      <a:pt x="8726" y="2623"/>
                      <a:pt x="9083" y="2748"/>
                      <a:pt x="9208" y="2927"/>
                    </a:cubicBezTo>
                    <a:cubicBezTo>
                      <a:pt x="9404" y="3284"/>
                      <a:pt x="9047" y="4086"/>
                      <a:pt x="8137" y="4996"/>
                    </a:cubicBezTo>
                    <a:cubicBezTo>
                      <a:pt x="7816" y="4693"/>
                      <a:pt x="7459" y="4408"/>
                      <a:pt x="7049" y="4122"/>
                    </a:cubicBezTo>
                    <a:cubicBezTo>
                      <a:pt x="7013" y="3676"/>
                      <a:pt x="6941" y="3230"/>
                      <a:pt x="6852" y="2837"/>
                    </a:cubicBezTo>
                    <a:cubicBezTo>
                      <a:pt x="7352" y="2695"/>
                      <a:pt x="7851" y="2623"/>
                      <a:pt x="8244" y="2623"/>
                    </a:cubicBezTo>
                    <a:close/>
                    <a:moveTo>
                      <a:pt x="2856" y="4872"/>
                    </a:moveTo>
                    <a:cubicBezTo>
                      <a:pt x="2856" y="5032"/>
                      <a:pt x="2856" y="5175"/>
                      <a:pt x="2856" y="5318"/>
                    </a:cubicBezTo>
                    <a:cubicBezTo>
                      <a:pt x="2856" y="5496"/>
                      <a:pt x="2856" y="5674"/>
                      <a:pt x="2856" y="5835"/>
                    </a:cubicBezTo>
                    <a:cubicBezTo>
                      <a:pt x="2659" y="5674"/>
                      <a:pt x="2463" y="5514"/>
                      <a:pt x="2285" y="5353"/>
                    </a:cubicBezTo>
                    <a:cubicBezTo>
                      <a:pt x="2463" y="5193"/>
                      <a:pt x="2659" y="5032"/>
                      <a:pt x="2856" y="4872"/>
                    </a:cubicBezTo>
                    <a:close/>
                    <a:moveTo>
                      <a:pt x="7102" y="4818"/>
                    </a:moveTo>
                    <a:cubicBezTo>
                      <a:pt x="7334" y="5014"/>
                      <a:pt x="7548" y="5193"/>
                      <a:pt x="7744" y="5371"/>
                    </a:cubicBezTo>
                    <a:cubicBezTo>
                      <a:pt x="7548" y="5550"/>
                      <a:pt x="7334" y="5728"/>
                      <a:pt x="7102" y="5906"/>
                    </a:cubicBezTo>
                    <a:cubicBezTo>
                      <a:pt x="7102" y="5710"/>
                      <a:pt x="7102" y="5532"/>
                      <a:pt x="7102" y="5335"/>
                    </a:cubicBezTo>
                    <a:cubicBezTo>
                      <a:pt x="7102" y="5157"/>
                      <a:pt x="7102" y="4979"/>
                      <a:pt x="7102" y="4818"/>
                    </a:cubicBezTo>
                    <a:close/>
                    <a:moveTo>
                      <a:pt x="5014" y="3551"/>
                    </a:moveTo>
                    <a:cubicBezTo>
                      <a:pt x="5264" y="3658"/>
                      <a:pt x="5514" y="3801"/>
                      <a:pt x="5782" y="3944"/>
                    </a:cubicBezTo>
                    <a:cubicBezTo>
                      <a:pt x="6049" y="4104"/>
                      <a:pt x="6317" y="4265"/>
                      <a:pt x="6549" y="4425"/>
                    </a:cubicBezTo>
                    <a:cubicBezTo>
                      <a:pt x="6585" y="4711"/>
                      <a:pt x="6585" y="5014"/>
                      <a:pt x="6585" y="5318"/>
                    </a:cubicBezTo>
                    <a:cubicBezTo>
                      <a:pt x="6585" y="5657"/>
                      <a:pt x="6567" y="5978"/>
                      <a:pt x="6531" y="6299"/>
                    </a:cubicBezTo>
                    <a:cubicBezTo>
                      <a:pt x="6317" y="6424"/>
                      <a:pt x="6103" y="6567"/>
                      <a:pt x="5853" y="6709"/>
                    </a:cubicBezTo>
                    <a:cubicBezTo>
                      <a:pt x="5585" y="6870"/>
                      <a:pt x="5300" y="7030"/>
                      <a:pt x="5014" y="7155"/>
                    </a:cubicBezTo>
                    <a:cubicBezTo>
                      <a:pt x="4747" y="7030"/>
                      <a:pt x="4461" y="6870"/>
                      <a:pt x="4176" y="6709"/>
                    </a:cubicBezTo>
                    <a:cubicBezTo>
                      <a:pt x="3908" y="6549"/>
                      <a:pt x="3658" y="6388"/>
                      <a:pt x="3409" y="6228"/>
                    </a:cubicBezTo>
                    <a:cubicBezTo>
                      <a:pt x="3391" y="5942"/>
                      <a:pt x="3391" y="5657"/>
                      <a:pt x="3391" y="5318"/>
                    </a:cubicBezTo>
                    <a:cubicBezTo>
                      <a:pt x="3391" y="5032"/>
                      <a:pt x="3391" y="4764"/>
                      <a:pt x="3409" y="4479"/>
                    </a:cubicBezTo>
                    <a:cubicBezTo>
                      <a:pt x="3676" y="4301"/>
                      <a:pt x="3944" y="4122"/>
                      <a:pt x="4265" y="3944"/>
                    </a:cubicBezTo>
                    <a:cubicBezTo>
                      <a:pt x="4515" y="3801"/>
                      <a:pt x="4765" y="3658"/>
                      <a:pt x="5014" y="3551"/>
                    </a:cubicBezTo>
                    <a:close/>
                    <a:moveTo>
                      <a:pt x="6478" y="6959"/>
                    </a:moveTo>
                    <a:cubicBezTo>
                      <a:pt x="6424" y="7227"/>
                      <a:pt x="6388" y="7477"/>
                      <a:pt x="6353" y="7691"/>
                    </a:cubicBezTo>
                    <a:cubicBezTo>
                      <a:pt x="6121" y="7619"/>
                      <a:pt x="5871" y="7530"/>
                      <a:pt x="5639" y="7423"/>
                    </a:cubicBezTo>
                    <a:cubicBezTo>
                      <a:pt x="5800" y="7352"/>
                      <a:pt x="5960" y="7262"/>
                      <a:pt x="6121" y="7155"/>
                    </a:cubicBezTo>
                    <a:cubicBezTo>
                      <a:pt x="6246" y="7102"/>
                      <a:pt x="6371" y="7030"/>
                      <a:pt x="6478" y="6959"/>
                    </a:cubicBezTo>
                    <a:close/>
                    <a:moveTo>
                      <a:pt x="3480" y="6906"/>
                    </a:moveTo>
                    <a:lnTo>
                      <a:pt x="3480" y="6906"/>
                    </a:lnTo>
                    <a:cubicBezTo>
                      <a:pt x="3641" y="7013"/>
                      <a:pt x="3766" y="7084"/>
                      <a:pt x="3926" y="7173"/>
                    </a:cubicBezTo>
                    <a:cubicBezTo>
                      <a:pt x="4069" y="7262"/>
                      <a:pt x="4229" y="7352"/>
                      <a:pt x="4390" y="7423"/>
                    </a:cubicBezTo>
                    <a:cubicBezTo>
                      <a:pt x="4122" y="7530"/>
                      <a:pt x="3873" y="7637"/>
                      <a:pt x="3623" y="7709"/>
                    </a:cubicBezTo>
                    <a:cubicBezTo>
                      <a:pt x="3569" y="7459"/>
                      <a:pt x="3534" y="7191"/>
                      <a:pt x="3480" y="6906"/>
                    </a:cubicBezTo>
                    <a:close/>
                    <a:moveTo>
                      <a:pt x="1910" y="5728"/>
                    </a:moveTo>
                    <a:cubicBezTo>
                      <a:pt x="2213" y="5996"/>
                      <a:pt x="2552" y="6263"/>
                      <a:pt x="2909" y="6531"/>
                    </a:cubicBezTo>
                    <a:cubicBezTo>
                      <a:pt x="2945" y="6995"/>
                      <a:pt x="3016" y="7441"/>
                      <a:pt x="3105" y="7851"/>
                    </a:cubicBezTo>
                    <a:cubicBezTo>
                      <a:pt x="2659" y="7976"/>
                      <a:pt x="2231" y="8030"/>
                      <a:pt x="1856" y="8030"/>
                    </a:cubicBezTo>
                    <a:cubicBezTo>
                      <a:pt x="1375" y="8030"/>
                      <a:pt x="1018" y="7905"/>
                      <a:pt x="911" y="7726"/>
                    </a:cubicBezTo>
                    <a:cubicBezTo>
                      <a:pt x="697" y="7387"/>
                      <a:pt x="1053" y="6602"/>
                      <a:pt x="1910" y="5728"/>
                    </a:cubicBezTo>
                    <a:close/>
                    <a:moveTo>
                      <a:pt x="8137" y="5728"/>
                    </a:moveTo>
                    <a:cubicBezTo>
                      <a:pt x="8976" y="6602"/>
                      <a:pt x="9332" y="7387"/>
                      <a:pt x="9136" y="7726"/>
                    </a:cubicBezTo>
                    <a:cubicBezTo>
                      <a:pt x="9011" y="7923"/>
                      <a:pt x="8672" y="8030"/>
                      <a:pt x="8173" y="8030"/>
                    </a:cubicBezTo>
                    <a:cubicBezTo>
                      <a:pt x="7780" y="8030"/>
                      <a:pt x="7334" y="7958"/>
                      <a:pt x="6870" y="7851"/>
                    </a:cubicBezTo>
                    <a:cubicBezTo>
                      <a:pt x="6941" y="7441"/>
                      <a:pt x="7013" y="7030"/>
                      <a:pt x="7049" y="6584"/>
                    </a:cubicBezTo>
                    <a:cubicBezTo>
                      <a:pt x="7459" y="6299"/>
                      <a:pt x="7816" y="6031"/>
                      <a:pt x="8137" y="5728"/>
                    </a:cubicBezTo>
                    <a:close/>
                    <a:moveTo>
                      <a:pt x="5014" y="7744"/>
                    </a:moveTo>
                    <a:cubicBezTo>
                      <a:pt x="5425" y="7923"/>
                      <a:pt x="5835" y="8083"/>
                      <a:pt x="6210" y="8208"/>
                    </a:cubicBezTo>
                    <a:cubicBezTo>
                      <a:pt x="5871" y="9421"/>
                      <a:pt x="5389" y="10117"/>
                      <a:pt x="4979" y="10117"/>
                    </a:cubicBezTo>
                    <a:cubicBezTo>
                      <a:pt x="4586" y="10117"/>
                      <a:pt x="4069" y="9421"/>
                      <a:pt x="3748" y="8226"/>
                    </a:cubicBezTo>
                    <a:cubicBezTo>
                      <a:pt x="4158" y="8101"/>
                      <a:pt x="4586" y="7940"/>
                      <a:pt x="5014" y="7744"/>
                    </a:cubicBezTo>
                    <a:close/>
                    <a:moveTo>
                      <a:pt x="4979" y="0"/>
                    </a:moveTo>
                    <a:cubicBezTo>
                      <a:pt x="4265" y="0"/>
                      <a:pt x="3605" y="910"/>
                      <a:pt x="3230" y="2302"/>
                    </a:cubicBezTo>
                    <a:cubicBezTo>
                      <a:pt x="2695" y="2159"/>
                      <a:pt x="2213" y="2088"/>
                      <a:pt x="1803" y="2088"/>
                    </a:cubicBezTo>
                    <a:cubicBezTo>
                      <a:pt x="1107" y="2088"/>
                      <a:pt x="590" y="2267"/>
                      <a:pt x="375" y="2659"/>
                    </a:cubicBezTo>
                    <a:cubicBezTo>
                      <a:pt x="1" y="3301"/>
                      <a:pt x="482" y="4318"/>
                      <a:pt x="1517" y="5353"/>
                    </a:cubicBezTo>
                    <a:cubicBezTo>
                      <a:pt x="536" y="6370"/>
                      <a:pt x="72" y="7352"/>
                      <a:pt x="447" y="7976"/>
                    </a:cubicBezTo>
                    <a:cubicBezTo>
                      <a:pt x="661" y="8369"/>
                      <a:pt x="1178" y="8547"/>
                      <a:pt x="1856" y="8547"/>
                    </a:cubicBezTo>
                    <a:cubicBezTo>
                      <a:pt x="2267" y="8547"/>
                      <a:pt x="2731" y="8494"/>
                      <a:pt x="3230" y="8369"/>
                    </a:cubicBezTo>
                    <a:cubicBezTo>
                      <a:pt x="3623" y="9743"/>
                      <a:pt x="4265" y="10653"/>
                      <a:pt x="4979" y="10653"/>
                    </a:cubicBezTo>
                    <a:cubicBezTo>
                      <a:pt x="5693" y="10653"/>
                      <a:pt x="6353" y="9743"/>
                      <a:pt x="6727" y="8369"/>
                    </a:cubicBezTo>
                    <a:cubicBezTo>
                      <a:pt x="7245" y="8494"/>
                      <a:pt x="7727" y="8583"/>
                      <a:pt x="8155" y="8583"/>
                    </a:cubicBezTo>
                    <a:cubicBezTo>
                      <a:pt x="8851" y="8583"/>
                      <a:pt x="9350" y="8387"/>
                      <a:pt x="9582" y="8012"/>
                    </a:cubicBezTo>
                    <a:cubicBezTo>
                      <a:pt x="9939" y="7387"/>
                      <a:pt x="9493" y="6388"/>
                      <a:pt x="8512" y="5389"/>
                    </a:cubicBezTo>
                    <a:cubicBezTo>
                      <a:pt x="9564" y="4336"/>
                      <a:pt x="10046" y="3301"/>
                      <a:pt x="9671" y="2659"/>
                    </a:cubicBezTo>
                    <a:cubicBezTo>
                      <a:pt x="9439" y="2284"/>
                      <a:pt x="8940" y="2106"/>
                      <a:pt x="8244" y="2106"/>
                    </a:cubicBezTo>
                    <a:cubicBezTo>
                      <a:pt x="7798" y="2106"/>
                      <a:pt x="7298" y="2177"/>
                      <a:pt x="6745" y="2320"/>
                    </a:cubicBezTo>
                    <a:cubicBezTo>
                      <a:pt x="6353" y="928"/>
                      <a:pt x="5710" y="0"/>
                      <a:pt x="4979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32" name="Google Shape;1370;p43">
              <a:extLst>
                <a:ext uri="{FF2B5EF4-FFF2-40B4-BE49-F238E27FC236}">
                  <a16:creationId xmlns:a16="http://schemas.microsoft.com/office/drawing/2014/main" id="{6C442F33-ED53-4411-A9BF-02080D05B1AE}"/>
                </a:ext>
              </a:extLst>
            </p:cNvPr>
            <p:cNvGrpSpPr/>
            <p:nvPr/>
          </p:nvGrpSpPr>
          <p:grpSpPr>
            <a:xfrm>
              <a:off x="3476668" y="3279327"/>
              <a:ext cx="336152" cy="347241"/>
              <a:chOff x="4324975" y="3617800"/>
              <a:chExt cx="254275" cy="254725"/>
            </a:xfrm>
            <a:solidFill>
              <a:schemeClr val="tx1"/>
            </a:solidFill>
            <a:effectLst/>
          </p:grpSpPr>
          <p:sp>
            <p:nvSpPr>
              <p:cNvPr id="133" name="Google Shape;1371;p43">
                <a:extLst>
                  <a:ext uri="{FF2B5EF4-FFF2-40B4-BE49-F238E27FC236}">
                    <a16:creationId xmlns:a16="http://schemas.microsoft.com/office/drawing/2014/main" id="{69349631-1388-9795-5BA1-137BCDE49E0C}"/>
                  </a:ext>
                </a:extLst>
              </p:cNvPr>
              <p:cNvSpPr/>
              <p:nvPr userDrawn="1"/>
            </p:nvSpPr>
            <p:spPr>
              <a:xfrm>
                <a:off x="4347275" y="3641900"/>
                <a:ext cx="186025" cy="230625"/>
              </a:xfrm>
              <a:custGeom>
                <a:avLst/>
                <a:gdLst/>
                <a:ahLst/>
                <a:cxnLst/>
                <a:rect l="l" t="t" r="r" b="b"/>
                <a:pathLst>
                  <a:path w="7441" h="9225" extrusionOk="0">
                    <a:moveTo>
                      <a:pt x="3819" y="3747"/>
                    </a:moveTo>
                    <a:lnTo>
                      <a:pt x="3819" y="5228"/>
                    </a:lnTo>
                    <a:lnTo>
                      <a:pt x="3212" y="5228"/>
                    </a:lnTo>
                    <a:lnTo>
                      <a:pt x="3819" y="3747"/>
                    </a:lnTo>
                    <a:close/>
                    <a:moveTo>
                      <a:pt x="4354" y="3747"/>
                    </a:moveTo>
                    <a:lnTo>
                      <a:pt x="4979" y="5228"/>
                    </a:lnTo>
                    <a:lnTo>
                      <a:pt x="4354" y="5228"/>
                    </a:lnTo>
                    <a:lnTo>
                      <a:pt x="4354" y="3747"/>
                    </a:lnTo>
                    <a:close/>
                    <a:moveTo>
                      <a:pt x="6923" y="0"/>
                    </a:moveTo>
                    <a:lnTo>
                      <a:pt x="0" y="2873"/>
                    </a:lnTo>
                    <a:lnTo>
                      <a:pt x="500" y="4104"/>
                    </a:lnTo>
                    <a:lnTo>
                      <a:pt x="3623" y="2802"/>
                    </a:lnTo>
                    <a:lnTo>
                      <a:pt x="1339" y="8315"/>
                    </a:lnTo>
                    <a:cubicBezTo>
                      <a:pt x="1303" y="8458"/>
                      <a:pt x="1357" y="8618"/>
                      <a:pt x="1499" y="8672"/>
                    </a:cubicBezTo>
                    <a:cubicBezTo>
                      <a:pt x="1535" y="8690"/>
                      <a:pt x="1571" y="8690"/>
                      <a:pt x="1588" y="8690"/>
                    </a:cubicBezTo>
                    <a:cubicBezTo>
                      <a:pt x="1696" y="8690"/>
                      <a:pt x="1803" y="8618"/>
                      <a:pt x="1838" y="8529"/>
                    </a:cubicBezTo>
                    <a:lnTo>
                      <a:pt x="2980" y="5763"/>
                    </a:lnTo>
                    <a:lnTo>
                      <a:pt x="3819" y="5763"/>
                    </a:lnTo>
                    <a:lnTo>
                      <a:pt x="3819" y="8957"/>
                    </a:lnTo>
                    <a:cubicBezTo>
                      <a:pt x="3819" y="9100"/>
                      <a:pt x="3944" y="9225"/>
                      <a:pt x="4086" y="9225"/>
                    </a:cubicBezTo>
                    <a:cubicBezTo>
                      <a:pt x="4229" y="9225"/>
                      <a:pt x="4354" y="9100"/>
                      <a:pt x="4354" y="8957"/>
                    </a:cubicBezTo>
                    <a:lnTo>
                      <a:pt x="4354" y="5763"/>
                    </a:lnTo>
                    <a:lnTo>
                      <a:pt x="5193" y="5763"/>
                    </a:lnTo>
                    <a:lnTo>
                      <a:pt x="6335" y="8529"/>
                    </a:lnTo>
                    <a:cubicBezTo>
                      <a:pt x="6370" y="8636"/>
                      <a:pt x="6477" y="8690"/>
                      <a:pt x="6567" y="8690"/>
                    </a:cubicBezTo>
                    <a:cubicBezTo>
                      <a:pt x="6620" y="8690"/>
                      <a:pt x="6638" y="8690"/>
                      <a:pt x="6674" y="8672"/>
                    </a:cubicBezTo>
                    <a:cubicBezTo>
                      <a:pt x="6816" y="8618"/>
                      <a:pt x="6888" y="8458"/>
                      <a:pt x="6816" y="8315"/>
                    </a:cubicBezTo>
                    <a:lnTo>
                      <a:pt x="4425" y="2498"/>
                    </a:lnTo>
                    <a:lnTo>
                      <a:pt x="7441" y="1231"/>
                    </a:lnTo>
                    <a:lnTo>
                      <a:pt x="6923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34" name="Google Shape;1372;p43">
                <a:extLst>
                  <a:ext uri="{FF2B5EF4-FFF2-40B4-BE49-F238E27FC236}">
                    <a16:creationId xmlns:a16="http://schemas.microsoft.com/office/drawing/2014/main" id="{A5364B5D-AAF2-7F9B-CA32-FF39D5F8162C}"/>
                  </a:ext>
                </a:extLst>
              </p:cNvPr>
              <p:cNvSpPr/>
              <p:nvPr userDrawn="1"/>
            </p:nvSpPr>
            <p:spPr>
              <a:xfrm>
                <a:off x="4324975" y="3727975"/>
                <a:ext cx="18750" cy="17875"/>
              </a:xfrm>
              <a:custGeom>
                <a:avLst/>
                <a:gdLst/>
                <a:ahLst/>
                <a:cxnLst/>
                <a:rect l="l" t="t" r="r" b="b"/>
                <a:pathLst>
                  <a:path w="750" h="715" extrusionOk="0">
                    <a:moveTo>
                      <a:pt x="536" y="1"/>
                    </a:moveTo>
                    <a:lnTo>
                      <a:pt x="0" y="233"/>
                    </a:lnTo>
                    <a:lnTo>
                      <a:pt x="197" y="715"/>
                    </a:lnTo>
                    <a:lnTo>
                      <a:pt x="750" y="500"/>
                    </a:lnTo>
                    <a:lnTo>
                      <a:pt x="536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35" name="Google Shape;1373;p43">
                <a:extLst>
                  <a:ext uri="{FF2B5EF4-FFF2-40B4-BE49-F238E27FC236}">
                    <a16:creationId xmlns:a16="http://schemas.microsoft.com/office/drawing/2014/main" id="{48521B8F-89F3-71D2-4E78-7CC123AE52AB}"/>
                  </a:ext>
                </a:extLst>
              </p:cNvPr>
              <p:cNvSpPr/>
              <p:nvPr userDrawn="1"/>
            </p:nvSpPr>
            <p:spPr>
              <a:xfrm>
                <a:off x="4529725" y="3617800"/>
                <a:ext cx="49525" cy="55800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2232" extrusionOk="0">
                    <a:moveTo>
                      <a:pt x="1267" y="1"/>
                    </a:moveTo>
                    <a:lnTo>
                      <a:pt x="0" y="500"/>
                    </a:lnTo>
                    <a:lnTo>
                      <a:pt x="714" y="2231"/>
                    </a:lnTo>
                    <a:lnTo>
                      <a:pt x="1981" y="1731"/>
                    </a:lnTo>
                    <a:lnTo>
                      <a:pt x="1267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36" name="Google Shape;1374;p43">
              <a:extLst>
                <a:ext uri="{FF2B5EF4-FFF2-40B4-BE49-F238E27FC236}">
                  <a16:creationId xmlns:a16="http://schemas.microsoft.com/office/drawing/2014/main" id="{10CD1151-2192-5EB9-0E24-BC14BCE7D03A}"/>
                </a:ext>
              </a:extLst>
            </p:cNvPr>
            <p:cNvGrpSpPr/>
            <p:nvPr/>
          </p:nvGrpSpPr>
          <p:grpSpPr>
            <a:xfrm>
              <a:off x="4010327" y="3344999"/>
              <a:ext cx="399872" cy="217737"/>
              <a:chOff x="4728650" y="3665975"/>
              <a:chExt cx="302475" cy="159725"/>
            </a:xfrm>
            <a:solidFill>
              <a:schemeClr val="tx1"/>
            </a:solidFill>
            <a:effectLst/>
          </p:grpSpPr>
          <p:sp>
            <p:nvSpPr>
              <p:cNvPr id="137" name="Google Shape;1375;p43">
                <a:extLst>
                  <a:ext uri="{FF2B5EF4-FFF2-40B4-BE49-F238E27FC236}">
                    <a16:creationId xmlns:a16="http://schemas.microsoft.com/office/drawing/2014/main" id="{F527DE48-7E53-A111-03FA-D65574BEBD36}"/>
                  </a:ext>
                </a:extLst>
              </p:cNvPr>
              <p:cNvSpPr/>
              <p:nvPr userDrawn="1"/>
            </p:nvSpPr>
            <p:spPr>
              <a:xfrm>
                <a:off x="4728650" y="3665975"/>
                <a:ext cx="302475" cy="147225"/>
              </a:xfrm>
              <a:custGeom>
                <a:avLst/>
                <a:gdLst/>
                <a:ahLst/>
                <a:cxnLst/>
                <a:rect l="l" t="t" r="r" b="b"/>
                <a:pathLst>
                  <a:path w="12099" h="5889" extrusionOk="0">
                    <a:moveTo>
                      <a:pt x="10403" y="1482"/>
                    </a:moveTo>
                    <a:lnTo>
                      <a:pt x="10403" y="1482"/>
                    </a:lnTo>
                    <a:cubicBezTo>
                      <a:pt x="10082" y="1696"/>
                      <a:pt x="9529" y="1963"/>
                      <a:pt x="9047" y="2231"/>
                    </a:cubicBezTo>
                    <a:cubicBezTo>
                      <a:pt x="8994" y="2088"/>
                      <a:pt x="8958" y="1963"/>
                      <a:pt x="8887" y="1821"/>
                    </a:cubicBezTo>
                    <a:cubicBezTo>
                      <a:pt x="9404" y="1678"/>
                      <a:pt x="10011" y="1535"/>
                      <a:pt x="10403" y="1482"/>
                    </a:cubicBezTo>
                    <a:close/>
                    <a:moveTo>
                      <a:pt x="2981" y="4247"/>
                    </a:moveTo>
                    <a:cubicBezTo>
                      <a:pt x="3034" y="4390"/>
                      <a:pt x="3088" y="4533"/>
                      <a:pt x="3177" y="4658"/>
                    </a:cubicBezTo>
                    <a:cubicBezTo>
                      <a:pt x="2606" y="4836"/>
                      <a:pt x="2124" y="4925"/>
                      <a:pt x="1732" y="5015"/>
                    </a:cubicBezTo>
                    <a:cubicBezTo>
                      <a:pt x="2053" y="4783"/>
                      <a:pt x="2481" y="4533"/>
                      <a:pt x="2981" y="4247"/>
                    </a:cubicBezTo>
                    <a:close/>
                    <a:moveTo>
                      <a:pt x="5996" y="1"/>
                    </a:moveTo>
                    <a:cubicBezTo>
                      <a:pt x="4230" y="1"/>
                      <a:pt x="2820" y="1446"/>
                      <a:pt x="2820" y="3195"/>
                    </a:cubicBezTo>
                    <a:cubicBezTo>
                      <a:pt x="2820" y="3284"/>
                      <a:pt x="2820" y="3355"/>
                      <a:pt x="2820" y="3427"/>
                    </a:cubicBezTo>
                    <a:cubicBezTo>
                      <a:pt x="1089" y="4354"/>
                      <a:pt x="1" y="5229"/>
                      <a:pt x="179" y="5657"/>
                    </a:cubicBezTo>
                    <a:cubicBezTo>
                      <a:pt x="251" y="5817"/>
                      <a:pt x="501" y="5889"/>
                      <a:pt x="893" y="5889"/>
                    </a:cubicBezTo>
                    <a:cubicBezTo>
                      <a:pt x="1981" y="5889"/>
                      <a:pt x="4105" y="5318"/>
                      <a:pt x="6442" y="4372"/>
                    </a:cubicBezTo>
                    <a:cubicBezTo>
                      <a:pt x="9636" y="3052"/>
                      <a:pt x="12098" y="1428"/>
                      <a:pt x="11848" y="804"/>
                    </a:cubicBezTo>
                    <a:cubicBezTo>
                      <a:pt x="11777" y="643"/>
                      <a:pt x="11456" y="625"/>
                      <a:pt x="11063" y="625"/>
                    </a:cubicBezTo>
                    <a:cubicBezTo>
                      <a:pt x="10457" y="625"/>
                      <a:pt x="9529" y="804"/>
                      <a:pt x="8423" y="1125"/>
                    </a:cubicBezTo>
                    <a:cubicBezTo>
                      <a:pt x="7834" y="447"/>
                      <a:pt x="6977" y="1"/>
                      <a:pt x="5996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38" name="Google Shape;1376;p43">
                <a:extLst>
                  <a:ext uri="{FF2B5EF4-FFF2-40B4-BE49-F238E27FC236}">
                    <a16:creationId xmlns:a16="http://schemas.microsoft.com/office/drawing/2014/main" id="{19C2A9FF-9E07-F06E-B23C-DFB850EBDB04}"/>
                  </a:ext>
                </a:extLst>
              </p:cNvPr>
              <p:cNvSpPr/>
              <p:nvPr userDrawn="1"/>
            </p:nvSpPr>
            <p:spPr>
              <a:xfrm>
                <a:off x="4831700" y="3757875"/>
                <a:ext cx="125825" cy="67825"/>
              </a:xfrm>
              <a:custGeom>
                <a:avLst/>
                <a:gdLst/>
                <a:ahLst/>
                <a:cxnLst/>
                <a:rect l="l" t="t" r="r" b="b"/>
                <a:pathLst>
                  <a:path w="5033" h="2713" extrusionOk="0">
                    <a:moveTo>
                      <a:pt x="5032" y="0"/>
                    </a:moveTo>
                    <a:cubicBezTo>
                      <a:pt x="4265" y="411"/>
                      <a:pt x="3426" y="803"/>
                      <a:pt x="2516" y="1178"/>
                    </a:cubicBezTo>
                    <a:cubicBezTo>
                      <a:pt x="1642" y="1535"/>
                      <a:pt x="786" y="1856"/>
                      <a:pt x="1" y="2088"/>
                    </a:cubicBezTo>
                    <a:cubicBezTo>
                      <a:pt x="536" y="2480"/>
                      <a:pt x="1178" y="2712"/>
                      <a:pt x="1874" y="2712"/>
                    </a:cubicBezTo>
                    <a:cubicBezTo>
                      <a:pt x="3480" y="2712"/>
                      <a:pt x="4800" y="1553"/>
                      <a:pt x="50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39" name="Google Shape;1377;p43">
              <a:extLst>
                <a:ext uri="{FF2B5EF4-FFF2-40B4-BE49-F238E27FC236}">
                  <a16:creationId xmlns:a16="http://schemas.microsoft.com/office/drawing/2014/main" id="{BEBEECB9-D9ED-2241-B290-6F5386BA382C}"/>
                </a:ext>
              </a:extLst>
            </p:cNvPr>
            <p:cNvGrpSpPr/>
            <p:nvPr/>
          </p:nvGrpSpPr>
          <p:grpSpPr>
            <a:xfrm>
              <a:off x="4537012" y="3302160"/>
              <a:ext cx="382720" cy="282796"/>
              <a:chOff x="5164925" y="3642775"/>
              <a:chExt cx="289500" cy="207450"/>
            </a:xfrm>
            <a:solidFill>
              <a:schemeClr val="tx1"/>
            </a:solidFill>
            <a:effectLst/>
          </p:grpSpPr>
          <p:sp>
            <p:nvSpPr>
              <p:cNvPr id="140" name="Google Shape;1378;p43">
                <a:extLst>
                  <a:ext uri="{FF2B5EF4-FFF2-40B4-BE49-F238E27FC236}">
                    <a16:creationId xmlns:a16="http://schemas.microsoft.com/office/drawing/2014/main" id="{417D08E6-9916-1BF4-AF54-CC50C1A4F0F3}"/>
                  </a:ext>
                </a:extLst>
              </p:cNvPr>
              <p:cNvSpPr/>
              <p:nvPr userDrawn="1"/>
            </p:nvSpPr>
            <p:spPr>
              <a:xfrm>
                <a:off x="5271975" y="3690075"/>
                <a:ext cx="79875" cy="79875"/>
              </a:xfrm>
              <a:custGeom>
                <a:avLst/>
                <a:gdLst/>
                <a:ahLst/>
                <a:cxnLst/>
                <a:rect l="l" t="t" r="r" b="b"/>
                <a:pathLst>
                  <a:path w="3195" h="3195" extrusionOk="0">
                    <a:moveTo>
                      <a:pt x="1606" y="0"/>
                    </a:moveTo>
                    <a:cubicBezTo>
                      <a:pt x="714" y="0"/>
                      <a:pt x="0" y="714"/>
                      <a:pt x="0" y="1588"/>
                    </a:cubicBezTo>
                    <a:cubicBezTo>
                      <a:pt x="0" y="2480"/>
                      <a:pt x="714" y="3194"/>
                      <a:pt x="1606" y="3194"/>
                    </a:cubicBezTo>
                    <a:cubicBezTo>
                      <a:pt x="2480" y="3194"/>
                      <a:pt x="3194" y="2480"/>
                      <a:pt x="3194" y="1588"/>
                    </a:cubicBezTo>
                    <a:cubicBezTo>
                      <a:pt x="3194" y="714"/>
                      <a:pt x="2480" y="0"/>
                      <a:pt x="16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41" name="Google Shape;1379;p43">
                <a:extLst>
                  <a:ext uri="{FF2B5EF4-FFF2-40B4-BE49-F238E27FC236}">
                    <a16:creationId xmlns:a16="http://schemas.microsoft.com/office/drawing/2014/main" id="{D35A9733-65D6-E921-8C41-DD19FE01584E}"/>
                  </a:ext>
                </a:extLst>
              </p:cNvPr>
              <p:cNvSpPr/>
              <p:nvPr userDrawn="1"/>
            </p:nvSpPr>
            <p:spPr>
              <a:xfrm>
                <a:off x="5368325" y="3670900"/>
                <a:ext cx="26775" cy="26325"/>
              </a:xfrm>
              <a:custGeom>
                <a:avLst/>
                <a:gdLst/>
                <a:ahLst/>
                <a:cxnLst/>
                <a:rect l="l" t="t" r="r" b="b"/>
                <a:pathLst>
                  <a:path w="1071" h="1053" extrusionOk="0">
                    <a:moveTo>
                      <a:pt x="536" y="0"/>
                    </a:moveTo>
                    <a:cubicBezTo>
                      <a:pt x="250" y="0"/>
                      <a:pt x="0" y="232"/>
                      <a:pt x="0" y="535"/>
                    </a:cubicBezTo>
                    <a:cubicBezTo>
                      <a:pt x="0" y="821"/>
                      <a:pt x="250" y="1053"/>
                      <a:pt x="536" y="1053"/>
                    </a:cubicBezTo>
                    <a:cubicBezTo>
                      <a:pt x="839" y="1053"/>
                      <a:pt x="1071" y="821"/>
                      <a:pt x="1071" y="535"/>
                    </a:cubicBezTo>
                    <a:cubicBezTo>
                      <a:pt x="1071" y="232"/>
                      <a:pt x="839" y="0"/>
                      <a:pt x="5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42" name="Google Shape;1380;p43">
                <a:extLst>
                  <a:ext uri="{FF2B5EF4-FFF2-40B4-BE49-F238E27FC236}">
                    <a16:creationId xmlns:a16="http://schemas.microsoft.com/office/drawing/2014/main" id="{11CB01EE-3B89-10E1-46E8-AA67E9E5643E}"/>
                  </a:ext>
                </a:extLst>
              </p:cNvPr>
              <p:cNvSpPr/>
              <p:nvPr userDrawn="1"/>
            </p:nvSpPr>
            <p:spPr>
              <a:xfrm>
                <a:off x="5222000" y="3823900"/>
                <a:ext cx="26800" cy="26325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1053" extrusionOk="0">
                    <a:moveTo>
                      <a:pt x="536" y="0"/>
                    </a:moveTo>
                    <a:cubicBezTo>
                      <a:pt x="251" y="0"/>
                      <a:pt x="1" y="232"/>
                      <a:pt x="1" y="535"/>
                    </a:cubicBezTo>
                    <a:cubicBezTo>
                      <a:pt x="1" y="821"/>
                      <a:pt x="251" y="1053"/>
                      <a:pt x="536" y="1053"/>
                    </a:cubicBezTo>
                    <a:cubicBezTo>
                      <a:pt x="840" y="1053"/>
                      <a:pt x="1071" y="821"/>
                      <a:pt x="1071" y="535"/>
                    </a:cubicBezTo>
                    <a:cubicBezTo>
                      <a:pt x="1071" y="232"/>
                      <a:pt x="840" y="0"/>
                      <a:pt x="5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43" name="Google Shape;1381;p43">
                <a:extLst>
                  <a:ext uri="{FF2B5EF4-FFF2-40B4-BE49-F238E27FC236}">
                    <a16:creationId xmlns:a16="http://schemas.microsoft.com/office/drawing/2014/main" id="{03671808-AC88-73B8-ACE1-3493541DF42F}"/>
                  </a:ext>
                </a:extLst>
              </p:cNvPr>
              <p:cNvSpPr/>
              <p:nvPr userDrawn="1"/>
            </p:nvSpPr>
            <p:spPr>
              <a:xfrm>
                <a:off x="5164925" y="3642775"/>
                <a:ext cx="289500" cy="202100"/>
              </a:xfrm>
              <a:custGeom>
                <a:avLst/>
                <a:gdLst/>
                <a:ahLst/>
                <a:cxnLst/>
                <a:rect l="l" t="t" r="r" b="b"/>
                <a:pathLst>
                  <a:path w="11580" h="8084" extrusionOk="0">
                    <a:moveTo>
                      <a:pt x="8440" y="1"/>
                    </a:moveTo>
                    <a:cubicBezTo>
                      <a:pt x="7191" y="1"/>
                      <a:pt x="5763" y="393"/>
                      <a:pt x="4425" y="1143"/>
                    </a:cubicBezTo>
                    <a:cubicBezTo>
                      <a:pt x="1552" y="2695"/>
                      <a:pt x="0" y="5211"/>
                      <a:pt x="892" y="6853"/>
                    </a:cubicBezTo>
                    <a:cubicBezTo>
                      <a:pt x="1088" y="7209"/>
                      <a:pt x="1410" y="7513"/>
                      <a:pt x="1784" y="7709"/>
                    </a:cubicBezTo>
                    <a:cubicBezTo>
                      <a:pt x="1802" y="7513"/>
                      <a:pt x="1838" y="7334"/>
                      <a:pt x="1945" y="7209"/>
                    </a:cubicBezTo>
                    <a:cubicBezTo>
                      <a:pt x="1695" y="7049"/>
                      <a:pt x="1499" y="6853"/>
                      <a:pt x="1356" y="6603"/>
                    </a:cubicBezTo>
                    <a:cubicBezTo>
                      <a:pt x="625" y="5265"/>
                      <a:pt x="2159" y="2981"/>
                      <a:pt x="4693" y="1589"/>
                    </a:cubicBezTo>
                    <a:cubicBezTo>
                      <a:pt x="5959" y="911"/>
                      <a:pt x="7316" y="518"/>
                      <a:pt x="8457" y="518"/>
                    </a:cubicBezTo>
                    <a:cubicBezTo>
                      <a:pt x="9564" y="518"/>
                      <a:pt x="10367" y="857"/>
                      <a:pt x="10706" y="1482"/>
                    </a:cubicBezTo>
                    <a:cubicBezTo>
                      <a:pt x="11062" y="2124"/>
                      <a:pt x="10902" y="2981"/>
                      <a:pt x="10331" y="3891"/>
                    </a:cubicBezTo>
                    <a:cubicBezTo>
                      <a:pt x="9706" y="4872"/>
                      <a:pt x="8654" y="5782"/>
                      <a:pt x="7387" y="6496"/>
                    </a:cubicBezTo>
                    <a:cubicBezTo>
                      <a:pt x="6209" y="7138"/>
                      <a:pt x="4996" y="7513"/>
                      <a:pt x="3908" y="7566"/>
                    </a:cubicBezTo>
                    <a:cubicBezTo>
                      <a:pt x="3925" y="7620"/>
                      <a:pt x="3925" y="7691"/>
                      <a:pt x="3925" y="7780"/>
                    </a:cubicBezTo>
                    <a:cubicBezTo>
                      <a:pt x="3925" y="7870"/>
                      <a:pt x="3908" y="7977"/>
                      <a:pt x="3872" y="8084"/>
                    </a:cubicBezTo>
                    <a:cubicBezTo>
                      <a:pt x="5067" y="8048"/>
                      <a:pt x="6388" y="7655"/>
                      <a:pt x="7655" y="6960"/>
                    </a:cubicBezTo>
                    <a:cubicBezTo>
                      <a:pt x="8993" y="6228"/>
                      <a:pt x="10117" y="5247"/>
                      <a:pt x="10795" y="4194"/>
                    </a:cubicBezTo>
                    <a:cubicBezTo>
                      <a:pt x="11437" y="3106"/>
                      <a:pt x="11580" y="2053"/>
                      <a:pt x="11152" y="1250"/>
                    </a:cubicBezTo>
                    <a:cubicBezTo>
                      <a:pt x="10706" y="447"/>
                      <a:pt x="9742" y="1"/>
                      <a:pt x="8440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44" name="Google Shape;1382;p43">
                <a:extLst>
                  <a:ext uri="{FF2B5EF4-FFF2-40B4-BE49-F238E27FC236}">
                    <a16:creationId xmlns:a16="http://schemas.microsoft.com/office/drawing/2014/main" id="{7648FAA9-C00B-8064-BD9F-205A7242CA76}"/>
                  </a:ext>
                </a:extLst>
              </p:cNvPr>
              <p:cNvSpPr/>
              <p:nvPr userDrawn="1"/>
            </p:nvSpPr>
            <p:spPr>
              <a:xfrm>
                <a:off x="5226475" y="3704350"/>
                <a:ext cx="182450" cy="104850"/>
              </a:xfrm>
              <a:custGeom>
                <a:avLst/>
                <a:gdLst/>
                <a:ahLst/>
                <a:cxnLst/>
                <a:rect l="l" t="t" r="r" b="b"/>
                <a:pathLst>
                  <a:path w="7298" h="4194" extrusionOk="0">
                    <a:moveTo>
                      <a:pt x="6905" y="0"/>
                    </a:moveTo>
                    <a:cubicBezTo>
                      <a:pt x="6781" y="125"/>
                      <a:pt x="6602" y="196"/>
                      <a:pt x="6424" y="232"/>
                    </a:cubicBezTo>
                    <a:cubicBezTo>
                      <a:pt x="6638" y="1017"/>
                      <a:pt x="5746" y="2248"/>
                      <a:pt x="4336" y="3016"/>
                    </a:cubicBezTo>
                    <a:cubicBezTo>
                      <a:pt x="3569" y="3444"/>
                      <a:pt x="2748" y="3676"/>
                      <a:pt x="2070" y="3676"/>
                    </a:cubicBezTo>
                    <a:cubicBezTo>
                      <a:pt x="1410" y="3676"/>
                      <a:pt x="964" y="3480"/>
                      <a:pt x="768" y="3123"/>
                    </a:cubicBezTo>
                    <a:cubicBezTo>
                      <a:pt x="571" y="2784"/>
                      <a:pt x="643" y="2320"/>
                      <a:pt x="928" y="1838"/>
                    </a:cubicBezTo>
                    <a:cubicBezTo>
                      <a:pt x="892" y="1535"/>
                      <a:pt x="892" y="1214"/>
                      <a:pt x="964" y="910"/>
                    </a:cubicBezTo>
                    <a:lnTo>
                      <a:pt x="964" y="910"/>
                    </a:lnTo>
                    <a:cubicBezTo>
                      <a:pt x="821" y="1053"/>
                      <a:pt x="661" y="1249"/>
                      <a:pt x="553" y="1428"/>
                    </a:cubicBezTo>
                    <a:cubicBezTo>
                      <a:pt x="90" y="2159"/>
                      <a:pt x="0" y="2837"/>
                      <a:pt x="304" y="3372"/>
                    </a:cubicBezTo>
                    <a:cubicBezTo>
                      <a:pt x="589" y="3890"/>
                      <a:pt x="1214" y="4193"/>
                      <a:pt x="2070" y="4193"/>
                    </a:cubicBezTo>
                    <a:cubicBezTo>
                      <a:pt x="2855" y="4193"/>
                      <a:pt x="3747" y="3943"/>
                      <a:pt x="4586" y="3480"/>
                    </a:cubicBezTo>
                    <a:cubicBezTo>
                      <a:pt x="6317" y="2534"/>
                      <a:pt x="7298" y="1053"/>
                      <a:pt x="690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45" name="Google Shape;1383;p43">
              <a:extLst>
                <a:ext uri="{FF2B5EF4-FFF2-40B4-BE49-F238E27FC236}">
                  <a16:creationId xmlns:a16="http://schemas.microsoft.com/office/drawing/2014/main" id="{7137CD38-4F75-1B0A-94CA-002F2D397C27}"/>
                </a:ext>
              </a:extLst>
            </p:cNvPr>
            <p:cNvSpPr/>
            <p:nvPr/>
          </p:nvSpPr>
          <p:spPr>
            <a:xfrm>
              <a:off x="5137783" y="3215885"/>
              <a:ext cx="360939" cy="372154"/>
            </a:xfrm>
            <a:custGeom>
              <a:avLst/>
              <a:gdLst/>
              <a:ahLst/>
              <a:cxnLst/>
              <a:rect l="l" t="t" r="r" b="b"/>
              <a:pathLst>
                <a:path w="10921" h="10920" extrusionOk="0">
                  <a:moveTo>
                    <a:pt x="3051" y="536"/>
                  </a:moveTo>
                  <a:lnTo>
                    <a:pt x="3444" y="910"/>
                  </a:lnTo>
                  <a:lnTo>
                    <a:pt x="2409" y="1945"/>
                  </a:lnTo>
                  <a:lnTo>
                    <a:pt x="2034" y="1570"/>
                  </a:lnTo>
                  <a:lnTo>
                    <a:pt x="3051" y="536"/>
                  </a:lnTo>
                  <a:close/>
                  <a:moveTo>
                    <a:pt x="3819" y="1285"/>
                  </a:moveTo>
                  <a:lnTo>
                    <a:pt x="4193" y="1660"/>
                  </a:lnTo>
                  <a:lnTo>
                    <a:pt x="3158" y="2694"/>
                  </a:lnTo>
                  <a:lnTo>
                    <a:pt x="2784" y="2320"/>
                  </a:lnTo>
                  <a:lnTo>
                    <a:pt x="3819" y="1285"/>
                  </a:lnTo>
                  <a:close/>
                  <a:moveTo>
                    <a:pt x="1660" y="1945"/>
                  </a:moveTo>
                  <a:lnTo>
                    <a:pt x="2017" y="2320"/>
                  </a:lnTo>
                  <a:lnTo>
                    <a:pt x="892" y="3444"/>
                  </a:lnTo>
                  <a:lnTo>
                    <a:pt x="518" y="3069"/>
                  </a:lnTo>
                  <a:lnTo>
                    <a:pt x="1660" y="1945"/>
                  </a:lnTo>
                  <a:close/>
                  <a:moveTo>
                    <a:pt x="4586" y="2034"/>
                  </a:moveTo>
                  <a:lnTo>
                    <a:pt x="4943" y="2409"/>
                  </a:lnTo>
                  <a:lnTo>
                    <a:pt x="3908" y="3444"/>
                  </a:lnTo>
                  <a:lnTo>
                    <a:pt x="3533" y="3069"/>
                  </a:lnTo>
                  <a:lnTo>
                    <a:pt x="4586" y="2034"/>
                  </a:lnTo>
                  <a:close/>
                  <a:moveTo>
                    <a:pt x="2409" y="2694"/>
                  </a:moveTo>
                  <a:lnTo>
                    <a:pt x="2784" y="3069"/>
                  </a:lnTo>
                  <a:lnTo>
                    <a:pt x="1660" y="4211"/>
                  </a:lnTo>
                  <a:lnTo>
                    <a:pt x="1285" y="3836"/>
                  </a:lnTo>
                  <a:lnTo>
                    <a:pt x="2409" y="2694"/>
                  </a:lnTo>
                  <a:close/>
                  <a:moveTo>
                    <a:pt x="3176" y="3444"/>
                  </a:moveTo>
                  <a:lnTo>
                    <a:pt x="3533" y="3819"/>
                  </a:lnTo>
                  <a:lnTo>
                    <a:pt x="2409" y="4961"/>
                  </a:lnTo>
                  <a:lnTo>
                    <a:pt x="2034" y="4586"/>
                  </a:lnTo>
                  <a:lnTo>
                    <a:pt x="3176" y="3444"/>
                  </a:lnTo>
                  <a:close/>
                  <a:moveTo>
                    <a:pt x="8529" y="5978"/>
                  </a:moveTo>
                  <a:lnTo>
                    <a:pt x="8904" y="6352"/>
                  </a:lnTo>
                  <a:lnTo>
                    <a:pt x="7869" y="7405"/>
                  </a:lnTo>
                  <a:lnTo>
                    <a:pt x="7494" y="7030"/>
                  </a:lnTo>
                  <a:lnTo>
                    <a:pt x="8529" y="5978"/>
                  </a:lnTo>
                  <a:close/>
                  <a:moveTo>
                    <a:pt x="9261" y="6727"/>
                  </a:moveTo>
                  <a:lnTo>
                    <a:pt x="9635" y="7102"/>
                  </a:lnTo>
                  <a:lnTo>
                    <a:pt x="8600" y="8154"/>
                  </a:lnTo>
                  <a:lnTo>
                    <a:pt x="8244" y="7780"/>
                  </a:lnTo>
                  <a:lnTo>
                    <a:pt x="9261" y="6727"/>
                  </a:lnTo>
                  <a:close/>
                  <a:moveTo>
                    <a:pt x="7102" y="7405"/>
                  </a:moveTo>
                  <a:lnTo>
                    <a:pt x="7476" y="7780"/>
                  </a:lnTo>
                  <a:lnTo>
                    <a:pt x="6334" y="8904"/>
                  </a:lnTo>
                  <a:lnTo>
                    <a:pt x="5978" y="8529"/>
                  </a:lnTo>
                  <a:lnTo>
                    <a:pt x="7102" y="7405"/>
                  </a:lnTo>
                  <a:close/>
                  <a:moveTo>
                    <a:pt x="10028" y="7494"/>
                  </a:moveTo>
                  <a:lnTo>
                    <a:pt x="10403" y="7869"/>
                  </a:lnTo>
                  <a:lnTo>
                    <a:pt x="9368" y="8904"/>
                  </a:lnTo>
                  <a:lnTo>
                    <a:pt x="8993" y="8529"/>
                  </a:lnTo>
                  <a:lnTo>
                    <a:pt x="10028" y="7494"/>
                  </a:lnTo>
                  <a:close/>
                  <a:moveTo>
                    <a:pt x="1356" y="8029"/>
                  </a:moveTo>
                  <a:lnTo>
                    <a:pt x="1945" y="8618"/>
                  </a:lnTo>
                  <a:lnTo>
                    <a:pt x="1356" y="9207"/>
                  </a:lnTo>
                  <a:lnTo>
                    <a:pt x="1356" y="8029"/>
                  </a:lnTo>
                  <a:close/>
                  <a:moveTo>
                    <a:pt x="2320" y="8993"/>
                  </a:moveTo>
                  <a:lnTo>
                    <a:pt x="2891" y="9564"/>
                  </a:lnTo>
                  <a:lnTo>
                    <a:pt x="1749" y="9564"/>
                  </a:lnTo>
                  <a:lnTo>
                    <a:pt x="2320" y="8993"/>
                  </a:lnTo>
                  <a:close/>
                  <a:moveTo>
                    <a:pt x="7869" y="8154"/>
                  </a:moveTo>
                  <a:lnTo>
                    <a:pt x="8244" y="8529"/>
                  </a:lnTo>
                  <a:lnTo>
                    <a:pt x="7102" y="9653"/>
                  </a:lnTo>
                  <a:lnTo>
                    <a:pt x="6727" y="9278"/>
                  </a:lnTo>
                  <a:lnTo>
                    <a:pt x="7869" y="8154"/>
                  </a:lnTo>
                  <a:close/>
                  <a:moveTo>
                    <a:pt x="8618" y="8904"/>
                  </a:moveTo>
                  <a:lnTo>
                    <a:pt x="8993" y="9278"/>
                  </a:lnTo>
                  <a:lnTo>
                    <a:pt x="7869" y="10403"/>
                  </a:lnTo>
                  <a:lnTo>
                    <a:pt x="7494" y="10028"/>
                  </a:lnTo>
                  <a:lnTo>
                    <a:pt x="8618" y="8904"/>
                  </a:lnTo>
                  <a:close/>
                  <a:moveTo>
                    <a:pt x="3051" y="0"/>
                  </a:moveTo>
                  <a:cubicBezTo>
                    <a:pt x="2927" y="0"/>
                    <a:pt x="2784" y="54"/>
                    <a:pt x="2695" y="161"/>
                  </a:cubicBezTo>
                  <a:lnTo>
                    <a:pt x="161" y="2694"/>
                  </a:lnTo>
                  <a:cubicBezTo>
                    <a:pt x="54" y="2784"/>
                    <a:pt x="0" y="2926"/>
                    <a:pt x="0" y="3069"/>
                  </a:cubicBezTo>
                  <a:cubicBezTo>
                    <a:pt x="0" y="3230"/>
                    <a:pt x="54" y="3355"/>
                    <a:pt x="161" y="3444"/>
                  </a:cubicBezTo>
                  <a:lnTo>
                    <a:pt x="2034" y="5317"/>
                  </a:lnTo>
                  <a:cubicBezTo>
                    <a:pt x="2141" y="5424"/>
                    <a:pt x="2284" y="5478"/>
                    <a:pt x="2409" y="5478"/>
                  </a:cubicBezTo>
                  <a:cubicBezTo>
                    <a:pt x="2552" y="5478"/>
                    <a:pt x="2695" y="5424"/>
                    <a:pt x="2784" y="5317"/>
                  </a:cubicBezTo>
                  <a:lnTo>
                    <a:pt x="3908" y="4193"/>
                  </a:lnTo>
                  <a:lnTo>
                    <a:pt x="4283" y="4568"/>
                  </a:lnTo>
                  <a:lnTo>
                    <a:pt x="2962" y="5888"/>
                  </a:lnTo>
                  <a:cubicBezTo>
                    <a:pt x="2855" y="5978"/>
                    <a:pt x="2802" y="6120"/>
                    <a:pt x="2802" y="6245"/>
                  </a:cubicBezTo>
                  <a:cubicBezTo>
                    <a:pt x="2802" y="6406"/>
                    <a:pt x="2855" y="6531"/>
                    <a:pt x="2962" y="6620"/>
                  </a:cubicBezTo>
                  <a:lnTo>
                    <a:pt x="3355" y="6995"/>
                  </a:lnTo>
                  <a:lnTo>
                    <a:pt x="2944" y="7405"/>
                  </a:lnTo>
                  <a:cubicBezTo>
                    <a:pt x="2429" y="6984"/>
                    <a:pt x="1846" y="6756"/>
                    <a:pt x="1337" y="6756"/>
                  </a:cubicBezTo>
                  <a:cubicBezTo>
                    <a:pt x="982" y="6756"/>
                    <a:pt x="663" y="6867"/>
                    <a:pt x="429" y="7102"/>
                  </a:cubicBezTo>
                  <a:lnTo>
                    <a:pt x="821" y="7494"/>
                  </a:lnTo>
                  <a:lnTo>
                    <a:pt x="821" y="9493"/>
                  </a:lnTo>
                  <a:cubicBezTo>
                    <a:pt x="553" y="9528"/>
                    <a:pt x="357" y="9760"/>
                    <a:pt x="357" y="10046"/>
                  </a:cubicBezTo>
                  <a:cubicBezTo>
                    <a:pt x="375" y="10331"/>
                    <a:pt x="607" y="10545"/>
                    <a:pt x="875" y="10545"/>
                  </a:cubicBezTo>
                  <a:cubicBezTo>
                    <a:pt x="1160" y="10545"/>
                    <a:pt x="1392" y="10349"/>
                    <a:pt x="1428" y="10081"/>
                  </a:cubicBezTo>
                  <a:lnTo>
                    <a:pt x="3408" y="10081"/>
                  </a:lnTo>
                  <a:lnTo>
                    <a:pt x="3819" y="10492"/>
                  </a:lnTo>
                  <a:cubicBezTo>
                    <a:pt x="4372" y="9921"/>
                    <a:pt x="4229" y="8850"/>
                    <a:pt x="3533" y="7958"/>
                  </a:cubicBezTo>
                  <a:lnTo>
                    <a:pt x="3926" y="7548"/>
                  </a:lnTo>
                  <a:lnTo>
                    <a:pt x="4283" y="7958"/>
                  </a:lnTo>
                  <a:cubicBezTo>
                    <a:pt x="4390" y="8065"/>
                    <a:pt x="4515" y="8119"/>
                    <a:pt x="4657" y="8119"/>
                  </a:cubicBezTo>
                  <a:cubicBezTo>
                    <a:pt x="4800" y="8119"/>
                    <a:pt x="4943" y="8065"/>
                    <a:pt x="5032" y="7958"/>
                  </a:cubicBezTo>
                  <a:lnTo>
                    <a:pt x="6334" y="6638"/>
                  </a:lnTo>
                  <a:lnTo>
                    <a:pt x="6709" y="7012"/>
                  </a:lnTo>
                  <a:lnTo>
                    <a:pt x="5585" y="8154"/>
                  </a:lnTo>
                  <a:cubicBezTo>
                    <a:pt x="5478" y="8244"/>
                    <a:pt x="5424" y="8386"/>
                    <a:pt x="5424" y="8511"/>
                  </a:cubicBezTo>
                  <a:cubicBezTo>
                    <a:pt x="5424" y="8654"/>
                    <a:pt x="5478" y="8797"/>
                    <a:pt x="5585" y="8886"/>
                  </a:cubicBezTo>
                  <a:lnTo>
                    <a:pt x="7476" y="10759"/>
                  </a:lnTo>
                  <a:cubicBezTo>
                    <a:pt x="7583" y="10866"/>
                    <a:pt x="7708" y="10920"/>
                    <a:pt x="7851" y="10920"/>
                  </a:cubicBezTo>
                  <a:cubicBezTo>
                    <a:pt x="7994" y="10920"/>
                    <a:pt x="8119" y="10866"/>
                    <a:pt x="8226" y="10759"/>
                  </a:cubicBezTo>
                  <a:lnTo>
                    <a:pt x="10777" y="8244"/>
                  </a:lnTo>
                  <a:cubicBezTo>
                    <a:pt x="10884" y="8154"/>
                    <a:pt x="10920" y="8012"/>
                    <a:pt x="10920" y="7887"/>
                  </a:cubicBezTo>
                  <a:cubicBezTo>
                    <a:pt x="10920" y="7726"/>
                    <a:pt x="10884" y="7601"/>
                    <a:pt x="10777" y="7494"/>
                  </a:cubicBezTo>
                  <a:lnTo>
                    <a:pt x="8904" y="5621"/>
                  </a:lnTo>
                  <a:cubicBezTo>
                    <a:pt x="8797" y="5514"/>
                    <a:pt x="8654" y="5460"/>
                    <a:pt x="8529" y="5460"/>
                  </a:cubicBezTo>
                  <a:cubicBezTo>
                    <a:pt x="8386" y="5460"/>
                    <a:pt x="8244" y="5514"/>
                    <a:pt x="8154" y="5621"/>
                  </a:cubicBezTo>
                  <a:lnTo>
                    <a:pt x="7102" y="6656"/>
                  </a:lnTo>
                  <a:lnTo>
                    <a:pt x="6727" y="6281"/>
                  </a:lnTo>
                  <a:lnTo>
                    <a:pt x="8047" y="4961"/>
                  </a:lnTo>
                  <a:cubicBezTo>
                    <a:pt x="8154" y="4853"/>
                    <a:pt x="8208" y="4729"/>
                    <a:pt x="8208" y="4586"/>
                  </a:cubicBezTo>
                  <a:cubicBezTo>
                    <a:pt x="8208" y="4443"/>
                    <a:pt x="8154" y="4318"/>
                    <a:pt x="8047" y="4229"/>
                  </a:cubicBezTo>
                  <a:lnTo>
                    <a:pt x="7833" y="3997"/>
                  </a:lnTo>
                  <a:lnTo>
                    <a:pt x="8333" y="3729"/>
                  </a:lnTo>
                  <a:lnTo>
                    <a:pt x="7209" y="2605"/>
                  </a:lnTo>
                  <a:lnTo>
                    <a:pt x="6941" y="3105"/>
                  </a:lnTo>
                  <a:lnTo>
                    <a:pt x="6727" y="2891"/>
                  </a:lnTo>
                  <a:cubicBezTo>
                    <a:pt x="6620" y="2784"/>
                    <a:pt x="6495" y="2730"/>
                    <a:pt x="6352" y="2730"/>
                  </a:cubicBezTo>
                  <a:cubicBezTo>
                    <a:pt x="6210" y="2730"/>
                    <a:pt x="6067" y="2784"/>
                    <a:pt x="5978" y="2891"/>
                  </a:cubicBezTo>
                  <a:lnTo>
                    <a:pt x="4675" y="4211"/>
                  </a:lnTo>
                  <a:lnTo>
                    <a:pt x="4283" y="3836"/>
                  </a:lnTo>
                  <a:lnTo>
                    <a:pt x="5317" y="2784"/>
                  </a:lnTo>
                  <a:cubicBezTo>
                    <a:pt x="5424" y="2694"/>
                    <a:pt x="5478" y="2552"/>
                    <a:pt x="5478" y="2427"/>
                  </a:cubicBezTo>
                  <a:cubicBezTo>
                    <a:pt x="5478" y="2266"/>
                    <a:pt x="5424" y="2141"/>
                    <a:pt x="5317" y="2052"/>
                  </a:cubicBezTo>
                  <a:lnTo>
                    <a:pt x="3444" y="161"/>
                  </a:lnTo>
                  <a:cubicBezTo>
                    <a:pt x="3337" y="54"/>
                    <a:pt x="3212" y="0"/>
                    <a:pt x="305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6" name="Google Shape;1384;p43">
              <a:extLst>
                <a:ext uri="{FF2B5EF4-FFF2-40B4-BE49-F238E27FC236}">
                  <a16:creationId xmlns:a16="http://schemas.microsoft.com/office/drawing/2014/main" id="{8B9471E3-E047-D70D-7669-3E90458CCA47}"/>
                </a:ext>
              </a:extLst>
            </p:cNvPr>
            <p:cNvSpPr/>
            <p:nvPr/>
          </p:nvSpPr>
          <p:spPr>
            <a:xfrm>
              <a:off x="5641602" y="3247806"/>
              <a:ext cx="334367" cy="308322"/>
            </a:xfrm>
            <a:custGeom>
              <a:avLst/>
              <a:gdLst/>
              <a:ahLst/>
              <a:cxnLst/>
              <a:rect l="l" t="t" r="r" b="b"/>
              <a:pathLst>
                <a:path w="10117" h="9047" extrusionOk="0">
                  <a:moveTo>
                    <a:pt x="5085" y="1856"/>
                  </a:moveTo>
                  <a:cubicBezTo>
                    <a:pt x="5371" y="1856"/>
                    <a:pt x="5621" y="2017"/>
                    <a:pt x="5781" y="2285"/>
                  </a:cubicBezTo>
                  <a:lnTo>
                    <a:pt x="6441" y="3462"/>
                  </a:lnTo>
                  <a:lnTo>
                    <a:pt x="6905" y="3212"/>
                  </a:lnTo>
                  <a:lnTo>
                    <a:pt x="6620" y="4301"/>
                  </a:lnTo>
                  <a:lnTo>
                    <a:pt x="5513" y="3998"/>
                  </a:lnTo>
                  <a:lnTo>
                    <a:pt x="5977" y="3730"/>
                  </a:lnTo>
                  <a:lnTo>
                    <a:pt x="5299" y="2534"/>
                  </a:lnTo>
                  <a:cubicBezTo>
                    <a:pt x="5246" y="2427"/>
                    <a:pt x="5174" y="2392"/>
                    <a:pt x="5085" y="2392"/>
                  </a:cubicBezTo>
                  <a:cubicBezTo>
                    <a:pt x="4996" y="2392"/>
                    <a:pt x="4907" y="2427"/>
                    <a:pt x="4853" y="2517"/>
                  </a:cubicBezTo>
                  <a:lnTo>
                    <a:pt x="4443" y="3230"/>
                  </a:lnTo>
                  <a:lnTo>
                    <a:pt x="3979" y="2963"/>
                  </a:lnTo>
                  <a:lnTo>
                    <a:pt x="4389" y="2267"/>
                  </a:lnTo>
                  <a:cubicBezTo>
                    <a:pt x="4532" y="2017"/>
                    <a:pt x="4800" y="1856"/>
                    <a:pt x="5085" y="1856"/>
                  </a:cubicBezTo>
                  <a:close/>
                  <a:moveTo>
                    <a:pt x="3801" y="3730"/>
                  </a:moveTo>
                  <a:lnTo>
                    <a:pt x="4086" y="4818"/>
                  </a:lnTo>
                  <a:lnTo>
                    <a:pt x="3622" y="4533"/>
                  </a:lnTo>
                  <a:lnTo>
                    <a:pt x="2962" y="5710"/>
                  </a:lnTo>
                  <a:cubicBezTo>
                    <a:pt x="2891" y="5817"/>
                    <a:pt x="2873" y="5907"/>
                    <a:pt x="2926" y="5978"/>
                  </a:cubicBezTo>
                  <a:cubicBezTo>
                    <a:pt x="2980" y="6067"/>
                    <a:pt x="3069" y="6121"/>
                    <a:pt x="3176" y="6121"/>
                  </a:cubicBezTo>
                  <a:lnTo>
                    <a:pt x="3979" y="6121"/>
                  </a:lnTo>
                  <a:lnTo>
                    <a:pt x="3979" y="6656"/>
                  </a:lnTo>
                  <a:lnTo>
                    <a:pt x="3176" y="6656"/>
                  </a:lnTo>
                  <a:cubicBezTo>
                    <a:pt x="2891" y="6656"/>
                    <a:pt x="2605" y="6495"/>
                    <a:pt x="2462" y="6246"/>
                  </a:cubicBezTo>
                  <a:cubicBezTo>
                    <a:pt x="2320" y="5978"/>
                    <a:pt x="2320" y="5710"/>
                    <a:pt x="2480" y="5443"/>
                  </a:cubicBezTo>
                  <a:lnTo>
                    <a:pt x="3158" y="4265"/>
                  </a:lnTo>
                  <a:lnTo>
                    <a:pt x="2712" y="4015"/>
                  </a:lnTo>
                  <a:lnTo>
                    <a:pt x="3801" y="3730"/>
                  </a:lnTo>
                  <a:close/>
                  <a:moveTo>
                    <a:pt x="7226" y="4783"/>
                  </a:moveTo>
                  <a:lnTo>
                    <a:pt x="7619" y="5478"/>
                  </a:lnTo>
                  <a:cubicBezTo>
                    <a:pt x="7655" y="5550"/>
                    <a:pt x="7690" y="5603"/>
                    <a:pt x="7708" y="5675"/>
                  </a:cubicBezTo>
                  <a:lnTo>
                    <a:pt x="7762" y="5693"/>
                  </a:lnTo>
                  <a:lnTo>
                    <a:pt x="7708" y="5710"/>
                  </a:lnTo>
                  <a:cubicBezTo>
                    <a:pt x="7762" y="5907"/>
                    <a:pt x="7744" y="6121"/>
                    <a:pt x="7637" y="6299"/>
                  </a:cubicBezTo>
                  <a:cubicBezTo>
                    <a:pt x="7494" y="6531"/>
                    <a:pt x="7244" y="6674"/>
                    <a:pt x="6959" y="6674"/>
                  </a:cubicBezTo>
                  <a:lnTo>
                    <a:pt x="5567" y="6674"/>
                  </a:lnTo>
                  <a:lnTo>
                    <a:pt x="5567" y="7174"/>
                  </a:lnTo>
                  <a:lnTo>
                    <a:pt x="4782" y="6388"/>
                  </a:lnTo>
                  <a:lnTo>
                    <a:pt x="5567" y="5586"/>
                  </a:lnTo>
                  <a:lnTo>
                    <a:pt x="5567" y="6139"/>
                  </a:lnTo>
                  <a:lnTo>
                    <a:pt x="6923" y="6139"/>
                  </a:lnTo>
                  <a:cubicBezTo>
                    <a:pt x="7048" y="6139"/>
                    <a:pt x="7137" y="6085"/>
                    <a:pt x="7173" y="6032"/>
                  </a:cubicBezTo>
                  <a:cubicBezTo>
                    <a:pt x="7226" y="5942"/>
                    <a:pt x="7209" y="5835"/>
                    <a:pt x="7155" y="5746"/>
                  </a:cubicBezTo>
                  <a:lnTo>
                    <a:pt x="6762" y="5050"/>
                  </a:lnTo>
                  <a:lnTo>
                    <a:pt x="7226" y="4783"/>
                  </a:lnTo>
                  <a:close/>
                  <a:moveTo>
                    <a:pt x="518" y="1"/>
                  </a:moveTo>
                  <a:cubicBezTo>
                    <a:pt x="232" y="1"/>
                    <a:pt x="0" y="233"/>
                    <a:pt x="0" y="536"/>
                  </a:cubicBezTo>
                  <a:cubicBezTo>
                    <a:pt x="0" y="822"/>
                    <a:pt x="232" y="1053"/>
                    <a:pt x="518" y="1053"/>
                  </a:cubicBezTo>
                  <a:lnTo>
                    <a:pt x="732" y="1053"/>
                  </a:lnTo>
                  <a:lnTo>
                    <a:pt x="1981" y="8619"/>
                  </a:lnTo>
                  <a:cubicBezTo>
                    <a:pt x="2052" y="8886"/>
                    <a:pt x="2248" y="9047"/>
                    <a:pt x="2516" y="9047"/>
                  </a:cubicBezTo>
                  <a:lnTo>
                    <a:pt x="7565" y="9047"/>
                  </a:lnTo>
                  <a:cubicBezTo>
                    <a:pt x="7815" y="9047"/>
                    <a:pt x="8047" y="8869"/>
                    <a:pt x="8083" y="8619"/>
                  </a:cubicBezTo>
                  <a:lnTo>
                    <a:pt x="9367" y="1053"/>
                  </a:lnTo>
                  <a:lnTo>
                    <a:pt x="9582" y="1053"/>
                  </a:lnTo>
                  <a:cubicBezTo>
                    <a:pt x="9867" y="1053"/>
                    <a:pt x="10117" y="822"/>
                    <a:pt x="10117" y="536"/>
                  </a:cubicBezTo>
                  <a:cubicBezTo>
                    <a:pt x="10117" y="233"/>
                    <a:pt x="9867" y="1"/>
                    <a:pt x="9582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7" name="Google Shape;1385;p43">
              <a:extLst>
                <a:ext uri="{FF2B5EF4-FFF2-40B4-BE49-F238E27FC236}">
                  <a16:creationId xmlns:a16="http://schemas.microsoft.com/office/drawing/2014/main" id="{2B1C9DA7-1C93-9009-AD1F-97CAA3E4FFF0}"/>
                </a:ext>
              </a:extLst>
            </p:cNvPr>
            <p:cNvSpPr/>
            <p:nvPr/>
          </p:nvSpPr>
          <p:spPr>
            <a:xfrm>
              <a:off x="6118823" y="3237052"/>
              <a:ext cx="318470" cy="329826"/>
            </a:xfrm>
            <a:custGeom>
              <a:avLst/>
              <a:gdLst/>
              <a:ahLst/>
              <a:cxnLst/>
              <a:rect l="l" t="t" r="r" b="b"/>
              <a:pathLst>
                <a:path w="9636" h="9678" extrusionOk="0">
                  <a:moveTo>
                    <a:pt x="9636" y="0"/>
                  </a:moveTo>
                  <a:lnTo>
                    <a:pt x="2588" y="1642"/>
                  </a:lnTo>
                  <a:lnTo>
                    <a:pt x="2588" y="7351"/>
                  </a:lnTo>
                  <a:cubicBezTo>
                    <a:pt x="2460" y="7320"/>
                    <a:pt x="2326" y="7304"/>
                    <a:pt x="2188" y="7304"/>
                  </a:cubicBezTo>
                  <a:cubicBezTo>
                    <a:pt x="1938" y="7304"/>
                    <a:pt x="1674" y="7355"/>
                    <a:pt x="1410" y="7458"/>
                  </a:cubicBezTo>
                  <a:cubicBezTo>
                    <a:pt x="536" y="7762"/>
                    <a:pt x="1" y="8493"/>
                    <a:pt x="215" y="9064"/>
                  </a:cubicBezTo>
                  <a:cubicBezTo>
                    <a:pt x="361" y="9454"/>
                    <a:pt x="816" y="9678"/>
                    <a:pt x="1362" y="9678"/>
                  </a:cubicBezTo>
                  <a:cubicBezTo>
                    <a:pt x="1615" y="9678"/>
                    <a:pt x="1888" y="9630"/>
                    <a:pt x="2160" y="9528"/>
                  </a:cubicBezTo>
                  <a:cubicBezTo>
                    <a:pt x="2945" y="9261"/>
                    <a:pt x="3444" y="8636"/>
                    <a:pt x="3391" y="8101"/>
                  </a:cubicBezTo>
                  <a:lnTo>
                    <a:pt x="3391" y="2552"/>
                  </a:lnTo>
                  <a:lnTo>
                    <a:pt x="8851" y="1285"/>
                  </a:lnTo>
                  <a:lnTo>
                    <a:pt x="8851" y="6138"/>
                  </a:lnTo>
                  <a:cubicBezTo>
                    <a:pt x="8723" y="6106"/>
                    <a:pt x="8587" y="6090"/>
                    <a:pt x="8444" y="6090"/>
                  </a:cubicBezTo>
                  <a:cubicBezTo>
                    <a:pt x="8188" y="6090"/>
                    <a:pt x="7913" y="6142"/>
                    <a:pt x="7637" y="6245"/>
                  </a:cubicBezTo>
                  <a:cubicBezTo>
                    <a:pt x="6781" y="6566"/>
                    <a:pt x="6246" y="7280"/>
                    <a:pt x="6460" y="7851"/>
                  </a:cubicBezTo>
                  <a:cubicBezTo>
                    <a:pt x="6608" y="8246"/>
                    <a:pt x="7064" y="8470"/>
                    <a:pt x="7621" y="8470"/>
                  </a:cubicBezTo>
                  <a:cubicBezTo>
                    <a:pt x="7868" y="8470"/>
                    <a:pt x="8135" y="8426"/>
                    <a:pt x="8405" y="8333"/>
                  </a:cubicBezTo>
                  <a:cubicBezTo>
                    <a:pt x="9118" y="8065"/>
                    <a:pt x="9600" y="7530"/>
                    <a:pt x="9636" y="7030"/>
                  </a:cubicBezTo>
                  <a:lnTo>
                    <a:pt x="963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8" name="Google Shape;1386;p43">
              <a:extLst>
                <a:ext uri="{FF2B5EF4-FFF2-40B4-BE49-F238E27FC236}">
                  <a16:creationId xmlns:a16="http://schemas.microsoft.com/office/drawing/2014/main" id="{C0F485A5-5319-E8F4-0888-238D1C88074E}"/>
                </a:ext>
              </a:extLst>
            </p:cNvPr>
            <p:cNvSpPr/>
            <p:nvPr/>
          </p:nvSpPr>
          <p:spPr>
            <a:xfrm>
              <a:off x="6699825" y="3163326"/>
              <a:ext cx="351487" cy="362475"/>
            </a:xfrm>
            <a:custGeom>
              <a:avLst/>
              <a:gdLst/>
              <a:ahLst/>
              <a:cxnLst/>
              <a:rect l="l" t="t" r="r" b="b"/>
              <a:pathLst>
                <a:path w="10635" h="10636" extrusionOk="0">
                  <a:moveTo>
                    <a:pt x="4622" y="1"/>
                  </a:moveTo>
                  <a:lnTo>
                    <a:pt x="3088" y="1518"/>
                  </a:lnTo>
                  <a:cubicBezTo>
                    <a:pt x="2736" y="1869"/>
                    <a:pt x="3337" y="2464"/>
                    <a:pt x="3833" y="2464"/>
                  </a:cubicBezTo>
                  <a:cubicBezTo>
                    <a:pt x="3840" y="2464"/>
                    <a:pt x="3848" y="2463"/>
                    <a:pt x="3855" y="2463"/>
                  </a:cubicBezTo>
                  <a:cubicBezTo>
                    <a:pt x="3868" y="2463"/>
                    <a:pt x="3881" y="2462"/>
                    <a:pt x="3895" y="2462"/>
                  </a:cubicBezTo>
                  <a:cubicBezTo>
                    <a:pt x="4739" y="2462"/>
                    <a:pt x="5041" y="3580"/>
                    <a:pt x="4426" y="4230"/>
                  </a:cubicBezTo>
                  <a:lnTo>
                    <a:pt x="4336" y="4319"/>
                  </a:lnTo>
                  <a:cubicBezTo>
                    <a:pt x="4098" y="4545"/>
                    <a:pt x="3794" y="4649"/>
                    <a:pt x="3504" y="4649"/>
                  </a:cubicBezTo>
                  <a:cubicBezTo>
                    <a:pt x="2994" y="4649"/>
                    <a:pt x="2529" y="4324"/>
                    <a:pt x="2552" y="3766"/>
                  </a:cubicBezTo>
                  <a:cubicBezTo>
                    <a:pt x="2566" y="3371"/>
                    <a:pt x="2190" y="2909"/>
                    <a:pt x="1856" y="2909"/>
                  </a:cubicBezTo>
                  <a:cubicBezTo>
                    <a:pt x="1767" y="2909"/>
                    <a:pt x="1681" y="2942"/>
                    <a:pt x="1607" y="3016"/>
                  </a:cubicBezTo>
                  <a:lnTo>
                    <a:pt x="1" y="4622"/>
                  </a:lnTo>
                  <a:lnTo>
                    <a:pt x="2249" y="6888"/>
                  </a:lnTo>
                  <a:cubicBezTo>
                    <a:pt x="2624" y="7245"/>
                    <a:pt x="1999" y="7834"/>
                    <a:pt x="1500" y="7834"/>
                  </a:cubicBezTo>
                  <a:cubicBezTo>
                    <a:pt x="1493" y="7834"/>
                    <a:pt x="1486" y="7834"/>
                    <a:pt x="1479" y="7834"/>
                  </a:cubicBezTo>
                  <a:cubicBezTo>
                    <a:pt x="621" y="7834"/>
                    <a:pt x="327" y="8963"/>
                    <a:pt x="964" y="9618"/>
                  </a:cubicBezTo>
                  <a:lnTo>
                    <a:pt x="1053" y="9707"/>
                  </a:lnTo>
                  <a:cubicBezTo>
                    <a:pt x="1282" y="9930"/>
                    <a:pt x="1573" y="10032"/>
                    <a:pt x="1851" y="10032"/>
                  </a:cubicBezTo>
                  <a:cubicBezTo>
                    <a:pt x="2352" y="10032"/>
                    <a:pt x="2814" y="9699"/>
                    <a:pt x="2802" y="9136"/>
                  </a:cubicBezTo>
                  <a:cubicBezTo>
                    <a:pt x="2788" y="8740"/>
                    <a:pt x="3168" y="8264"/>
                    <a:pt x="3503" y="8264"/>
                  </a:cubicBezTo>
                  <a:cubicBezTo>
                    <a:pt x="3590" y="8264"/>
                    <a:pt x="3674" y="8296"/>
                    <a:pt x="3748" y="8369"/>
                  </a:cubicBezTo>
                  <a:lnTo>
                    <a:pt x="6014" y="10635"/>
                  </a:lnTo>
                  <a:lnTo>
                    <a:pt x="7637" y="9011"/>
                  </a:lnTo>
                  <a:cubicBezTo>
                    <a:pt x="7994" y="8655"/>
                    <a:pt x="7388" y="8066"/>
                    <a:pt x="6870" y="8066"/>
                  </a:cubicBezTo>
                  <a:cubicBezTo>
                    <a:pt x="6857" y="8066"/>
                    <a:pt x="6843" y="8067"/>
                    <a:pt x="6830" y="8067"/>
                  </a:cubicBezTo>
                  <a:cubicBezTo>
                    <a:pt x="5986" y="8067"/>
                    <a:pt x="5684" y="6967"/>
                    <a:pt x="6299" y="6317"/>
                  </a:cubicBezTo>
                  <a:lnTo>
                    <a:pt x="6388" y="6228"/>
                  </a:lnTo>
                  <a:cubicBezTo>
                    <a:pt x="6624" y="5999"/>
                    <a:pt x="6932" y="5892"/>
                    <a:pt x="7225" y="5892"/>
                  </a:cubicBezTo>
                  <a:cubicBezTo>
                    <a:pt x="7732" y="5892"/>
                    <a:pt x="8195" y="6210"/>
                    <a:pt x="8173" y="6763"/>
                  </a:cubicBezTo>
                  <a:cubicBezTo>
                    <a:pt x="8159" y="7173"/>
                    <a:pt x="8535" y="7638"/>
                    <a:pt x="8870" y="7638"/>
                  </a:cubicBezTo>
                  <a:cubicBezTo>
                    <a:pt x="8958" y="7638"/>
                    <a:pt x="9044" y="7605"/>
                    <a:pt x="9118" y="7531"/>
                  </a:cubicBezTo>
                  <a:lnTo>
                    <a:pt x="10635" y="6014"/>
                  </a:lnTo>
                  <a:lnTo>
                    <a:pt x="8369" y="3748"/>
                  </a:lnTo>
                  <a:cubicBezTo>
                    <a:pt x="8017" y="3396"/>
                    <a:pt x="8601" y="2802"/>
                    <a:pt x="9114" y="2802"/>
                  </a:cubicBezTo>
                  <a:cubicBezTo>
                    <a:pt x="9121" y="2802"/>
                    <a:pt x="9129" y="2802"/>
                    <a:pt x="9136" y="2802"/>
                  </a:cubicBezTo>
                  <a:cubicBezTo>
                    <a:pt x="9149" y="2803"/>
                    <a:pt x="9162" y="2803"/>
                    <a:pt x="9175" y="2803"/>
                  </a:cubicBezTo>
                  <a:cubicBezTo>
                    <a:pt x="10019" y="2803"/>
                    <a:pt x="10287" y="1668"/>
                    <a:pt x="9671" y="1036"/>
                  </a:cubicBezTo>
                  <a:lnTo>
                    <a:pt x="9582" y="929"/>
                  </a:lnTo>
                  <a:cubicBezTo>
                    <a:pt x="9353" y="706"/>
                    <a:pt x="9061" y="604"/>
                    <a:pt x="8781" y="604"/>
                  </a:cubicBezTo>
                  <a:cubicBezTo>
                    <a:pt x="8275" y="604"/>
                    <a:pt x="7811" y="937"/>
                    <a:pt x="7834" y="1500"/>
                  </a:cubicBezTo>
                  <a:cubicBezTo>
                    <a:pt x="7834" y="1909"/>
                    <a:pt x="7465" y="2374"/>
                    <a:pt x="7135" y="2374"/>
                  </a:cubicBezTo>
                  <a:cubicBezTo>
                    <a:pt x="7047" y="2374"/>
                    <a:pt x="6963" y="2342"/>
                    <a:pt x="6888" y="2267"/>
                  </a:cubicBezTo>
                  <a:lnTo>
                    <a:pt x="4622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9" name="Google Shape;1387;p43">
              <a:extLst>
                <a:ext uri="{FF2B5EF4-FFF2-40B4-BE49-F238E27FC236}">
                  <a16:creationId xmlns:a16="http://schemas.microsoft.com/office/drawing/2014/main" id="{AECBD41B-4B5B-260F-55FE-0AB14E29B871}"/>
                </a:ext>
              </a:extLst>
            </p:cNvPr>
            <p:cNvSpPr/>
            <p:nvPr/>
          </p:nvSpPr>
          <p:spPr>
            <a:xfrm>
              <a:off x="7209178" y="3163037"/>
              <a:ext cx="351487" cy="363054"/>
            </a:xfrm>
            <a:custGeom>
              <a:avLst/>
              <a:gdLst/>
              <a:ahLst/>
              <a:cxnLst/>
              <a:rect l="l" t="t" r="r" b="b"/>
              <a:pathLst>
                <a:path w="10635" h="10653" extrusionOk="0">
                  <a:moveTo>
                    <a:pt x="5318" y="0"/>
                  </a:moveTo>
                  <a:lnTo>
                    <a:pt x="3980" y="3997"/>
                  </a:lnTo>
                  <a:lnTo>
                    <a:pt x="1" y="3997"/>
                  </a:lnTo>
                  <a:lnTo>
                    <a:pt x="3052" y="6655"/>
                  </a:lnTo>
                  <a:lnTo>
                    <a:pt x="1856" y="10652"/>
                  </a:lnTo>
                  <a:lnTo>
                    <a:pt x="5318" y="8261"/>
                  </a:lnTo>
                  <a:lnTo>
                    <a:pt x="8779" y="10652"/>
                  </a:lnTo>
                  <a:lnTo>
                    <a:pt x="7584" y="6655"/>
                  </a:lnTo>
                  <a:lnTo>
                    <a:pt x="10635" y="3997"/>
                  </a:lnTo>
                  <a:lnTo>
                    <a:pt x="6656" y="3997"/>
                  </a:lnTo>
                  <a:lnTo>
                    <a:pt x="531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50" name="Google Shape;1388;p43">
              <a:extLst>
                <a:ext uri="{FF2B5EF4-FFF2-40B4-BE49-F238E27FC236}">
                  <a16:creationId xmlns:a16="http://schemas.microsoft.com/office/drawing/2014/main" id="{ED2A3889-2515-5428-6EF7-51D3297FFB42}"/>
                </a:ext>
              </a:extLst>
            </p:cNvPr>
            <p:cNvSpPr/>
            <p:nvPr/>
          </p:nvSpPr>
          <p:spPr>
            <a:xfrm>
              <a:off x="7718531" y="3155487"/>
              <a:ext cx="340283" cy="420206"/>
            </a:xfrm>
            <a:custGeom>
              <a:avLst/>
              <a:gdLst/>
              <a:ahLst/>
              <a:cxnLst/>
              <a:rect l="l" t="t" r="r" b="b"/>
              <a:pathLst>
                <a:path w="10296" h="12330" extrusionOk="0">
                  <a:moveTo>
                    <a:pt x="8993" y="3622"/>
                  </a:moveTo>
                  <a:cubicBezTo>
                    <a:pt x="7798" y="2320"/>
                    <a:pt x="6513" y="3212"/>
                    <a:pt x="5532" y="3444"/>
                  </a:cubicBezTo>
                  <a:cubicBezTo>
                    <a:pt x="5514" y="3123"/>
                    <a:pt x="5425" y="2819"/>
                    <a:pt x="5335" y="2552"/>
                  </a:cubicBezTo>
                  <a:cubicBezTo>
                    <a:pt x="5746" y="2516"/>
                    <a:pt x="6352" y="2373"/>
                    <a:pt x="6781" y="1927"/>
                  </a:cubicBezTo>
                  <a:cubicBezTo>
                    <a:pt x="7476" y="1249"/>
                    <a:pt x="7405" y="72"/>
                    <a:pt x="7405" y="72"/>
                  </a:cubicBezTo>
                  <a:cubicBezTo>
                    <a:pt x="7405" y="72"/>
                    <a:pt x="6228" y="0"/>
                    <a:pt x="5549" y="696"/>
                  </a:cubicBezTo>
                  <a:cubicBezTo>
                    <a:pt x="5228" y="1017"/>
                    <a:pt x="5068" y="1446"/>
                    <a:pt x="4996" y="1820"/>
                  </a:cubicBezTo>
                  <a:cubicBezTo>
                    <a:pt x="4408" y="821"/>
                    <a:pt x="3551" y="321"/>
                    <a:pt x="3498" y="268"/>
                  </a:cubicBezTo>
                  <a:lnTo>
                    <a:pt x="3087" y="946"/>
                  </a:lnTo>
                  <a:cubicBezTo>
                    <a:pt x="3105" y="964"/>
                    <a:pt x="4532" y="1856"/>
                    <a:pt x="4747" y="3426"/>
                  </a:cubicBezTo>
                  <a:cubicBezTo>
                    <a:pt x="3765" y="3176"/>
                    <a:pt x="2463" y="2320"/>
                    <a:pt x="1285" y="3622"/>
                  </a:cubicBezTo>
                  <a:cubicBezTo>
                    <a:pt x="0" y="5032"/>
                    <a:pt x="1107" y="12330"/>
                    <a:pt x="5157" y="10313"/>
                  </a:cubicBezTo>
                  <a:cubicBezTo>
                    <a:pt x="9207" y="12330"/>
                    <a:pt x="10296" y="5050"/>
                    <a:pt x="8993" y="362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51" name="Google Shape;1389;p43">
              <a:extLst>
                <a:ext uri="{FF2B5EF4-FFF2-40B4-BE49-F238E27FC236}">
                  <a16:creationId xmlns:a16="http://schemas.microsoft.com/office/drawing/2014/main" id="{17FC3D42-00C9-2A05-02A7-0121A1779344}"/>
                </a:ext>
              </a:extLst>
            </p:cNvPr>
            <p:cNvSpPr/>
            <p:nvPr/>
          </p:nvSpPr>
          <p:spPr>
            <a:xfrm>
              <a:off x="8332524" y="3211948"/>
              <a:ext cx="298441" cy="344344"/>
            </a:xfrm>
            <a:custGeom>
              <a:avLst/>
              <a:gdLst/>
              <a:ahLst/>
              <a:cxnLst/>
              <a:rect l="l" t="t" r="r" b="b"/>
              <a:pathLst>
                <a:path w="9030" h="10104" extrusionOk="0">
                  <a:moveTo>
                    <a:pt x="3676" y="0"/>
                  </a:moveTo>
                  <a:cubicBezTo>
                    <a:pt x="5264" y="1392"/>
                    <a:pt x="5871" y="3693"/>
                    <a:pt x="5032" y="5763"/>
                  </a:cubicBezTo>
                  <a:cubicBezTo>
                    <a:pt x="4223" y="7720"/>
                    <a:pt x="2328" y="8879"/>
                    <a:pt x="345" y="8879"/>
                  </a:cubicBezTo>
                  <a:cubicBezTo>
                    <a:pt x="230" y="8879"/>
                    <a:pt x="116" y="8876"/>
                    <a:pt x="1" y="8868"/>
                  </a:cubicBezTo>
                  <a:lnTo>
                    <a:pt x="1" y="8868"/>
                  </a:lnTo>
                  <a:cubicBezTo>
                    <a:pt x="393" y="9207"/>
                    <a:pt x="857" y="9510"/>
                    <a:pt x="1357" y="9724"/>
                  </a:cubicBezTo>
                  <a:cubicBezTo>
                    <a:pt x="1988" y="9981"/>
                    <a:pt x="2642" y="10103"/>
                    <a:pt x="3284" y="10103"/>
                  </a:cubicBezTo>
                  <a:cubicBezTo>
                    <a:pt x="5276" y="10103"/>
                    <a:pt x="7163" y="8932"/>
                    <a:pt x="7959" y="6977"/>
                  </a:cubicBezTo>
                  <a:cubicBezTo>
                    <a:pt x="9029" y="4407"/>
                    <a:pt x="7816" y="1463"/>
                    <a:pt x="5229" y="375"/>
                  </a:cubicBezTo>
                  <a:cubicBezTo>
                    <a:pt x="4711" y="178"/>
                    <a:pt x="4194" y="54"/>
                    <a:pt x="367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152" name="Google Shape;1390;p43">
              <a:extLst>
                <a:ext uri="{FF2B5EF4-FFF2-40B4-BE49-F238E27FC236}">
                  <a16:creationId xmlns:a16="http://schemas.microsoft.com/office/drawing/2014/main" id="{8E55C923-341A-AF30-E0B9-FB7CF6DC5759}"/>
                </a:ext>
              </a:extLst>
            </p:cNvPr>
            <p:cNvGrpSpPr/>
            <p:nvPr/>
          </p:nvGrpSpPr>
          <p:grpSpPr>
            <a:xfrm>
              <a:off x="8857617" y="3216380"/>
              <a:ext cx="327294" cy="334632"/>
              <a:chOff x="5717150" y="2098500"/>
              <a:chExt cx="247575" cy="245475"/>
            </a:xfrm>
            <a:solidFill>
              <a:schemeClr val="tx1"/>
            </a:solidFill>
            <a:effectLst/>
          </p:grpSpPr>
          <p:sp>
            <p:nvSpPr>
              <p:cNvPr id="153" name="Google Shape;1391;p43">
                <a:extLst>
                  <a:ext uri="{FF2B5EF4-FFF2-40B4-BE49-F238E27FC236}">
                    <a16:creationId xmlns:a16="http://schemas.microsoft.com/office/drawing/2014/main" id="{2CB95008-1FC1-0330-FA66-2CAF34F39BC1}"/>
                  </a:ext>
                </a:extLst>
              </p:cNvPr>
              <p:cNvSpPr/>
              <p:nvPr userDrawn="1"/>
            </p:nvSpPr>
            <p:spPr>
              <a:xfrm>
                <a:off x="5717150" y="2098500"/>
                <a:ext cx="135175" cy="132800"/>
              </a:xfrm>
              <a:custGeom>
                <a:avLst/>
                <a:gdLst/>
                <a:ahLst/>
                <a:cxnLst/>
                <a:rect l="l" t="t" r="r" b="b"/>
                <a:pathLst>
                  <a:path w="5407" h="5312" extrusionOk="0">
                    <a:moveTo>
                      <a:pt x="2694" y="1"/>
                    </a:moveTo>
                    <a:cubicBezTo>
                      <a:pt x="2534" y="1"/>
                      <a:pt x="2409" y="108"/>
                      <a:pt x="2355" y="251"/>
                    </a:cubicBezTo>
                    <a:lnTo>
                      <a:pt x="1963" y="1428"/>
                    </a:lnTo>
                    <a:cubicBezTo>
                      <a:pt x="1909" y="1589"/>
                      <a:pt x="1785" y="1696"/>
                      <a:pt x="1624" y="1696"/>
                    </a:cubicBezTo>
                    <a:lnTo>
                      <a:pt x="393" y="1696"/>
                    </a:lnTo>
                    <a:cubicBezTo>
                      <a:pt x="250" y="1696"/>
                      <a:pt x="89" y="1785"/>
                      <a:pt x="54" y="1928"/>
                    </a:cubicBezTo>
                    <a:cubicBezTo>
                      <a:pt x="0" y="2071"/>
                      <a:pt x="36" y="2231"/>
                      <a:pt x="161" y="2338"/>
                    </a:cubicBezTo>
                    <a:lnTo>
                      <a:pt x="589" y="2713"/>
                    </a:lnTo>
                    <a:lnTo>
                      <a:pt x="1124" y="3195"/>
                    </a:lnTo>
                    <a:cubicBezTo>
                      <a:pt x="1178" y="3248"/>
                      <a:pt x="1214" y="3302"/>
                      <a:pt x="1231" y="3373"/>
                    </a:cubicBezTo>
                    <a:cubicBezTo>
                      <a:pt x="1249" y="3444"/>
                      <a:pt x="1249" y="3516"/>
                      <a:pt x="1231" y="3587"/>
                    </a:cubicBezTo>
                    <a:lnTo>
                      <a:pt x="857" y="4836"/>
                    </a:lnTo>
                    <a:cubicBezTo>
                      <a:pt x="803" y="4979"/>
                      <a:pt x="857" y="5139"/>
                      <a:pt x="999" y="5229"/>
                    </a:cubicBezTo>
                    <a:cubicBezTo>
                      <a:pt x="1055" y="5285"/>
                      <a:pt x="1131" y="5311"/>
                      <a:pt x="1211" y="5311"/>
                    </a:cubicBezTo>
                    <a:cubicBezTo>
                      <a:pt x="1283" y="5311"/>
                      <a:pt x="1360" y="5289"/>
                      <a:pt x="1428" y="5247"/>
                    </a:cubicBezTo>
                    <a:lnTo>
                      <a:pt x="2480" y="4497"/>
                    </a:lnTo>
                    <a:cubicBezTo>
                      <a:pt x="2543" y="4453"/>
                      <a:pt x="2619" y="4430"/>
                      <a:pt x="2692" y="4430"/>
                    </a:cubicBezTo>
                    <a:cubicBezTo>
                      <a:pt x="2766" y="4430"/>
                      <a:pt x="2837" y="4453"/>
                      <a:pt x="2891" y="4497"/>
                    </a:cubicBezTo>
                    <a:lnTo>
                      <a:pt x="3961" y="5247"/>
                    </a:lnTo>
                    <a:cubicBezTo>
                      <a:pt x="4021" y="5289"/>
                      <a:pt x="4093" y="5311"/>
                      <a:pt x="4165" y="5311"/>
                    </a:cubicBezTo>
                    <a:cubicBezTo>
                      <a:pt x="4244" y="5311"/>
                      <a:pt x="4324" y="5285"/>
                      <a:pt x="4390" y="5229"/>
                    </a:cubicBezTo>
                    <a:cubicBezTo>
                      <a:pt x="4514" y="5139"/>
                      <a:pt x="4550" y="4979"/>
                      <a:pt x="4532" y="4836"/>
                    </a:cubicBezTo>
                    <a:lnTo>
                      <a:pt x="4158" y="3587"/>
                    </a:lnTo>
                    <a:cubicBezTo>
                      <a:pt x="4122" y="3444"/>
                      <a:pt x="4158" y="3302"/>
                      <a:pt x="4265" y="3195"/>
                    </a:cubicBezTo>
                    <a:lnTo>
                      <a:pt x="5246" y="2338"/>
                    </a:lnTo>
                    <a:cubicBezTo>
                      <a:pt x="5353" y="2231"/>
                      <a:pt x="5407" y="2071"/>
                      <a:pt x="5353" y="1928"/>
                    </a:cubicBezTo>
                    <a:cubicBezTo>
                      <a:pt x="5282" y="1785"/>
                      <a:pt x="5157" y="1696"/>
                      <a:pt x="4996" y="1696"/>
                    </a:cubicBezTo>
                    <a:lnTo>
                      <a:pt x="3783" y="1696"/>
                    </a:lnTo>
                    <a:cubicBezTo>
                      <a:pt x="3622" y="1696"/>
                      <a:pt x="3480" y="1589"/>
                      <a:pt x="3426" y="1428"/>
                    </a:cubicBezTo>
                    <a:lnTo>
                      <a:pt x="3051" y="251"/>
                    </a:lnTo>
                    <a:cubicBezTo>
                      <a:pt x="2998" y="108"/>
                      <a:pt x="2855" y="1"/>
                      <a:pt x="2694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54" name="Google Shape;1392;p43">
                <a:extLst>
                  <a:ext uri="{FF2B5EF4-FFF2-40B4-BE49-F238E27FC236}">
                    <a16:creationId xmlns:a16="http://schemas.microsoft.com/office/drawing/2014/main" id="{C6F14513-B20C-E5F7-1430-748D79819585}"/>
                  </a:ext>
                </a:extLst>
              </p:cNvPr>
              <p:cNvSpPr/>
              <p:nvPr userDrawn="1"/>
            </p:nvSpPr>
            <p:spPr>
              <a:xfrm>
                <a:off x="5857650" y="2158275"/>
                <a:ext cx="107075" cy="106075"/>
              </a:xfrm>
              <a:custGeom>
                <a:avLst/>
                <a:gdLst/>
                <a:ahLst/>
                <a:cxnLst/>
                <a:rect l="l" t="t" r="r" b="b"/>
                <a:pathLst>
                  <a:path w="4283" h="4243" extrusionOk="0">
                    <a:moveTo>
                      <a:pt x="2124" y="1"/>
                    </a:moveTo>
                    <a:cubicBezTo>
                      <a:pt x="2017" y="1"/>
                      <a:pt x="1892" y="72"/>
                      <a:pt x="1856" y="197"/>
                    </a:cubicBezTo>
                    <a:lnTo>
                      <a:pt x="1553" y="1160"/>
                    </a:lnTo>
                    <a:cubicBezTo>
                      <a:pt x="1499" y="1268"/>
                      <a:pt x="1392" y="1357"/>
                      <a:pt x="1268" y="1357"/>
                    </a:cubicBezTo>
                    <a:lnTo>
                      <a:pt x="304" y="1357"/>
                    </a:lnTo>
                    <a:cubicBezTo>
                      <a:pt x="179" y="1357"/>
                      <a:pt x="72" y="1428"/>
                      <a:pt x="36" y="1553"/>
                    </a:cubicBezTo>
                    <a:cubicBezTo>
                      <a:pt x="1" y="1678"/>
                      <a:pt x="19" y="1785"/>
                      <a:pt x="108" y="1874"/>
                    </a:cubicBezTo>
                    <a:lnTo>
                      <a:pt x="465" y="2177"/>
                    </a:lnTo>
                    <a:lnTo>
                      <a:pt x="893" y="2570"/>
                    </a:lnTo>
                    <a:cubicBezTo>
                      <a:pt x="928" y="2606"/>
                      <a:pt x="964" y="2659"/>
                      <a:pt x="1000" y="2713"/>
                    </a:cubicBezTo>
                    <a:cubicBezTo>
                      <a:pt x="1000" y="2766"/>
                      <a:pt x="1000" y="2820"/>
                      <a:pt x="1000" y="2891"/>
                    </a:cubicBezTo>
                    <a:lnTo>
                      <a:pt x="661" y="3873"/>
                    </a:lnTo>
                    <a:cubicBezTo>
                      <a:pt x="643" y="3980"/>
                      <a:pt x="661" y="4122"/>
                      <a:pt x="768" y="4176"/>
                    </a:cubicBezTo>
                    <a:cubicBezTo>
                      <a:pt x="830" y="4220"/>
                      <a:pt x="893" y="4243"/>
                      <a:pt x="951" y="4243"/>
                    </a:cubicBezTo>
                    <a:cubicBezTo>
                      <a:pt x="1009" y="4243"/>
                      <a:pt x="1062" y="4220"/>
                      <a:pt x="1107" y="4176"/>
                    </a:cubicBezTo>
                    <a:lnTo>
                      <a:pt x="1963" y="3587"/>
                    </a:lnTo>
                    <a:cubicBezTo>
                      <a:pt x="2008" y="3551"/>
                      <a:pt x="2066" y="3534"/>
                      <a:pt x="2126" y="3534"/>
                    </a:cubicBezTo>
                    <a:cubicBezTo>
                      <a:pt x="2186" y="3534"/>
                      <a:pt x="2249" y="3551"/>
                      <a:pt x="2302" y="3587"/>
                    </a:cubicBezTo>
                    <a:lnTo>
                      <a:pt x="3141" y="4176"/>
                    </a:lnTo>
                    <a:cubicBezTo>
                      <a:pt x="3195" y="4220"/>
                      <a:pt x="3257" y="4243"/>
                      <a:pt x="3319" y="4243"/>
                    </a:cubicBezTo>
                    <a:cubicBezTo>
                      <a:pt x="3382" y="4243"/>
                      <a:pt x="3444" y="4220"/>
                      <a:pt x="3498" y="4176"/>
                    </a:cubicBezTo>
                    <a:cubicBezTo>
                      <a:pt x="3605" y="4104"/>
                      <a:pt x="3641" y="3980"/>
                      <a:pt x="3605" y="3855"/>
                    </a:cubicBezTo>
                    <a:lnTo>
                      <a:pt x="3302" y="2856"/>
                    </a:lnTo>
                    <a:cubicBezTo>
                      <a:pt x="3284" y="2748"/>
                      <a:pt x="3302" y="2624"/>
                      <a:pt x="3391" y="2552"/>
                    </a:cubicBezTo>
                    <a:lnTo>
                      <a:pt x="4158" y="1874"/>
                    </a:lnTo>
                    <a:cubicBezTo>
                      <a:pt x="4247" y="1785"/>
                      <a:pt x="4283" y="1660"/>
                      <a:pt x="4229" y="1553"/>
                    </a:cubicBezTo>
                    <a:cubicBezTo>
                      <a:pt x="4194" y="1428"/>
                      <a:pt x="4104" y="1375"/>
                      <a:pt x="3980" y="1357"/>
                    </a:cubicBezTo>
                    <a:lnTo>
                      <a:pt x="2998" y="1357"/>
                    </a:lnTo>
                    <a:cubicBezTo>
                      <a:pt x="2873" y="1357"/>
                      <a:pt x="2766" y="1268"/>
                      <a:pt x="2731" y="1160"/>
                    </a:cubicBezTo>
                    <a:lnTo>
                      <a:pt x="2409" y="197"/>
                    </a:lnTo>
                    <a:cubicBezTo>
                      <a:pt x="2374" y="72"/>
                      <a:pt x="2267" y="1"/>
                      <a:pt x="2124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55" name="Google Shape;1393;p43">
                <a:extLst>
                  <a:ext uri="{FF2B5EF4-FFF2-40B4-BE49-F238E27FC236}">
                    <a16:creationId xmlns:a16="http://schemas.microsoft.com/office/drawing/2014/main" id="{BC7DC0A1-2DD8-3D2E-A0C3-DAA84EA6044F}"/>
                  </a:ext>
                </a:extLst>
              </p:cNvPr>
              <p:cNvSpPr/>
              <p:nvPr userDrawn="1"/>
            </p:nvSpPr>
            <p:spPr>
              <a:xfrm>
                <a:off x="5790750" y="2264450"/>
                <a:ext cx="80750" cy="79525"/>
              </a:xfrm>
              <a:custGeom>
                <a:avLst/>
                <a:gdLst/>
                <a:ahLst/>
                <a:cxnLst/>
                <a:rect l="l" t="t" r="r" b="b"/>
                <a:pathLst>
                  <a:path w="3230" h="3181" extrusionOk="0">
                    <a:moveTo>
                      <a:pt x="1606" y="0"/>
                    </a:moveTo>
                    <a:cubicBezTo>
                      <a:pt x="1517" y="0"/>
                      <a:pt x="1446" y="72"/>
                      <a:pt x="1410" y="143"/>
                    </a:cubicBezTo>
                    <a:lnTo>
                      <a:pt x="1160" y="857"/>
                    </a:lnTo>
                    <a:cubicBezTo>
                      <a:pt x="1142" y="964"/>
                      <a:pt x="1053" y="1017"/>
                      <a:pt x="964" y="1017"/>
                    </a:cubicBezTo>
                    <a:lnTo>
                      <a:pt x="232" y="1017"/>
                    </a:lnTo>
                    <a:cubicBezTo>
                      <a:pt x="143" y="1017"/>
                      <a:pt x="54" y="1071"/>
                      <a:pt x="36" y="1160"/>
                    </a:cubicBezTo>
                    <a:cubicBezTo>
                      <a:pt x="0" y="1231"/>
                      <a:pt x="36" y="1338"/>
                      <a:pt x="107" y="1392"/>
                    </a:cubicBezTo>
                    <a:lnTo>
                      <a:pt x="357" y="1624"/>
                    </a:lnTo>
                    <a:lnTo>
                      <a:pt x="678" y="1927"/>
                    </a:lnTo>
                    <a:cubicBezTo>
                      <a:pt x="696" y="1945"/>
                      <a:pt x="732" y="1981"/>
                      <a:pt x="732" y="2034"/>
                    </a:cubicBezTo>
                    <a:cubicBezTo>
                      <a:pt x="750" y="2070"/>
                      <a:pt x="750" y="2106"/>
                      <a:pt x="732" y="2141"/>
                    </a:cubicBezTo>
                    <a:lnTo>
                      <a:pt x="518" y="2909"/>
                    </a:lnTo>
                    <a:cubicBezTo>
                      <a:pt x="482" y="2998"/>
                      <a:pt x="518" y="3087"/>
                      <a:pt x="589" y="3141"/>
                    </a:cubicBezTo>
                    <a:cubicBezTo>
                      <a:pt x="634" y="3167"/>
                      <a:pt x="678" y="3181"/>
                      <a:pt x="723" y="3181"/>
                    </a:cubicBezTo>
                    <a:cubicBezTo>
                      <a:pt x="768" y="3181"/>
                      <a:pt x="812" y="3167"/>
                      <a:pt x="857" y="3141"/>
                    </a:cubicBezTo>
                    <a:lnTo>
                      <a:pt x="1481" y="2694"/>
                    </a:lnTo>
                    <a:cubicBezTo>
                      <a:pt x="1526" y="2668"/>
                      <a:pt x="1570" y="2654"/>
                      <a:pt x="1613" y="2654"/>
                    </a:cubicBezTo>
                    <a:cubicBezTo>
                      <a:pt x="1655" y="2654"/>
                      <a:pt x="1695" y="2668"/>
                      <a:pt x="1731" y="2694"/>
                    </a:cubicBezTo>
                    <a:lnTo>
                      <a:pt x="2373" y="3141"/>
                    </a:lnTo>
                    <a:cubicBezTo>
                      <a:pt x="2418" y="3167"/>
                      <a:pt x="2463" y="3181"/>
                      <a:pt x="2505" y="3181"/>
                    </a:cubicBezTo>
                    <a:cubicBezTo>
                      <a:pt x="2547" y="3181"/>
                      <a:pt x="2587" y="3167"/>
                      <a:pt x="2623" y="3141"/>
                    </a:cubicBezTo>
                    <a:cubicBezTo>
                      <a:pt x="2712" y="3087"/>
                      <a:pt x="2730" y="2980"/>
                      <a:pt x="2712" y="2909"/>
                    </a:cubicBezTo>
                    <a:lnTo>
                      <a:pt x="2480" y="2141"/>
                    </a:lnTo>
                    <a:cubicBezTo>
                      <a:pt x="2463" y="2070"/>
                      <a:pt x="2480" y="1963"/>
                      <a:pt x="2552" y="1927"/>
                    </a:cubicBezTo>
                    <a:lnTo>
                      <a:pt x="3141" y="1410"/>
                    </a:lnTo>
                    <a:cubicBezTo>
                      <a:pt x="3194" y="1338"/>
                      <a:pt x="3230" y="1249"/>
                      <a:pt x="3194" y="1178"/>
                    </a:cubicBezTo>
                    <a:cubicBezTo>
                      <a:pt x="3176" y="1106"/>
                      <a:pt x="3069" y="1035"/>
                      <a:pt x="2998" y="1035"/>
                    </a:cubicBezTo>
                    <a:lnTo>
                      <a:pt x="2266" y="1035"/>
                    </a:lnTo>
                    <a:cubicBezTo>
                      <a:pt x="2177" y="1035"/>
                      <a:pt x="2088" y="964"/>
                      <a:pt x="2070" y="875"/>
                    </a:cubicBezTo>
                    <a:lnTo>
                      <a:pt x="1838" y="161"/>
                    </a:lnTo>
                    <a:cubicBezTo>
                      <a:pt x="1785" y="72"/>
                      <a:pt x="1713" y="0"/>
                      <a:pt x="16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56" name="Google Shape;1394;p43">
              <a:extLst>
                <a:ext uri="{FF2B5EF4-FFF2-40B4-BE49-F238E27FC236}">
                  <a16:creationId xmlns:a16="http://schemas.microsoft.com/office/drawing/2014/main" id="{8FF0A95D-30A1-33F0-7F9A-046A259D9C3B}"/>
                </a:ext>
              </a:extLst>
            </p:cNvPr>
            <p:cNvSpPr/>
            <p:nvPr/>
          </p:nvSpPr>
          <p:spPr>
            <a:xfrm>
              <a:off x="9407234" y="3149351"/>
              <a:ext cx="283106" cy="390420"/>
            </a:xfrm>
            <a:custGeom>
              <a:avLst/>
              <a:gdLst/>
              <a:ahLst/>
              <a:cxnLst/>
              <a:rect l="l" t="t" r="r" b="b"/>
              <a:pathLst>
                <a:path w="8566" h="11456" extrusionOk="0">
                  <a:moveTo>
                    <a:pt x="3819" y="1"/>
                  </a:moveTo>
                  <a:cubicBezTo>
                    <a:pt x="4800" y="1838"/>
                    <a:pt x="3301" y="3533"/>
                    <a:pt x="2463" y="4229"/>
                  </a:cubicBezTo>
                  <a:cubicBezTo>
                    <a:pt x="1606" y="4943"/>
                    <a:pt x="1035" y="5675"/>
                    <a:pt x="857" y="6103"/>
                  </a:cubicBezTo>
                  <a:cubicBezTo>
                    <a:pt x="1" y="8208"/>
                    <a:pt x="1285" y="10224"/>
                    <a:pt x="2160" y="10688"/>
                  </a:cubicBezTo>
                  <a:cubicBezTo>
                    <a:pt x="1767" y="9778"/>
                    <a:pt x="1392" y="8048"/>
                    <a:pt x="2962" y="6424"/>
                  </a:cubicBezTo>
                  <a:lnTo>
                    <a:pt x="2962" y="6424"/>
                  </a:lnTo>
                  <a:cubicBezTo>
                    <a:pt x="2962" y="6424"/>
                    <a:pt x="2516" y="8155"/>
                    <a:pt x="3498" y="9368"/>
                  </a:cubicBezTo>
                  <a:cubicBezTo>
                    <a:pt x="4479" y="10563"/>
                    <a:pt x="4461" y="11456"/>
                    <a:pt x="4461" y="11456"/>
                  </a:cubicBezTo>
                  <a:cubicBezTo>
                    <a:pt x="5996" y="11456"/>
                    <a:pt x="7441" y="10528"/>
                    <a:pt x="8065" y="9029"/>
                  </a:cubicBezTo>
                  <a:cubicBezTo>
                    <a:pt x="8529" y="8137"/>
                    <a:pt x="8565" y="6727"/>
                    <a:pt x="7941" y="5906"/>
                  </a:cubicBezTo>
                  <a:lnTo>
                    <a:pt x="7941" y="5906"/>
                  </a:lnTo>
                  <a:cubicBezTo>
                    <a:pt x="8135" y="6713"/>
                    <a:pt x="7478" y="7520"/>
                    <a:pt x="6673" y="7520"/>
                  </a:cubicBezTo>
                  <a:cubicBezTo>
                    <a:pt x="6516" y="7520"/>
                    <a:pt x="6354" y="7490"/>
                    <a:pt x="6192" y="7423"/>
                  </a:cubicBezTo>
                  <a:cubicBezTo>
                    <a:pt x="5371" y="7138"/>
                    <a:pt x="5050" y="6192"/>
                    <a:pt x="5621" y="5353"/>
                  </a:cubicBezTo>
                  <a:cubicBezTo>
                    <a:pt x="6924" y="3640"/>
                    <a:pt x="5960" y="928"/>
                    <a:pt x="3819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57" name="Google Shape;1395;p43">
              <a:extLst>
                <a:ext uri="{FF2B5EF4-FFF2-40B4-BE49-F238E27FC236}">
                  <a16:creationId xmlns:a16="http://schemas.microsoft.com/office/drawing/2014/main" id="{318881AC-770F-3F34-6839-ABD79BF42F7E}"/>
                </a:ext>
              </a:extLst>
            </p:cNvPr>
            <p:cNvSpPr/>
            <p:nvPr/>
          </p:nvSpPr>
          <p:spPr>
            <a:xfrm>
              <a:off x="2443293" y="3948062"/>
              <a:ext cx="369169" cy="253623"/>
            </a:xfrm>
            <a:custGeom>
              <a:avLst/>
              <a:gdLst/>
              <a:ahLst/>
              <a:cxnLst/>
              <a:rect l="l" t="t" r="r" b="b"/>
              <a:pathLst>
                <a:path w="11170" h="7442" extrusionOk="0">
                  <a:moveTo>
                    <a:pt x="6240" y="0"/>
                  </a:moveTo>
                  <a:cubicBezTo>
                    <a:pt x="6189" y="0"/>
                    <a:pt x="6136" y="6"/>
                    <a:pt x="6085" y="19"/>
                  </a:cubicBezTo>
                  <a:lnTo>
                    <a:pt x="2498" y="822"/>
                  </a:lnTo>
                  <a:cubicBezTo>
                    <a:pt x="2373" y="858"/>
                    <a:pt x="2231" y="929"/>
                    <a:pt x="2124" y="1072"/>
                  </a:cubicBezTo>
                  <a:lnTo>
                    <a:pt x="999" y="2535"/>
                  </a:lnTo>
                  <a:lnTo>
                    <a:pt x="0" y="2535"/>
                  </a:lnTo>
                  <a:lnTo>
                    <a:pt x="0" y="6371"/>
                  </a:lnTo>
                  <a:lnTo>
                    <a:pt x="660" y="6371"/>
                  </a:lnTo>
                  <a:cubicBezTo>
                    <a:pt x="1606" y="6371"/>
                    <a:pt x="1677" y="7442"/>
                    <a:pt x="3462" y="7442"/>
                  </a:cubicBezTo>
                  <a:lnTo>
                    <a:pt x="5853" y="7442"/>
                  </a:lnTo>
                  <a:cubicBezTo>
                    <a:pt x="6281" y="7442"/>
                    <a:pt x="6638" y="7085"/>
                    <a:pt x="6638" y="6639"/>
                  </a:cubicBezTo>
                  <a:cubicBezTo>
                    <a:pt x="6638" y="6443"/>
                    <a:pt x="6566" y="6247"/>
                    <a:pt x="6441" y="6122"/>
                  </a:cubicBezTo>
                  <a:lnTo>
                    <a:pt x="6513" y="6122"/>
                  </a:lnTo>
                  <a:cubicBezTo>
                    <a:pt x="6959" y="6122"/>
                    <a:pt x="7316" y="5765"/>
                    <a:pt x="7316" y="5319"/>
                  </a:cubicBezTo>
                  <a:cubicBezTo>
                    <a:pt x="7316" y="5105"/>
                    <a:pt x="7227" y="4908"/>
                    <a:pt x="7084" y="4766"/>
                  </a:cubicBezTo>
                  <a:cubicBezTo>
                    <a:pt x="7441" y="4694"/>
                    <a:pt x="7708" y="4355"/>
                    <a:pt x="7708" y="3981"/>
                  </a:cubicBezTo>
                  <a:cubicBezTo>
                    <a:pt x="7708" y="3552"/>
                    <a:pt x="7351" y="3195"/>
                    <a:pt x="6905" y="3195"/>
                  </a:cubicBezTo>
                  <a:lnTo>
                    <a:pt x="10492" y="3195"/>
                  </a:lnTo>
                  <a:cubicBezTo>
                    <a:pt x="10866" y="3195"/>
                    <a:pt x="11170" y="2892"/>
                    <a:pt x="11170" y="2535"/>
                  </a:cubicBezTo>
                  <a:cubicBezTo>
                    <a:pt x="11170" y="2161"/>
                    <a:pt x="10866" y="1857"/>
                    <a:pt x="10492" y="1857"/>
                  </a:cubicBezTo>
                  <a:lnTo>
                    <a:pt x="3926" y="1857"/>
                  </a:lnTo>
                  <a:lnTo>
                    <a:pt x="6388" y="1322"/>
                  </a:lnTo>
                  <a:cubicBezTo>
                    <a:pt x="6745" y="1233"/>
                    <a:pt x="6977" y="876"/>
                    <a:pt x="6888" y="519"/>
                  </a:cubicBezTo>
                  <a:cubicBezTo>
                    <a:pt x="6827" y="214"/>
                    <a:pt x="6544" y="0"/>
                    <a:pt x="624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58" name="Google Shape;1396;p43">
              <a:extLst>
                <a:ext uri="{FF2B5EF4-FFF2-40B4-BE49-F238E27FC236}">
                  <a16:creationId xmlns:a16="http://schemas.microsoft.com/office/drawing/2014/main" id="{3393B314-1D1A-82C8-AC7F-F9342C4A0FBD}"/>
                </a:ext>
              </a:extLst>
            </p:cNvPr>
            <p:cNvSpPr/>
            <p:nvPr/>
          </p:nvSpPr>
          <p:spPr>
            <a:xfrm>
              <a:off x="2963583" y="3928907"/>
              <a:ext cx="299036" cy="291929"/>
            </a:xfrm>
            <a:custGeom>
              <a:avLst/>
              <a:gdLst/>
              <a:ahLst/>
              <a:cxnLst/>
              <a:rect l="l" t="t" r="r" b="b"/>
              <a:pathLst>
                <a:path w="9048" h="8566" extrusionOk="0">
                  <a:moveTo>
                    <a:pt x="2265" y="0"/>
                  </a:moveTo>
                  <a:cubicBezTo>
                    <a:pt x="1059" y="0"/>
                    <a:pt x="1" y="1180"/>
                    <a:pt x="1" y="2321"/>
                  </a:cubicBezTo>
                  <a:cubicBezTo>
                    <a:pt x="1" y="5104"/>
                    <a:pt x="4533" y="8566"/>
                    <a:pt x="4533" y="8566"/>
                  </a:cubicBezTo>
                  <a:cubicBezTo>
                    <a:pt x="4533" y="8566"/>
                    <a:pt x="9047" y="5104"/>
                    <a:pt x="9047" y="2321"/>
                  </a:cubicBezTo>
                  <a:cubicBezTo>
                    <a:pt x="9047" y="1180"/>
                    <a:pt x="7996" y="0"/>
                    <a:pt x="6794" y="0"/>
                  </a:cubicBezTo>
                  <a:cubicBezTo>
                    <a:pt x="6023" y="0"/>
                    <a:pt x="5189" y="487"/>
                    <a:pt x="4533" y="1786"/>
                  </a:cubicBezTo>
                  <a:cubicBezTo>
                    <a:pt x="3877" y="487"/>
                    <a:pt x="3040" y="0"/>
                    <a:pt x="226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159" name="Google Shape;1397;p43">
              <a:extLst>
                <a:ext uri="{FF2B5EF4-FFF2-40B4-BE49-F238E27FC236}">
                  <a16:creationId xmlns:a16="http://schemas.microsoft.com/office/drawing/2014/main" id="{952E4896-BDAA-74D1-D255-CCEB6DF82308}"/>
                </a:ext>
              </a:extLst>
            </p:cNvPr>
            <p:cNvGrpSpPr/>
            <p:nvPr/>
          </p:nvGrpSpPr>
          <p:grpSpPr>
            <a:xfrm>
              <a:off x="3435091" y="3857305"/>
              <a:ext cx="352082" cy="317455"/>
              <a:chOff x="6435300" y="2742175"/>
              <a:chExt cx="266325" cy="232875"/>
            </a:xfrm>
            <a:solidFill>
              <a:schemeClr val="tx1"/>
            </a:solidFill>
            <a:effectLst/>
          </p:grpSpPr>
          <p:sp>
            <p:nvSpPr>
              <p:cNvPr id="160" name="Google Shape;1398;p43">
                <a:extLst>
                  <a:ext uri="{FF2B5EF4-FFF2-40B4-BE49-F238E27FC236}">
                    <a16:creationId xmlns:a16="http://schemas.microsoft.com/office/drawing/2014/main" id="{DEE574EF-CC0E-E01C-7A20-7FCFD47045B3}"/>
                  </a:ext>
                </a:extLst>
              </p:cNvPr>
              <p:cNvSpPr/>
              <p:nvPr userDrawn="1"/>
            </p:nvSpPr>
            <p:spPr>
              <a:xfrm>
                <a:off x="6518275" y="2742175"/>
                <a:ext cx="183350" cy="232875"/>
              </a:xfrm>
              <a:custGeom>
                <a:avLst/>
                <a:gdLst/>
                <a:ahLst/>
                <a:cxnLst/>
                <a:rect l="l" t="t" r="r" b="b"/>
                <a:pathLst>
                  <a:path w="7334" h="9315" extrusionOk="0">
                    <a:moveTo>
                      <a:pt x="3194" y="1"/>
                    </a:moveTo>
                    <a:cubicBezTo>
                      <a:pt x="2766" y="1"/>
                      <a:pt x="2392" y="375"/>
                      <a:pt x="2392" y="804"/>
                    </a:cubicBezTo>
                    <a:cubicBezTo>
                      <a:pt x="2392" y="2838"/>
                      <a:pt x="54" y="3962"/>
                      <a:pt x="1" y="3997"/>
                    </a:cubicBezTo>
                    <a:lnTo>
                      <a:pt x="1" y="8244"/>
                    </a:lnTo>
                    <a:cubicBezTo>
                      <a:pt x="946" y="8244"/>
                      <a:pt x="1018" y="9315"/>
                      <a:pt x="2802" y="9315"/>
                    </a:cubicBezTo>
                    <a:lnTo>
                      <a:pt x="5193" y="9315"/>
                    </a:lnTo>
                    <a:cubicBezTo>
                      <a:pt x="5639" y="9315"/>
                      <a:pt x="5996" y="8958"/>
                      <a:pt x="5996" y="8512"/>
                    </a:cubicBezTo>
                    <a:cubicBezTo>
                      <a:pt x="5996" y="8315"/>
                      <a:pt x="5924" y="8119"/>
                      <a:pt x="5782" y="7976"/>
                    </a:cubicBezTo>
                    <a:lnTo>
                      <a:pt x="5853" y="7976"/>
                    </a:lnTo>
                    <a:cubicBezTo>
                      <a:pt x="6299" y="7976"/>
                      <a:pt x="6656" y="7619"/>
                      <a:pt x="6656" y="7191"/>
                    </a:cubicBezTo>
                    <a:cubicBezTo>
                      <a:pt x="6656" y="6977"/>
                      <a:pt x="6585" y="6781"/>
                      <a:pt x="6442" y="6638"/>
                    </a:cubicBezTo>
                    <a:cubicBezTo>
                      <a:pt x="6799" y="6549"/>
                      <a:pt x="7066" y="6228"/>
                      <a:pt x="7066" y="5853"/>
                    </a:cubicBezTo>
                    <a:cubicBezTo>
                      <a:pt x="7066" y="5639"/>
                      <a:pt x="6959" y="5425"/>
                      <a:pt x="6817" y="5282"/>
                    </a:cubicBezTo>
                    <a:cubicBezTo>
                      <a:pt x="7120" y="5157"/>
                      <a:pt x="7334" y="4872"/>
                      <a:pt x="7334" y="4533"/>
                    </a:cubicBezTo>
                    <a:cubicBezTo>
                      <a:pt x="7334" y="4087"/>
                      <a:pt x="6959" y="3730"/>
                      <a:pt x="6531" y="3730"/>
                    </a:cubicBezTo>
                    <a:lnTo>
                      <a:pt x="3997" y="3730"/>
                    </a:lnTo>
                    <a:cubicBezTo>
                      <a:pt x="3783" y="3730"/>
                      <a:pt x="3623" y="3569"/>
                      <a:pt x="3605" y="3337"/>
                    </a:cubicBezTo>
                    <a:cubicBezTo>
                      <a:pt x="3623" y="3105"/>
                      <a:pt x="3997" y="2624"/>
                      <a:pt x="3997" y="804"/>
                    </a:cubicBezTo>
                    <a:cubicBezTo>
                      <a:pt x="3997" y="375"/>
                      <a:pt x="3641" y="1"/>
                      <a:pt x="3194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61" name="Google Shape;1399;p43">
                <a:extLst>
                  <a:ext uri="{FF2B5EF4-FFF2-40B4-BE49-F238E27FC236}">
                    <a16:creationId xmlns:a16="http://schemas.microsoft.com/office/drawing/2014/main" id="{800726A9-4A53-1856-67E1-EBFDF85FEF9E}"/>
                  </a:ext>
                </a:extLst>
              </p:cNvPr>
              <p:cNvSpPr/>
              <p:nvPr userDrawn="1"/>
            </p:nvSpPr>
            <p:spPr>
              <a:xfrm>
                <a:off x="6435300" y="2825150"/>
                <a:ext cx="62925" cy="140075"/>
              </a:xfrm>
              <a:custGeom>
                <a:avLst/>
                <a:gdLst/>
                <a:ahLst/>
                <a:cxnLst/>
                <a:rect l="l" t="t" r="r" b="b"/>
                <a:pathLst>
                  <a:path w="2517" h="5603" extrusionOk="0">
                    <a:moveTo>
                      <a:pt x="1" y="0"/>
                    </a:moveTo>
                    <a:lnTo>
                      <a:pt x="1" y="5603"/>
                    </a:lnTo>
                    <a:lnTo>
                      <a:pt x="1999" y="5603"/>
                    </a:lnTo>
                    <a:cubicBezTo>
                      <a:pt x="2285" y="5603"/>
                      <a:pt x="2517" y="5371"/>
                      <a:pt x="2517" y="5068"/>
                    </a:cubicBezTo>
                    <a:lnTo>
                      <a:pt x="2517" y="536"/>
                    </a:lnTo>
                    <a:cubicBezTo>
                      <a:pt x="2517" y="250"/>
                      <a:pt x="2285" y="0"/>
                      <a:pt x="1999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62" name="Google Shape;1400;p43">
              <a:extLst>
                <a:ext uri="{FF2B5EF4-FFF2-40B4-BE49-F238E27FC236}">
                  <a16:creationId xmlns:a16="http://schemas.microsoft.com/office/drawing/2014/main" id="{541B8BAB-4596-30A2-8BA6-89FF5A7C871A}"/>
                </a:ext>
              </a:extLst>
            </p:cNvPr>
            <p:cNvGrpSpPr/>
            <p:nvPr/>
          </p:nvGrpSpPr>
          <p:grpSpPr>
            <a:xfrm>
              <a:off x="4482043" y="3936430"/>
              <a:ext cx="333802" cy="344208"/>
              <a:chOff x="674800" y="2146225"/>
              <a:chExt cx="252500" cy="252500"/>
            </a:xfrm>
            <a:solidFill>
              <a:schemeClr val="tx1"/>
            </a:solidFill>
            <a:effectLst/>
          </p:grpSpPr>
          <p:sp>
            <p:nvSpPr>
              <p:cNvPr id="163" name="Google Shape;1401;p43">
                <a:extLst>
                  <a:ext uri="{FF2B5EF4-FFF2-40B4-BE49-F238E27FC236}">
                    <a16:creationId xmlns:a16="http://schemas.microsoft.com/office/drawing/2014/main" id="{B477C8EB-39FF-8176-F176-290F02134609}"/>
                  </a:ext>
                </a:extLst>
              </p:cNvPr>
              <p:cNvSpPr/>
              <p:nvPr userDrawn="1"/>
            </p:nvSpPr>
            <p:spPr>
              <a:xfrm>
                <a:off x="727900" y="2232775"/>
                <a:ext cx="40175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1589" extrusionOk="0">
                    <a:moveTo>
                      <a:pt x="803" y="0"/>
                    </a:moveTo>
                    <a:cubicBezTo>
                      <a:pt x="357" y="0"/>
                      <a:pt x="0" y="357"/>
                      <a:pt x="0" y="803"/>
                    </a:cubicBezTo>
                    <a:cubicBezTo>
                      <a:pt x="0" y="1232"/>
                      <a:pt x="357" y="1588"/>
                      <a:pt x="803" y="1588"/>
                    </a:cubicBezTo>
                    <a:cubicBezTo>
                      <a:pt x="1249" y="1588"/>
                      <a:pt x="1606" y="1232"/>
                      <a:pt x="1606" y="803"/>
                    </a:cubicBezTo>
                    <a:cubicBezTo>
                      <a:pt x="1606" y="357"/>
                      <a:pt x="1249" y="0"/>
                      <a:pt x="80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64" name="Google Shape;1402;p43">
                <a:extLst>
                  <a:ext uri="{FF2B5EF4-FFF2-40B4-BE49-F238E27FC236}">
                    <a16:creationId xmlns:a16="http://schemas.microsoft.com/office/drawing/2014/main" id="{EC4B55A5-9420-67D2-254B-E35A0022C20F}"/>
                  </a:ext>
                </a:extLst>
              </p:cNvPr>
              <p:cNvSpPr/>
              <p:nvPr userDrawn="1"/>
            </p:nvSpPr>
            <p:spPr>
              <a:xfrm>
                <a:off x="834500" y="2232775"/>
                <a:ext cx="39725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1589" h="1589" extrusionOk="0">
                    <a:moveTo>
                      <a:pt x="786" y="0"/>
                    </a:moveTo>
                    <a:cubicBezTo>
                      <a:pt x="357" y="0"/>
                      <a:pt x="1" y="357"/>
                      <a:pt x="1" y="803"/>
                    </a:cubicBezTo>
                    <a:cubicBezTo>
                      <a:pt x="1" y="1232"/>
                      <a:pt x="357" y="1588"/>
                      <a:pt x="786" y="1588"/>
                    </a:cubicBezTo>
                    <a:cubicBezTo>
                      <a:pt x="1232" y="1588"/>
                      <a:pt x="1589" y="1232"/>
                      <a:pt x="1589" y="803"/>
                    </a:cubicBezTo>
                    <a:cubicBezTo>
                      <a:pt x="1589" y="357"/>
                      <a:pt x="1232" y="0"/>
                      <a:pt x="7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65" name="Google Shape;1403;p43">
                <a:extLst>
                  <a:ext uri="{FF2B5EF4-FFF2-40B4-BE49-F238E27FC236}">
                    <a16:creationId xmlns:a16="http://schemas.microsoft.com/office/drawing/2014/main" id="{DEC55FEB-E41E-8149-777B-628CFD1BD946}"/>
                  </a:ext>
                </a:extLst>
              </p:cNvPr>
              <p:cNvSpPr/>
              <p:nvPr userDrawn="1"/>
            </p:nvSpPr>
            <p:spPr>
              <a:xfrm>
                <a:off x="734150" y="2315750"/>
                <a:ext cx="134275" cy="43275"/>
              </a:xfrm>
              <a:custGeom>
                <a:avLst/>
                <a:gdLst/>
                <a:ahLst/>
                <a:cxnLst/>
                <a:rect l="l" t="t" r="r" b="b"/>
                <a:pathLst>
                  <a:path w="5371" h="1731" extrusionOk="0">
                    <a:moveTo>
                      <a:pt x="268" y="0"/>
                    </a:moveTo>
                    <a:cubicBezTo>
                      <a:pt x="125" y="0"/>
                      <a:pt x="0" y="125"/>
                      <a:pt x="0" y="268"/>
                    </a:cubicBezTo>
                    <a:cubicBezTo>
                      <a:pt x="0" y="321"/>
                      <a:pt x="18" y="375"/>
                      <a:pt x="54" y="428"/>
                    </a:cubicBezTo>
                    <a:cubicBezTo>
                      <a:pt x="660" y="1231"/>
                      <a:pt x="1606" y="1731"/>
                      <a:pt x="2676" y="1731"/>
                    </a:cubicBezTo>
                    <a:cubicBezTo>
                      <a:pt x="3765" y="1731"/>
                      <a:pt x="4710" y="1231"/>
                      <a:pt x="5317" y="428"/>
                    </a:cubicBezTo>
                    <a:cubicBezTo>
                      <a:pt x="5335" y="393"/>
                      <a:pt x="5371" y="339"/>
                      <a:pt x="5371" y="268"/>
                    </a:cubicBezTo>
                    <a:cubicBezTo>
                      <a:pt x="5371" y="125"/>
                      <a:pt x="5246" y="0"/>
                      <a:pt x="5103" y="0"/>
                    </a:cubicBezTo>
                    <a:cubicBezTo>
                      <a:pt x="4996" y="0"/>
                      <a:pt x="4925" y="36"/>
                      <a:pt x="4889" y="107"/>
                    </a:cubicBezTo>
                    <a:cubicBezTo>
                      <a:pt x="4389" y="767"/>
                      <a:pt x="3586" y="1196"/>
                      <a:pt x="2676" y="1196"/>
                    </a:cubicBezTo>
                    <a:cubicBezTo>
                      <a:pt x="1784" y="1196"/>
                      <a:pt x="999" y="767"/>
                      <a:pt x="482" y="107"/>
                    </a:cubicBezTo>
                    <a:cubicBezTo>
                      <a:pt x="410" y="36"/>
                      <a:pt x="339" y="0"/>
                      <a:pt x="2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66" name="Google Shape;1404;p43">
                <a:extLst>
                  <a:ext uri="{FF2B5EF4-FFF2-40B4-BE49-F238E27FC236}">
                    <a16:creationId xmlns:a16="http://schemas.microsoft.com/office/drawing/2014/main" id="{B9DE2744-83B9-D342-328B-F2955A5FEFD8}"/>
                  </a:ext>
                </a:extLst>
              </p:cNvPr>
              <p:cNvSpPr/>
              <p:nvPr userDrawn="1"/>
            </p:nvSpPr>
            <p:spPr>
              <a:xfrm>
                <a:off x="674800" y="2146225"/>
                <a:ext cx="252500" cy="252500"/>
              </a:xfrm>
              <a:custGeom>
                <a:avLst/>
                <a:gdLst/>
                <a:ahLst/>
                <a:cxnLst/>
                <a:rect l="l" t="t" r="r" b="b"/>
                <a:pathLst>
                  <a:path w="10100" h="10100" extrusionOk="0">
                    <a:moveTo>
                      <a:pt x="5050" y="536"/>
                    </a:moveTo>
                    <a:cubicBezTo>
                      <a:pt x="7548" y="536"/>
                      <a:pt x="9565" y="2570"/>
                      <a:pt x="9565" y="5050"/>
                    </a:cubicBezTo>
                    <a:cubicBezTo>
                      <a:pt x="9565" y="7548"/>
                      <a:pt x="7548" y="9565"/>
                      <a:pt x="5050" y="9565"/>
                    </a:cubicBezTo>
                    <a:cubicBezTo>
                      <a:pt x="2570" y="9565"/>
                      <a:pt x="536" y="7548"/>
                      <a:pt x="536" y="5050"/>
                    </a:cubicBezTo>
                    <a:cubicBezTo>
                      <a:pt x="536" y="2570"/>
                      <a:pt x="2570" y="536"/>
                      <a:pt x="5050" y="536"/>
                    </a:cubicBezTo>
                    <a:close/>
                    <a:moveTo>
                      <a:pt x="5050" y="1"/>
                    </a:moveTo>
                    <a:cubicBezTo>
                      <a:pt x="2267" y="1"/>
                      <a:pt x="1" y="2267"/>
                      <a:pt x="1" y="5050"/>
                    </a:cubicBezTo>
                    <a:cubicBezTo>
                      <a:pt x="1" y="7852"/>
                      <a:pt x="2267" y="10100"/>
                      <a:pt x="5050" y="10100"/>
                    </a:cubicBezTo>
                    <a:cubicBezTo>
                      <a:pt x="7834" y="10100"/>
                      <a:pt x="10100" y="7852"/>
                      <a:pt x="10100" y="5050"/>
                    </a:cubicBezTo>
                    <a:cubicBezTo>
                      <a:pt x="10100" y="2267"/>
                      <a:pt x="7834" y="1"/>
                      <a:pt x="5050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67" name="Google Shape;1405;p43">
              <a:extLst>
                <a:ext uri="{FF2B5EF4-FFF2-40B4-BE49-F238E27FC236}">
                  <a16:creationId xmlns:a16="http://schemas.microsoft.com/office/drawing/2014/main" id="{EE97C4FF-A186-7B26-A306-DE82341E9C6D}"/>
                </a:ext>
              </a:extLst>
            </p:cNvPr>
            <p:cNvGrpSpPr/>
            <p:nvPr/>
          </p:nvGrpSpPr>
          <p:grpSpPr>
            <a:xfrm>
              <a:off x="5009116" y="3947941"/>
              <a:ext cx="333807" cy="344211"/>
              <a:chOff x="2164225" y="2146225"/>
              <a:chExt cx="252500" cy="252500"/>
            </a:xfrm>
            <a:solidFill>
              <a:schemeClr val="tx1"/>
            </a:solidFill>
            <a:effectLst/>
          </p:grpSpPr>
          <p:sp>
            <p:nvSpPr>
              <p:cNvPr id="168" name="Google Shape;1406;p43">
                <a:extLst>
                  <a:ext uri="{FF2B5EF4-FFF2-40B4-BE49-F238E27FC236}">
                    <a16:creationId xmlns:a16="http://schemas.microsoft.com/office/drawing/2014/main" id="{D9B93F0C-8EB9-FCF2-EF96-C4ABE7B85FD5}"/>
                  </a:ext>
                </a:extLst>
              </p:cNvPr>
              <p:cNvSpPr/>
              <p:nvPr userDrawn="1"/>
            </p:nvSpPr>
            <p:spPr>
              <a:xfrm>
                <a:off x="2223100" y="2305925"/>
                <a:ext cx="134750" cy="43300"/>
              </a:xfrm>
              <a:custGeom>
                <a:avLst/>
                <a:gdLst/>
                <a:ahLst/>
                <a:cxnLst/>
                <a:rect l="l" t="t" r="r" b="b"/>
                <a:pathLst>
                  <a:path w="5390" h="1732" extrusionOk="0">
                    <a:moveTo>
                      <a:pt x="2695" y="1"/>
                    </a:moveTo>
                    <a:cubicBezTo>
                      <a:pt x="1624" y="1"/>
                      <a:pt x="679" y="518"/>
                      <a:pt x="72" y="1303"/>
                    </a:cubicBezTo>
                    <a:cubicBezTo>
                      <a:pt x="36" y="1339"/>
                      <a:pt x="1" y="1392"/>
                      <a:pt x="1" y="1464"/>
                    </a:cubicBezTo>
                    <a:cubicBezTo>
                      <a:pt x="1" y="1606"/>
                      <a:pt x="126" y="1731"/>
                      <a:pt x="268" y="1731"/>
                    </a:cubicBezTo>
                    <a:cubicBezTo>
                      <a:pt x="358" y="1731"/>
                      <a:pt x="447" y="1696"/>
                      <a:pt x="483" y="1624"/>
                    </a:cubicBezTo>
                    <a:cubicBezTo>
                      <a:pt x="1000" y="964"/>
                      <a:pt x="1785" y="536"/>
                      <a:pt x="2695" y="536"/>
                    </a:cubicBezTo>
                    <a:cubicBezTo>
                      <a:pt x="3587" y="536"/>
                      <a:pt x="4390" y="964"/>
                      <a:pt x="4908" y="1624"/>
                    </a:cubicBezTo>
                    <a:cubicBezTo>
                      <a:pt x="4943" y="1696"/>
                      <a:pt x="5032" y="1731"/>
                      <a:pt x="5122" y="1731"/>
                    </a:cubicBezTo>
                    <a:cubicBezTo>
                      <a:pt x="5264" y="1731"/>
                      <a:pt x="5389" y="1606"/>
                      <a:pt x="5389" y="1464"/>
                    </a:cubicBezTo>
                    <a:cubicBezTo>
                      <a:pt x="5389" y="1410"/>
                      <a:pt x="5371" y="1357"/>
                      <a:pt x="5318" y="1303"/>
                    </a:cubicBezTo>
                    <a:cubicBezTo>
                      <a:pt x="4711" y="518"/>
                      <a:pt x="3766" y="1"/>
                      <a:pt x="2695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69" name="Google Shape;1407;p43">
                <a:extLst>
                  <a:ext uri="{FF2B5EF4-FFF2-40B4-BE49-F238E27FC236}">
                    <a16:creationId xmlns:a16="http://schemas.microsoft.com/office/drawing/2014/main" id="{67F18B3C-B6AC-17A2-B645-854CA2E2129F}"/>
                  </a:ext>
                </a:extLst>
              </p:cNvPr>
              <p:cNvSpPr/>
              <p:nvPr userDrawn="1"/>
            </p:nvSpPr>
            <p:spPr>
              <a:xfrm>
                <a:off x="2323475" y="2232775"/>
                <a:ext cx="40175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1589" extrusionOk="0">
                    <a:moveTo>
                      <a:pt x="803" y="0"/>
                    </a:moveTo>
                    <a:cubicBezTo>
                      <a:pt x="357" y="0"/>
                      <a:pt x="0" y="357"/>
                      <a:pt x="0" y="803"/>
                    </a:cubicBezTo>
                    <a:cubicBezTo>
                      <a:pt x="0" y="1232"/>
                      <a:pt x="357" y="1588"/>
                      <a:pt x="803" y="1588"/>
                    </a:cubicBezTo>
                    <a:cubicBezTo>
                      <a:pt x="1249" y="1588"/>
                      <a:pt x="1606" y="1232"/>
                      <a:pt x="1606" y="803"/>
                    </a:cubicBezTo>
                    <a:cubicBezTo>
                      <a:pt x="1606" y="357"/>
                      <a:pt x="1249" y="0"/>
                      <a:pt x="80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70" name="Google Shape;1408;p43">
                <a:extLst>
                  <a:ext uri="{FF2B5EF4-FFF2-40B4-BE49-F238E27FC236}">
                    <a16:creationId xmlns:a16="http://schemas.microsoft.com/office/drawing/2014/main" id="{CCCAE9F5-CD3F-0EB0-2B3F-0484E24E1811}"/>
                  </a:ext>
                </a:extLst>
              </p:cNvPr>
              <p:cNvSpPr/>
              <p:nvPr userDrawn="1"/>
            </p:nvSpPr>
            <p:spPr>
              <a:xfrm>
                <a:off x="2217300" y="2232775"/>
                <a:ext cx="39725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1589" h="1589" extrusionOk="0">
                    <a:moveTo>
                      <a:pt x="804" y="0"/>
                    </a:moveTo>
                    <a:cubicBezTo>
                      <a:pt x="358" y="0"/>
                      <a:pt x="1" y="357"/>
                      <a:pt x="1" y="803"/>
                    </a:cubicBezTo>
                    <a:cubicBezTo>
                      <a:pt x="1" y="1232"/>
                      <a:pt x="358" y="1588"/>
                      <a:pt x="804" y="1588"/>
                    </a:cubicBezTo>
                    <a:cubicBezTo>
                      <a:pt x="1232" y="1588"/>
                      <a:pt x="1589" y="1232"/>
                      <a:pt x="1589" y="803"/>
                    </a:cubicBezTo>
                    <a:cubicBezTo>
                      <a:pt x="1589" y="357"/>
                      <a:pt x="1232" y="0"/>
                      <a:pt x="804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71" name="Google Shape;1409;p43">
                <a:extLst>
                  <a:ext uri="{FF2B5EF4-FFF2-40B4-BE49-F238E27FC236}">
                    <a16:creationId xmlns:a16="http://schemas.microsoft.com/office/drawing/2014/main" id="{7865FEA3-836C-DC4A-6697-BF736A89C899}"/>
                  </a:ext>
                </a:extLst>
              </p:cNvPr>
              <p:cNvSpPr/>
              <p:nvPr userDrawn="1"/>
            </p:nvSpPr>
            <p:spPr>
              <a:xfrm>
                <a:off x="2164225" y="2146225"/>
                <a:ext cx="252500" cy="252500"/>
              </a:xfrm>
              <a:custGeom>
                <a:avLst/>
                <a:gdLst/>
                <a:ahLst/>
                <a:cxnLst/>
                <a:rect l="l" t="t" r="r" b="b"/>
                <a:pathLst>
                  <a:path w="10100" h="10100" extrusionOk="0">
                    <a:moveTo>
                      <a:pt x="5050" y="536"/>
                    </a:moveTo>
                    <a:cubicBezTo>
                      <a:pt x="7530" y="536"/>
                      <a:pt x="9564" y="2570"/>
                      <a:pt x="9564" y="5050"/>
                    </a:cubicBezTo>
                    <a:cubicBezTo>
                      <a:pt x="9564" y="7548"/>
                      <a:pt x="7530" y="9565"/>
                      <a:pt x="5050" y="9565"/>
                    </a:cubicBezTo>
                    <a:cubicBezTo>
                      <a:pt x="2552" y="9565"/>
                      <a:pt x="518" y="7548"/>
                      <a:pt x="518" y="5050"/>
                    </a:cubicBezTo>
                    <a:cubicBezTo>
                      <a:pt x="518" y="2570"/>
                      <a:pt x="2552" y="536"/>
                      <a:pt x="5050" y="536"/>
                    </a:cubicBezTo>
                    <a:close/>
                    <a:moveTo>
                      <a:pt x="5050" y="1"/>
                    </a:moveTo>
                    <a:cubicBezTo>
                      <a:pt x="2249" y="1"/>
                      <a:pt x="1" y="2267"/>
                      <a:pt x="1" y="5050"/>
                    </a:cubicBezTo>
                    <a:cubicBezTo>
                      <a:pt x="1" y="7852"/>
                      <a:pt x="2249" y="10100"/>
                      <a:pt x="5050" y="10100"/>
                    </a:cubicBezTo>
                    <a:cubicBezTo>
                      <a:pt x="7833" y="10100"/>
                      <a:pt x="10099" y="7852"/>
                      <a:pt x="10099" y="5050"/>
                    </a:cubicBezTo>
                    <a:cubicBezTo>
                      <a:pt x="10099" y="2267"/>
                      <a:pt x="7833" y="1"/>
                      <a:pt x="5050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72" name="Google Shape;1410;p43">
              <a:extLst>
                <a:ext uri="{FF2B5EF4-FFF2-40B4-BE49-F238E27FC236}">
                  <a16:creationId xmlns:a16="http://schemas.microsoft.com/office/drawing/2014/main" id="{8170C7BF-F65C-3D37-2C90-7C8F1C19AC91}"/>
                </a:ext>
              </a:extLst>
            </p:cNvPr>
            <p:cNvGrpSpPr/>
            <p:nvPr/>
          </p:nvGrpSpPr>
          <p:grpSpPr>
            <a:xfrm>
              <a:off x="3955010" y="3947696"/>
              <a:ext cx="334400" cy="344822"/>
              <a:chOff x="689975" y="1737200"/>
              <a:chExt cx="252950" cy="252950"/>
            </a:xfrm>
            <a:solidFill>
              <a:schemeClr val="tx1"/>
            </a:solidFill>
            <a:effectLst/>
          </p:grpSpPr>
          <p:sp>
            <p:nvSpPr>
              <p:cNvPr id="173" name="Google Shape;1411;p43">
                <a:extLst>
                  <a:ext uri="{FF2B5EF4-FFF2-40B4-BE49-F238E27FC236}">
                    <a16:creationId xmlns:a16="http://schemas.microsoft.com/office/drawing/2014/main" id="{9307A63B-BE44-A972-1B2F-224F26B270E5}"/>
                  </a:ext>
                </a:extLst>
              </p:cNvPr>
              <p:cNvSpPr/>
              <p:nvPr userDrawn="1"/>
            </p:nvSpPr>
            <p:spPr>
              <a:xfrm>
                <a:off x="779200" y="1907050"/>
                <a:ext cx="79850" cy="26875"/>
              </a:xfrm>
              <a:custGeom>
                <a:avLst/>
                <a:gdLst/>
                <a:ahLst/>
                <a:cxnLst/>
                <a:rect l="l" t="t" r="r" b="b"/>
                <a:pathLst>
                  <a:path w="3194" h="1075" extrusionOk="0">
                    <a:moveTo>
                      <a:pt x="2060" y="0"/>
                    </a:moveTo>
                    <a:cubicBezTo>
                      <a:pt x="898" y="0"/>
                      <a:pt x="168" y="564"/>
                      <a:pt x="125" y="593"/>
                    </a:cubicBezTo>
                    <a:cubicBezTo>
                      <a:pt x="0" y="700"/>
                      <a:pt x="0" y="861"/>
                      <a:pt x="72" y="968"/>
                    </a:cubicBezTo>
                    <a:cubicBezTo>
                      <a:pt x="125" y="1039"/>
                      <a:pt x="196" y="1075"/>
                      <a:pt x="286" y="1075"/>
                    </a:cubicBezTo>
                    <a:cubicBezTo>
                      <a:pt x="339" y="1075"/>
                      <a:pt x="393" y="1057"/>
                      <a:pt x="446" y="1021"/>
                    </a:cubicBezTo>
                    <a:cubicBezTo>
                      <a:pt x="461" y="1007"/>
                      <a:pt x="1070" y="538"/>
                      <a:pt x="2057" y="538"/>
                    </a:cubicBezTo>
                    <a:cubicBezTo>
                      <a:pt x="2291" y="538"/>
                      <a:pt x="2546" y="564"/>
                      <a:pt x="2819" y="629"/>
                    </a:cubicBezTo>
                    <a:cubicBezTo>
                      <a:pt x="2843" y="634"/>
                      <a:pt x="2867" y="637"/>
                      <a:pt x="2890" y="637"/>
                    </a:cubicBezTo>
                    <a:cubicBezTo>
                      <a:pt x="3020" y="637"/>
                      <a:pt x="3125" y="554"/>
                      <a:pt x="3140" y="433"/>
                    </a:cubicBezTo>
                    <a:cubicBezTo>
                      <a:pt x="3194" y="272"/>
                      <a:pt x="3105" y="129"/>
                      <a:pt x="2962" y="111"/>
                    </a:cubicBezTo>
                    <a:cubicBezTo>
                      <a:pt x="2639" y="32"/>
                      <a:pt x="2337" y="0"/>
                      <a:pt x="206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74" name="Google Shape;1412;p43">
                <a:extLst>
                  <a:ext uri="{FF2B5EF4-FFF2-40B4-BE49-F238E27FC236}">
                    <a16:creationId xmlns:a16="http://schemas.microsoft.com/office/drawing/2014/main" id="{A30A8F14-6A48-6C98-A72B-B21F5B5BA76A}"/>
                  </a:ext>
                </a:extLst>
              </p:cNvPr>
              <p:cNvSpPr/>
              <p:nvPr userDrawn="1"/>
            </p:nvSpPr>
            <p:spPr>
              <a:xfrm>
                <a:off x="743050" y="1833100"/>
                <a:ext cx="40175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1589" extrusionOk="0">
                    <a:moveTo>
                      <a:pt x="804" y="0"/>
                    </a:moveTo>
                    <a:cubicBezTo>
                      <a:pt x="358" y="0"/>
                      <a:pt x="1" y="357"/>
                      <a:pt x="1" y="785"/>
                    </a:cubicBezTo>
                    <a:cubicBezTo>
                      <a:pt x="1" y="1232"/>
                      <a:pt x="358" y="1588"/>
                      <a:pt x="804" y="1588"/>
                    </a:cubicBezTo>
                    <a:cubicBezTo>
                      <a:pt x="1250" y="1588"/>
                      <a:pt x="1607" y="1232"/>
                      <a:pt x="1607" y="785"/>
                    </a:cubicBezTo>
                    <a:cubicBezTo>
                      <a:pt x="1607" y="357"/>
                      <a:pt x="1250" y="0"/>
                      <a:pt x="804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75" name="Google Shape;1413;p43">
                <a:extLst>
                  <a:ext uri="{FF2B5EF4-FFF2-40B4-BE49-F238E27FC236}">
                    <a16:creationId xmlns:a16="http://schemas.microsoft.com/office/drawing/2014/main" id="{A8894BDC-19D3-D220-21C7-482ABA26C3CE}"/>
                  </a:ext>
                </a:extLst>
              </p:cNvPr>
              <p:cNvSpPr/>
              <p:nvPr userDrawn="1"/>
            </p:nvSpPr>
            <p:spPr>
              <a:xfrm>
                <a:off x="739925" y="1799600"/>
                <a:ext cx="46875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1875" h="663" extrusionOk="0">
                    <a:moveTo>
                      <a:pt x="1602" y="0"/>
                    </a:moveTo>
                    <a:cubicBezTo>
                      <a:pt x="1592" y="0"/>
                      <a:pt x="1582" y="1"/>
                      <a:pt x="1571" y="2"/>
                    </a:cubicBezTo>
                    <a:lnTo>
                      <a:pt x="233" y="145"/>
                    </a:lnTo>
                    <a:cubicBezTo>
                      <a:pt x="108" y="145"/>
                      <a:pt x="1" y="270"/>
                      <a:pt x="1" y="430"/>
                    </a:cubicBezTo>
                    <a:cubicBezTo>
                      <a:pt x="19" y="555"/>
                      <a:pt x="126" y="662"/>
                      <a:pt x="269" y="662"/>
                    </a:cubicBezTo>
                    <a:lnTo>
                      <a:pt x="304" y="662"/>
                    </a:lnTo>
                    <a:lnTo>
                      <a:pt x="1625" y="537"/>
                    </a:lnTo>
                    <a:cubicBezTo>
                      <a:pt x="1767" y="520"/>
                      <a:pt x="1874" y="377"/>
                      <a:pt x="1857" y="234"/>
                    </a:cubicBezTo>
                    <a:cubicBezTo>
                      <a:pt x="1857" y="102"/>
                      <a:pt x="1734" y="0"/>
                      <a:pt x="160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76" name="Google Shape;1414;p43">
                <a:extLst>
                  <a:ext uri="{FF2B5EF4-FFF2-40B4-BE49-F238E27FC236}">
                    <a16:creationId xmlns:a16="http://schemas.microsoft.com/office/drawing/2014/main" id="{82515528-EBFF-290A-4D42-6968970DC44B}"/>
                  </a:ext>
                </a:extLst>
              </p:cNvPr>
              <p:cNvSpPr/>
              <p:nvPr userDrawn="1"/>
            </p:nvSpPr>
            <p:spPr>
              <a:xfrm>
                <a:off x="849675" y="1833100"/>
                <a:ext cx="40175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1589" extrusionOk="0">
                    <a:moveTo>
                      <a:pt x="803" y="0"/>
                    </a:moveTo>
                    <a:cubicBezTo>
                      <a:pt x="357" y="0"/>
                      <a:pt x="0" y="357"/>
                      <a:pt x="0" y="785"/>
                    </a:cubicBezTo>
                    <a:cubicBezTo>
                      <a:pt x="0" y="1232"/>
                      <a:pt x="357" y="1588"/>
                      <a:pt x="803" y="1588"/>
                    </a:cubicBezTo>
                    <a:cubicBezTo>
                      <a:pt x="1249" y="1588"/>
                      <a:pt x="1606" y="1232"/>
                      <a:pt x="1606" y="785"/>
                    </a:cubicBezTo>
                    <a:cubicBezTo>
                      <a:pt x="1606" y="357"/>
                      <a:pt x="1249" y="0"/>
                      <a:pt x="80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77" name="Google Shape;1415;p43">
                <a:extLst>
                  <a:ext uri="{FF2B5EF4-FFF2-40B4-BE49-F238E27FC236}">
                    <a16:creationId xmlns:a16="http://schemas.microsoft.com/office/drawing/2014/main" id="{D532E3F6-38D9-ED3A-432C-63F172188F95}"/>
                  </a:ext>
                </a:extLst>
              </p:cNvPr>
              <p:cNvSpPr/>
              <p:nvPr userDrawn="1"/>
            </p:nvSpPr>
            <p:spPr>
              <a:xfrm>
                <a:off x="846100" y="1799600"/>
                <a:ext cx="47300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1892" h="663" extrusionOk="0">
                    <a:moveTo>
                      <a:pt x="273" y="0"/>
                    </a:moveTo>
                    <a:cubicBezTo>
                      <a:pt x="143" y="0"/>
                      <a:pt x="35" y="102"/>
                      <a:pt x="18" y="234"/>
                    </a:cubicBezTo>
                    <a:cubicBezTo>
                      <a:pt x="1" y="377"/>
                      <a:pt x="108" y="520"/>
                      <a:pt x="250" y="537"/>
                    </a:cubicBezTo>
                    <a:lnTo>
                      <a:pt x="1589" y="662"/>
                    </a:lnTo>
                    <a:lnTo>
                      <a:pt x="1606" y="662"/>
                    </a:lnTo>
                    <a:cubicBezTo>
                      <a:pt x="1749" y="662"/>
                      <a:pt x="1874" y="555"/>
                      <a:pt x="1874" y="430"/>
                    </a:cubicBezTo>
                    <a:cubicBezTo>
                      <a:pt x="1892" y="270"/>
                      <a:pt x="1785" y="145"/>
                      <a:pt x="1642" y="145"/>
                    </a:cubicBezTo>
                    <a:lnTo>
                      <a:pt x="304" y="2"/>
                    </a:lnTo>
                    <a:cubicBezTo>
                      <a:pt x="293" y="1"/>
                      <a:pt x="283" y="0"/>
                      <a:pt x="2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78" name="Google Shape;1416;p43">
                <a:extLst>
                  <a:ext uri="{FF2B5EF4-FFF2-40B4-BE49-F238E27FC236}">
                    <a16:creationId xmlns:a16="http://schemas.microsoft.com/office/drawing/2014/main" id="{100B27C8-F516-3BCF-4087-6F4D6B8F4B77}"/>
                  </a:ext>
                </a:extLst>
              </p:cNvPr>
              <p:cNvSpPr/>
              <p:nvPr userDrawn="1"/>
            </p:nvSpPr>
            <p:spPr>
              <a:xfrm>
                <a:off x="689975" y="1737200"/>
                <a:ext cx="252950" cy="252950"/>
              </a:xfrm>
              <a:custGeom>
                <a:avLst/>
                <a:gdLst/>
                <a:ahLst/>
                <a:cxnLst/>
                <a:rect l="l" t="t" r="r" b="b"/>
                <a:pathLst>
                  <a:path w="10118" h="10118" extrusionOk="0">
                    <a:moveTo>
                      <a:pt x="5068" y="536"/>
                    </a:moveTo>
                    <a:cubicBezTo>
                      <a:pt x="7548" y="536"/>
                      <a:pt x="9582" y="2570"/>
                      <a:pt x="9582" y="5068"/>
                    </a:cubicBezTo>
                    <a:cubicBezTo>
                      <a:pt x="9582" y="7548"/>
                      <a:pt x="7548" y="9582"/>
                      <a:pt x="5068" y="9582"/>
                    </a:cubicBezTo>
                    <a:cubicBezTo>
                      <a:pt x="2570" y="9582"/>
                      <a:pt x="536" y="7548"/>
                      <a:pt x="536" y="5068"/>
                    </a:cubicBezTo>
                    <a:cubicBezTo>
                      <a:pt x="536" y="2570"/>
                      <a:pt x="2570" y="536"/>
                      <a:pt x="5068" y="536"/>
                    </a:cubicBezTo>
                    <a:close/>
                    <a:moveTo>
                      <a:pt x="5068" y="0"/>
                    </a:moveTo>
                    <a:cubicBezTo>
                      <a:pt x="2267" y="0"/>
                      <a:pt x="1" y="2266"/>
                      <a:pt x="1" y="5068"/>
                    </a:cubicBezTo>
                    <a:cubicBezTo>
                      <a:pt x="1" y="7851"/>
                      <a:pt x="2267" y="10117"/>
                      <a:pt x="5068" y="10117"/>
                    </a:cubicBezTo>
                    <a:cubicBezTo>
                      <a:pt x="7851" y="10117"/>
                      <a:pt x="10117" y="7851"/>
                      <a:pt x="10117" y="5068"/>
                    </a:cubicBezTo>
                    <a:cubicBezTo>
                      <a:pt x="10117" y="2266"/>
                      <a:pt x="7851" y="0"/>
                      <a:pt x="50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79" name="Google Shape;1417;p43">
              <a:extLst>
                <a:ext uri="{FF2B5EF4-FFF2-40B4-BE49-F238E27FC236}">
                  <a16:creationId xmlns:a16="http://schemas.microsoft.com/office/drawing/2014/main" id="{AB665E03-A7DA-88EE-3C58-3963FCD50D5B}"/>
                </a:ext>
              </a:extLst>
            </p:cNvPr>
            <p:cNvGrpSpPr/>
            <p:nvPr/>
          </p:nvGrpSpPr>
          <p:grpSpPr>
            <a:xfrm>
              <a:off x="5535857" y="3937552"/>
              <a:ext cx="334399" cy="344206"/>
              <a:chOff x="2961350" y="1740750"/>
              <a:chExt cx="252950" cy="252500"/>
            </a:xfrm>
            <a:solidFill>
              <a:schemeClr val="tx1"/>
            </a:solidFill>
            <a:effectLst/>
          </p:grpSpPr>
          <p:sp>
            <p:nvSpPr>
              <p:cNvPr id="180" name="Google Shape;1418;p43">
                <a:extLst>
                  <a:ext uri="{FF2B5EF4-FFF2-40B4-BE49-F238E27FC236}">
                    <a16:creationId xmlns:a16="http://schemas.microsoft.com/office/drawing/2014/main" id="{09A74353-0B82-51BE-B761-6238D5E3D417}"/>
                  </a:ext>
                </a:extLst>
              </p:cNvPr>
              <p:cNvSpPr/>
              <p:nvPr userDrawn="1"/>
            </p:nvSpPr>
            <p:spPr>
              <a:xfrm>
                <a:off x="3014425" y="1833100"/>
                <a:ext cx="40175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1589" extrusionOk="0">
                    <a:moveTo>
                      <a:pt x="804" y="0"/>
                    </a:moveTo>
                    <a:cubicBezTo>
                      <a:pt x="357" y="0"/>
                      <a:pt x="1" y="357"/>
                      <a:pt x="1" y="785"/>
                    </a:cubicBezTo>
                    <a:cubicBezTo>
                      <a:pt x="1" y="1232"/>
                      <a:pt x="357" y="1588"/>
                      <a:pt x="804" y="1588"/>
                    </a:cubicBezTo>
                    <a:cubicBezTo>
                      <a:pt x="1250" y="1588"/>
                      <a:pt x="1606" y="1232"/>
                      <a:pt x="1606" y="785"/>
                    </a:cubicBezTo>
                    <a:cubicBezTo>
                      <a:pt x="1606" y="357"/>
                      <a:pt x="1250" y="0"/>
                      <a:pt x="804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81" name="Google Shape;1419;p43">
                <a:extLst>
                  <a:ext uri="{FF2B5EF4-FFF2-40B4-BE49-F238E27FC236}">
                    <a16:creationId xmlns:a16="http://schemas.microsoft.com/office/drawing/2014/main" id="{F6050100-829E-4C3D-55D6-A1A711CD8E1B}"/>
                  </a:ext>
                </a:extLst>
              </p:cNvPr>
              <p:cNvSpPr/>
              <p:nvPr userDrawn="1"/>
            </p:nvSpPr>
            <p:spPr>
              <a:xfrm>
                <a:off x="3010850" y="1792950"/>
                <a:ext cx="58025" cy="28125"/>
              </a:xfrm>
              <a:custGeom>
                <a:avLst/>
                <a:gdLst/>
                <a:ahLst/>
                <a:cxnLst/>
                <a:rect l="l" t="t" r="r" b="b"/>
                <a:pathLst>
                  <a:path w="2321" h="1125" extrusionOk="0">
                    <a:moveTo>
                      <a:pt x="2019" y="0"/>
                    </a:moveTo>
                    <a:cubicBezTo>
                      <a:pt x="1944" y="0"/>
                      <a:pt x="1869" y="32"/>
                      <a:pt x="1821" y="90"/>
                    </a:cubicBezTo>
                    <a:cubicBezTo>
                      <a:pt x="1458" y="496"/>
                      <a:pt x="1024" y="582"/>
                      <a:pt x="727" y="582"/>
                    </a:cubicBezTo>
                    <a:cubicBezTo>
                      <a:pt x="528" y="582"/>
                      <a:pt x="390" y="543"/>
                      <a:pt x="376" y="536"/>
                    </a:cubicBezTo>
                    <a:cubicBezTo>
                      <a:pt x="352" y="531"/>
                      <a:pt x="328" y="528"/>
                      <a:pt x="305" y="528"/>
                    </a:cubicBezTo>
                    <a:cubicBezTo>
                      <a:pt x="175" y="528"/>
                      <a:pt x="67" y="611"/>
                      <a:pt x="37" y="732"/>
                    </a:cubicBezTo>
                    <a:cubicBezTo>
                      <a:pt x="1" y="875"/>
                      <a:pt x="72" y="1018"/>
                      <a:pt x="215" y="1071"/>
                    </a:cubicBezTo>
                    <a:cubicBezTo>
                      <a:pt x="217" y="1069"/>
                      <a:pt x="221" y="1068"/>
                      <a:pt x="227" y="1068"/>
                    </a:cubicBezTo>
                    <a:cubicBezTo>
                      <a:pt x="278" y="1068"/>
                      <a:pt x="463" y="1125"/>
                      <a:pt x="732" y="1125"/>
                    </a:cubicBezTo>
                    <a:cubicBezTo>
                      <a:pt x="1143" y="1125"/>
                      <a:pt x="1732" y="1000"/>
                      <a:pt x="2213" y="429"/>
                    </a:cubicBezTo>
                    <a:cubicBezTo>
                      <a:pt x="2320" y="340"/>
                      <a:pt x="2303" y="161"/>
                      <a:pt x="2196" y="72"/>
                    </a:cubicBezTo>
                    <a:cubicBezTo>
                      <a:pt x="2146" y="23"/>
                      <a:pt x="2082" y="0"/>
                      <a:pt x="20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82" name="Google Shape;1420;p43">
                <a:extLst>
                  <a:ext uri="{FF2B5EF4-FFF2-40B4-BE49-F238E27FC236}">
                    <a16:creationId xmlns:a16="http://schemas.microsoft.com/office/drawing/2014/main" id="{DE554B1B-18B8-B6C4-1F8A-CBFE5AF94BD1}"/>
                  </a:ext>
                </a:extLst>
              </p:cNvPr>
              <p:cNvSpPr/>
              <p:nvPr userDrawn="1"/>
            </p:nvSpPr>
            <p:spPr>
              <a:xfrm>
                <a:off x="3034500" y="1908025"/>
                <a:ext cx="106625" cy="32150"/>
              </a:xfrm>
              <a:custGeom>
                <a:avLst/>
                <a:gdLst/>
                <a:ahLst/>
                <a:cxnLst/>
                <a:rect l="l" t="t" r="r" b="b"/>
                <a:pathLst>
                  <a:path w="4265" h="1286" extrusionOk="0">
                    <a:moveTo>
                      <a:pt x="2142" y="1"/>
                    </a:moveTo>
                    <a:cubicBezTo>
                      <a:pt x="1196" y="1"/>
                      <a:pt x="411" y="536"/>
                      <a:pt x="1" y="1286"/>
                    </a:cubicBezTo>
                    <a:cubicBezTo>
                      <a:pt x="643" y="964"/>
                      <a:pt x="1374" y="804"/>
                      <a:pt x="2142" y="804"/>
                    </a:cubicBezTo>
                    <a:cubicBezTo>
                      <a:pt x="2909" y="804"/>
                      <a:pt x="3623" y="982"/>
                      <a:pt x="4265" y="1286"/>
                    </a:cubicBezTo>
                    <a:cubicBezTo>
                      <a:pt x="3872" y="518"/>
                      <a:pt x="3069" y="1"/>
                      <a:pt x="2142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83" name="Google Shape;1421;p43">
                <a:extLst>
                  <a:ext uri="{FF2B5EF4-FFF2-40B4-BE49-F238E27FC236}">
                    <a16:creationId xmlns:a16="http://schemas.microsoft.com/office/drawing/2014/main" id="{DA0C2CE6-CFD9-8176-FCDB-B19C05819A44}"/>
                  </a:ext>
                </a:extLst>
              </p:cNvPr>
              <p:cNvSpPr/>
              <p:nvPr userDrawn="1"/>
            </p:nvSpPr>
            <p:spPr>
              <a:xfrm>
                <a:off x="3107200" y="1792675"/>
                <a:ext cx="58025" cy="27950"/>
              </a:xfrm>
              <a:custGeom>
                <a:avLst/>
                <a:gdLst/>
                <a:ahLst/>
                <a:cxnLst/>
                <a:rect l="l" t="t" r="r" b="b"/>
                <a:pathLst>
                  <a:path w="2321" h="1118" extrusionOk="0">
                    <a:moveTo>
                      <a:pt x="302" y="0"/>
                    </a:moveTo>
                    <a:cubicBezTo>
                      <a:pt x="240" y="0"/>
                      <a:pt x="177" y="23"/>
                      <a:pt x="126" y="65"/>
                    </a:cubicBezTo>
                    <a:cubicBezTo>
                      <a:pt x="19" y="154"/>
                      <a:pt x="1" y="333"/>
                      <a:pt x="90" y="440"/>
                    </a:cubicBezTo>
                    <a:cubicBezTo>
                      <a:pt x="572" y="993"/>
                      <a:pt x="1179" y="1118"/>
                      <a:pt x="1589" y="1118"/>
                    </a:cubicBezTo>
                    <a:cubicBezTo>
                      <a:pt x="1874" y="1118"/>
                      <a:pt x="2071" y="1064"/>
                      <a:pt x="2106" y="1046"/>
                    </a:cubicBezTo>
                    <a:cubicBezTo>
                      <a:pt x="2231" y="1029"/>
                      <a:pt x="2320" y="886"/>
                      <a:pt x="2285" y="725"/>
                    </a:cubicBezTo>
                    <a:cubicBezTo>
                      <a:pt x="2240" y="607"/>
                      <a:pt x="2135" y="538"/>
                      <a:pt x="2019" y="538"/>
                    </a:cubicBezTo>
                    <a:cubicBezTo>
                      <a:pt x="1995" y="538"/>
                      <a:pt x="1970" y="541"/>
                      <a:pt x="1946" y="547"/>
                    </a:cubicBezTo>
                    <a:cubicBezTo>
                      <a:pt x="1931" y="547"/>
                      <a:pt x="1792" y="584"/>
                      <a:pt x="1590" y="584"/>
                    </a:cubicBezTo>
                    <a:cubicBezTo>
                      <a:pt x="1288" y="584"/>
                      <a:pt x="847" y="500"/>
                      <a:pt x="483" y="83"/>
                    </a:cubicBezTo>
                    <a:cubicBezTo>
                      <a:pt x="436" y="27"/>
                      <a:pt x="370" y="0"/>
                      <a:pt x="30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84" name="Google Shape;1422;p43">
                <a:extLst>
                  <a:ext uri="{FF2B5EF4-FFF2-40B4-BE49-F238E27FC236}">
                    <a16:creationId xmlns:a16="http://schemas.microsoft.com/office/drawing/2014/main" id="{168A7E70-A678-77DD-01D0-EFDBC950EE54}"/>
                  </a:ext>
                </a:extLst>
              </p:cNvPr>
              <p:cNvSpPr/>
              <p:nvPr userDrawn="1"/>
            </p:nvSpPr>
            <p:spPr>
              <a:xfrm>
                <a:off x="3121050" y="1833100"/>
                <a:ext cx="40150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1606" h="1589" extrusionOk="0">
                    <a:moveTo>
                      <a:pt x="803" y="0"/>
                    </a:moveTo>
                    <a:cubicBezTo>
                      <a:pt x="357" y="0"/>
                      <a:pt x="0" y="357"/>
                      <a:pt x="0" y="785"/>
                    </a:cubicBezTo>
                    <a:cubicBezTo>
                      <a:pt x="0" y="1232"/>
                      <a:pt x="357" y="1588"/>
                      <a:pt x="803" y="1588"/>
                    </a:cubicBezTo>
                    <a:cubicBezTo>
                      <a:pt x="1249" y="1588"/>
                      <a:pt x="1606" y="1232"/>
                      <a:pt x="1606" y="785"/>
                    </a:cubicBezTo>
                    <a:cubicBezTo>
                      <a:pt x="1606" y="357"/>
                      <a:pt x="1249" y="0"/>
                      <a:pt x="80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85" name="Google Shape;1423;p43">
                <a:extLst>
                  <a:ext uri="{FF2B5EF4-FFF2-40B4-BE49-F238E27FC236}">
                    <a16:creationId xmlns:a16="http://schemas.microsoft.com/office/drawing/2014/main" id="{858E16AE-F6C2-E11B-235E-6D043EB28D15}"/>
                  </a:ext>
                </a:extLst>
              </p:cNvPr>
              <p:cNvSpPr/>
              <p:nvPr userDrawn="1"/>
            </p:nvSpPr>
            <p:spPr>
              <a:xfrm>
                <a:off x="2961350" y="1740750"/>
                <a:ext cx="252950" cy="252500"/>
              </a:xfrm>
              <a:custGeom>
                <a:avLst/>
                <a:gdLst/>
                <a:ahLst/>
                <a:cxnLst/>
                <a:rect l="l" t="t" r="r" b="b"/>
                <a:pathLst>
                  <a:path w="10118" h="10100" extrusionOk="0">
                    <a:moveTo>
                      <a:pt x="5068" y="536"/>
                    </a:moveTo>
                    <a:cubicBezTo>
                      <a:pt x="7548" y="536"/>
                      <a:pt x="9582" y="2570"/>
                      <a:pt x="9582" y="5050"/>
                    </a:cubicBezTo>
                    <a:cubicBezTo>
                      <a:pt x="9582" y="7548"/>
                      <a:pt x="7548" y="9582"/>
                      <a:pt x="5068" y="9582"/>
                    </a:cubicBezTo>
                    <a:cubicBezTo>
                      <a:pt x="2570" y="9582"/>
                      <a:pt x="536" y="7548"/>
                      <a:pt x="536" y="5050"/>
                    </a:cubicBezTo>
                    <a:cubicBezTo>
                      <a:pt x="536" y="2570"/>
                      <a:pt x="2570" y="536"/>
                      <a:pt x="5068" y="536"/>
                    </a:cubicBezTo>
                    <a:close/>
                    <a:moveTo>
                      <a:pt x="5068" y="1"/>
                    </a:moveTo>
                    <a:cubicBezTo>
                      <a:pt x="2266" y="1"/>
                      <a:pt x="0" y="2249"/>
                      <a:pt x="0" y="5050"/>
                    </a:cubicBezTo>
                    <a:cubicBezTo>
                      <a:pt x="0" y="7852"/>
                      <a:pt x="2266" y="10100"/>
                      <a:pt x="5068" y="10100"/>
                    </a:cubicBezTo>
                    <a:cubicBezTo>
                      <a:pt x="7851" y="10100"/>
                      <a:pt x="10117" y="7852"/>
                      <a:pt x="10117" y="5050"/>
                    </a:cubicBezTo>
                    <a:cubicBezTo>
                      <a:pt x="10117" y="2249"/>
                      <a:pt x="7851" y="1"/>
                      <a:pt x="5068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86" name="Google Shape;1424;p43">
              <a:extLst>
                <a:ext uri="{FF2B5EF4-FFF2-40B4-BE49-F238E27FC236}">
                  <a16:creationId xmlns:a16="http://schemas.microsoft.com/office/drawing/2014/main" id="{1BAA2AFE-13B3-4097-5FAA-57D9F0BAD0B7}"/>
                </a:ext>
              </a:extLst>
            </p:cNvPr>
            <p:cNvSpPr/>
            <p:nvPr/>
          </p:nvSpPr>
          <p:spPr>
            <a:xfrm>
              <a:off x="6093547" y="3966690"/>
              <a:ext cx="333026" cy="343577"/>
            </a:xfrm>
            <a:custGeom>
              <a:avLst/>
              <a:gdLst/>
              <a:ahLst/>
              <a:cxnLst/>
              <a:rect l="l" t="t" r="r" b="b"/>
              <a:pathLst>
                <a:path w="5728" h="4202" extrusionOk="0">
                  <a:moveTo>
                    <a:pt x="1858" y="1"/>
                  </a:moveTo>
                  <a:cubicBezTo>
                    <a:pt x="1840" y="1"/>
                    <a:pt x="1821" y="3"/>
                    <a:pt x="1803" y="9"/>
                  </a:cubicBezTo>
                  <a:cubicBezTo>
                    <a:pt x="1713" y="9"/>
                    <a:pt x="1660" y="80"/>
                    <a:pt x="1606" y="169"/>
                  </a:cubicBezTo>
                  <a:lnTo>
                    <a:pt x="1035" y="1828"/>
                  </a:lnTo>
                  <a:lnTo>
                    <a:pt x="0" y="1828"/>
                  </a:lnTo>
                  <a:lnTo>
                    <a:pt x="0" y="2364"/>
                  </a:lnTo>
                  <a:lnTo>
                    <a:pt x="1214" y="2364"/>
                  </a:lnTo>
                  <a:cubicBezTo>
                    <a:pt x="1321" y="2364"/>
                    <a:pt x="1410" y="2275"/>
                    <a:pt x="1446" y="2167"/>
                  </a:cubicBezTo>
                  <a:lnTo>
                    <a:pt x="1767" y="1168"/>
                  </a:lnTo>
                  <a:lnTo>
                    <a:pt x="2302" y="4023"/>
                  </a:lnTo>
                  <a:cubicBezTo>
                    <a:pt x="2320" y="4130"/>
                    <a:pt x="2409" y="4202"/>
                    <a:pt x="2516" y="4202"/>
                  </a:cubicBezTo>
                  <a:lnTo>
                    <a:pt x="2552" y="4202"/>
                  </a:lnTo>
                  <a:cubicBezTo>
                    <a:pt x="2641" y="4202"/>
                    <a:pt x="2730" y="4148"/>
                    <a:pt x="2766" y="4059"/>
                  </a:cubicBezTo>
                  <a:lnTo>
                    <a:pt x="3622" y="1828"/>
                  </a:lnTo>
                  <a:lnTo>
                    <a:pt x="3962" y="3024"/>
                  </a:lnTo>
                  <a:cubicBezTo>
                    <a:pt x="3991" y="3127"/>
                    <a:pt x="4081" y="3194"/>
                    <a:pt x="4182" y="3194"/>
                  </a:cubicBezTo>
                  <a:cubicBezTo>
                    <a:pt x="4203" y="3194"/>
                    <a:pt x="4225" y="3191"/>
                    <a:pt x="4247" y="3184"/>
                  </a:cubicBezTo>
                  <a:cubicBezTo>
                    <a:pt x="4301" y="3167"/>
                    <a:pt x="4336" y="3149"/>
                    <a:pt x="4372" y="3113"/>
                  </a:cubicBezTo>
                  <a:lnTo>
                    <a:pt x="5086" y="2364"/>
                  </a:lnTo>
                  <a:lnTo>
                    <a:pt x="5728" y="2364"/>
                  </a:lnTo>
                  <a:lnTo>
                    <a:pt x="5728" y="1828"/>
                  </a:lnTo>
                  <a:lnTo>
                    <a:pt x="4961" y="1828"/>
                  </a:lnTo>
                  <a:cubicBezTo>
                    <a:pt x="4889" y="1846"/>
                    <a:pt x="4836" y="1900"/>
                    <a:pt x="4782" y="1936"/>
                  </a:cubicBezTo>
                  <a:lnTo>
                    <a:pt x="4283" y="2489"/>
                  </a:lnTo>
                  <a:lnTo>
                    <a:pt x="3854" y="1008"/>
                  </a:lnTo>
                  <a:cubicBezTo>
                    <a:pt x="3824" y="917"/>
                    <a:pt x="3730" y="839"/>
                    <a:pt x="3626" y="839"/>
                  </a:cubicBezTo>
                  <a:cubicBezTo>
                    <a:pt x="3607" y="839"/>
                    <a:pt x="3588" y="842"/>
                    <a:pt x="3569" y="847"/>
                  </a:cubicBezTo>
                  <a:cubicBezTo>
                    <a:pt x="3498" y="883"/>
                    <a:pt x="3426" y="918"/>
                    <a:pt x="3408" y="1008"/>
                  </a:cubicBezTo>
                  <a:lnTo>
                    <a:pt x="2605" y="3113"/>
                  </a:lnTo>
                  <a:lnTo>
                    <a:pt x="2070" y="187"/>
                  </a:lnTo>
                  <a:cubicBezTo>
                    <a:pt x="2040" y="81"/>
                    <a:pt x="1958" y="1"/>
                    <a:pt x="1858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00">
                <a:solidFill>
                  <a:srgbClr val="FFFFFF"/>
                </a:solidFill>
              </a:endParaRPr>
            </a:p>
          </p:txBody>
        </p:sp>
        <p:grpSp>
          <p:nvGrpSpPr>
            <p:cNvPr id="187" name="Google Shape;1425;p43">
              <a:extLst>
                <a:ext uri="{FF2B5EF4-FFF2-40B4-BE49-F238E27FC236}">
                  <a16:creationId xmlns:a16="http://schemas.microsoft.com/office/drawing/2014/main" id="{1848BBB1-B3FF-4F4A-99D7-C3327475D0B2}"/>
                </a:ext>
              </a:extLst>
            </p:cNvPr>
            <p:cNvGrpSpPr/>
            <p:nvPr/>
          </p:nvGrpSpPr>
          <p:grpSpPr>
            <a:xfrm>
              <a:off x="6619902" y="3885956"/>
              <a:ext cx="271902" cy="376450"/>
              <a:chOff x="4026550" y="3640100"/>
              <a:chExt cx="205675" cy="276150"/>
            </a:xfrm>
            <a:solidFill>
              <a:schemeClr val="tx1"/>
            </a:solidFill>
            <a:effectLst/>
          </p:grpSpPr>
          <p:sp>
            <p:nvSpPr>
              <p:cNvPr id="188" name="Google Shape;1426;p43">
                <a:extLst>
                  <a:ext uri="{FF2B5EF4-FFF2-40B4-BE49-F238E27FC236}">
                    <a16:creationId xmlns:a16="http://schemas.microsoft.com/office/drawing/2014/main" id="{4B281EC9-3F02-C861-7BE2-111F01EA0A3F}"/>
                  </a:ext>
                </a:extLst>
              </p:cNvPr>
              <p:cNvSpPr/>
              <p:nvPr userDrawn="1"/>
            </p:nvSpPr>
            <p:spPr>
              <a:xfrm>
                <a:off x="4119325" y="3640100"/>
                <a:ext cx="20100" cy="29925"/>
              </a:xfrm>
              <a:custGeom>
                <a:avLst/>
                <a:gdLst/>
                <a:ahLst/>
                <a:cxnLst/>
                <a:rect l="l" t="t" r="r" b="b"/>
                <a:pathLst>
                  <a:path w="804" h="1197" extrusionOk="0">
                    <a:moveTo>
                      <a:pt x="411" y="1"/>
                    </a:moveTo>
                    <a:cubicBezTo>
                      <a:pt x="179" y="1"/>
                      <a:pt x="465" y="269"/>
                      <a:pt x="144" y="536"/>
                    </a:cubicBezTo>
                    <a:cubicBezTo>
                      <a:pt x="126" y="554"/>
                      <a:pt x="126" y="554"/>
                      <a:pt x="108" y="572"/>
                    </a:cubicBezTo>
                    <a:cubicBezTo>
                      <a:pt x="54" y="625"/>
                      <a:pt x="1" y="697"/>
                      <a:pt x="1" y="804"/>
                    </a:cubicBezTo>
                    <a:cubicBezTo>
                      <a:pt x="1" y="1036"/>
                      <a:pt x="179" y="1196"/>
                      <a:pt x="411" y="1196"/>
                    </a:cubicBezTo>
                    <a:cubicBezTo>
                      <a:pt x="643" y="1196"/>
                      <a:pt x="804" y="1036"/>
                      <a:pt x="804" y="804"/>
                    </a:cubicBezTo>
                    <a:cubicBezTo>
                      <a:pt x="804" y="572"/>
                      <a:pt x="643" y="1"/>
                      <a:pt x="4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89" name="Google Shape;1427;p43">
                <a:extLst>
                  <a:ext uri="{FF2B5EF4-FFF2-40B4-BE49-F238E27FC236}">
                    <a16:creationId xmlns:a16="http://schemas.microsoft.com/office/drawing/2014/main" id="{9D222924-10D7-22E6-1FAA-B94E8F6BF496}"/>
                  </a:ext>
                </a:extLst>
              </p:cNvPr>
              <p:cNvSpPr/>
              <p:nvPr userDrawn="1"/>
            </p:nvSpPr>
            <p:spPr>
              <a:xfrm>
                <a:off x="4086325" y="3656625"/>
                <a:ext cx="196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786" h="1196" extrusionOk="0">
                    <a:moveTo>
                      <a:pt x="393" y="0"/>
                    </a:moveTo>
                    <a:cubicBezTo>
                      <a:pt x="161" y="0"/>
                      <a:pt x="447" y="268"/>
                      <a:pt x="125" y="535"/>
                    </a:cubicBezTo>
                    <a:cubicBezTo>
                      <a:pt x="125" y="553"/>
                      <a:pt x="125" y="553"/>
                      <a:pt x="108" y="571"/>
                    </a:cubicBezTo>
                    <a:cubicBezTo>
                      <a:pt x="54" y="642"/>
                      <a:pt x="1" y="696"/>
                      <a:pt x="1" y="803"/>
                    </a:cubicBezTo>
                    <a:cubicBezTo>
                      <a:pt x="1" y="1035"/>
                      <a:pt x="161" y="1196"/>
                      <a:pt x="393" y="1196"/>
                    </a:cubicBezTo>
                    <a:cubicBezTo>
                      <a:pt x="625" y="1196"/>
                      <a:pt x="786" y="1035"/>
                      <a:pt x="786" y="803"/>
                    </a:cubicBezTo>
                    <a:cubicBezTo>
                      <a:pt x="786" y="571"/>
                      <a:pt x="625" y="0"/>
                      <a:pt x="39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90" name="Google Shape;1428;p43">
                <a:extLst>
                  <a:ext uri="{FF2B5EF4-FFF2-40B4-BE49-F238E27FC236}">
                    <a16:creationId xmlns:a16="http://schemas.microsoft.com/office/drawing/2014/main" id="{EA4811C8-CB0A-4271-1B49-B9235AE245B2}"/>
                  </a:ext>
                </a:extLst>
              </p:cNvPr>
              <p:cNvSpPr/>
              <p:nvPr userDrawn="1"/>
            </p:nvSpPr>
            <p:spPr>
              <a:xfrm>
                <a:off x="4152800" y="3656625"/>
                <a:ext cx="19650" cy="29900"/>
              </a:xfrm>
              <a:custGeom>
                <a:avLst/>
                <a:gdLst/>
                <a:ahLst/>
                <a:cxnLst/>
                <a:rect l="l" t="t" r="r" b="b"/>
                <a:pathLst>
                  <a:path w="786" h="1196" extrusionOk="0">
                    <a:moveTo>
                      <a:pt x="393" y="0"/>
                    </a:moveTo>
                    <a:cubicBezTo>
                      <a:pt x="161" y="0"/>
                      <a:pt x="446" y="268"/>
                      <a:pt x="125" y="535"/>
                    </a:cubicBezTo>
                    <a:cubicBezTo>
                      <a:pt x="125" y="553"/>
                      <a:pt x="125" y="553"/>
                      <a:pt x="107" y="571"/>
                    </a:cubicBezTo>
                    <a:cubicBezTo>
                      <a:pt x="54" y="642"/>
                      <a:pt x="0" y="696"/>
                      <a:pt x="0" y="803"/>
                    </a:cubicBezTo>
                    <a:cubicBezTo>
                      <a:pt x="0" y="1035"/>
                      <a:pt x="161" y="1196"/>
                      <a:pt x="393" y="1196"/>
                    </a:cubicBezTo>
                    <a:cubicBezTo>
                      <a:pt x="625" y="1196"/>
                      <a:pt x="785" y="1035"/>
                      <a:pt x="785" y="803"/>
                    </a:cubicBezTo>
                    <a:cubicBezTo>
                      <a:pt x="785" y="571"/>
                      <a:pt x="625" y="0"/>
                      <a:pt x="39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91" name="Google Shape;1429;p43">
                <a:extLst>
                  <a:ext uri="{FF2B5EF4-FFF2-40B4-BE49-F238E27FC236}">
                    <a16:creationId xmlns:a16="http://schemas.microsoft.com/office/drawing/2014/main" id="{E06A5A45-B276-56DD-F547-2C5021782F59}"/>
                  </a:ext>
                </a:extLst>
              </p:cNvPr>
              <p:cNvSpPr/>
              <p:nvPr userDrawn="1"/>
            </p:nvSpPr>
            <p:spPr>
              <a:xfrm>
                <a:off x="4035925" y="3683375"/>
                <a:ext cx="186475" cy="129600"/>
              </a:xfrm>
              <a:custGeom>
                <a:avLst/>
                <a:gdLst/>
                <a:ahLst/>
                <a:cxnLst/>
                <a:rect l="l" t="t" r="r" b="b"/>
                <a:pathLst>
                  <a:path w="7459" h="5184" extrusionOk="0">
                    <a:moveTo>
                      <a:pt x="3729" y="1"/>
                    </a:moveTo>
                    <a:cubicBezTo>
                      <a:pt x="3497" y="1"/>
                      <a:pt x="3337" y="54"/>
                      <a:pt x="3337" y="126"/>
                    </a:cubicBezTo>
                    <a:lnTo>
                      <a:pt x="3337" y="2124"/>
                    </a:lnTo>
                    <a:cubicBezTo>
                      <a:pt x="3141" y="2124"/>
                      <a:pt x="2980" y="2142"/>
                      <a:pt x="2802" y="2160"/>
                    </a:cubicBezTo>
                    <a:lnTo>
                      <a:pt x="2802" y="804"/>
                    </a:lnTo>
                    <a:cubicBezTo>
                      <a:pt x="2802" y="714"/>
                      <a:pt x="2623" y="661"/>
                      <a:pt x="2409" y="661"/>
                    </a:cubicBezTo>
                    <a:cubicBezTo>
                      <a:pt x="2177" y="661"/>
                      <a:pt x="1999" y="714"/>
                      <a:pt x="1999" y="804"/>
                    </a:cubicBezTo>
                    <a:lnTo>
                      <a:pt x="1999" y="2231"/>
                    </a:lnTo>
                    <a:cubicBezTo>
                      <a:pt x="821" y="2392"/>
                      <a:pt x="0" y="2695"/>
                      <a:pt x="0" y="3052"/>
                    </a:cubicBezTo>
                    <a:lnTo>
                      <a:pt x="0" y="4782"/>
                    </a:lnTo>
                    <a:cubicBezTo>
                      <a:pt x="321" y="4782"/>
                      <a:pt x="607" y="4890"/>
                      <a:pt x="839" y="5104"/>
                    </a:cubicBezTo>
                    <a:cubicBezTo>
                      <a:pt x="892" y="5157"/>
                      <a:pt x="995" y="5184"/>
                      <a:pt x="1095" y="5184"/>
                    </a:cubicBezTo>
                    <a:cubicBezTo>
                      <a:pt x="1196" y="5184"/>
                      <a:pt x="1294" y="5157"/>
                      <a:pt x="1339" y="5104"/>
                    </a:cubicBezTo>
                    <a:cubicBezTo>
                      <a:pt x="1553" y="4898"/>
                      <a:pt x="1860" y="4796"/>
                      <a:pt x="2166" y="4796"/>
                    </a:cubicBezTo>
                    <a:cubicBezTo>
                      <a:pt x="2472" y="4796"/>
                      <a:pt x="2775" y="4898"/>
                      <a:pt x="2980" y="5104"/>
                    </a:cubicBezTo>
                    <a:cubicBezTo>
                      <a:pt x="3034" y="5157"/>
                      <a:pt x="3136" y="5184"/>
                      <a:pt x="3239" y="5184"/>
                    </a:cubicBezTo>
                    <a:cubicBezTo>
                      <a:pt x="3341" y="5184"/>
                      <a:pt x="3444" y="5157"/>
                      <a:pt x="3497" y="5104"/>
                    </a:cubicBezTo>
                    <a:cubicBezTo>
                      <a:pt x="3703" y="4898"/>
                      <a:pt x="4006" y="4796"/>
                      <a:pt x="4309" y="4796"/>
                    </a:cubicBezTo>
                    <a:cubicBezTo>
                      <a:pt x="4613" y="4796"/>
                      <a:pt x="4916" y="4898"/>
                      <a:pt x="5121" y="5104"/>
                    </a:cubicBezTo>
                    <a:cubicBezTo>
                      <a:pt x="5175" y="5157"/>
                      <a:pt x="5277" y="5184"/>
                      <a:pt x="5380" y="5184"/>
                    </a:cubicBezTo>
                    <a:cubicBezTo>
                      <a:pt x="5482" y="5184"/>
                      <a:pt x="5585" y="5157"/>
                      <a:pt x="5639" y="5104"/>
                    </a:cubicBezTo>
                    <a:cubicBezTo>
                      <a:pt x="5844" y="4898"/>
                      <a:pt x="6147" y="4796"/>
                      <a:pt x="6450" y="4796"/>
                    </a:cubicBezTo>
                    <a:cubicBezTo>
                      <a:pt x="6754" y="4796"/>
                      <a:pt x="7057" y="4898"/>
                      <a:pt x="7262" y="5104"/>
                    </a:cubicBezTo>
                    <a:cubicBezTo>
                      <a:pt x="7298" y="5139"/>
                      <a:pt x="7369" y="5157"/>
                      <a:pt x="7459" y="5175"/>
                    </a:cubicBezTo>
                    <a:lnTo>
                      <a:pt x="7459" y="3052"/>
                    </a:lnTo>
                    <a:cubicBezTo>
                      <a:pt x="7459" y="2695"/>
                      <a:pt x="6638" y="2392"/>
                      <a:pt x="5460" y="2231"/>
                    </a:cubicBezTo>
                    <a:lnTo>
                      <a:pt x="5460" y="804"/>
                    </a:lnTo>
                    <a:cubicBezTo>
                      <a:pt x="5460" y="714"/>
                      <a:pt x="5282" y="661"/>
                      <a:pt x="5068" y="661"/>
                    </a:cubicBezTo>
                    <a:cubicBezTo>
                      <a:pt x="4836" y="661"/>
                      <a:pt x="4657" y="714"/>
                      <a:pt x="4657" y="804"/>
                    </a:cubicBezTo>
                    <a:lnTo>
                      <a:pt x="4657" y="2160"/>
                    </a:lnTo>
                    <a:cubicBezTo>
                      <a:pt x="4479" y="2142"/>
                      <a:pt x="4318" y="2142"/>
                      <a:pt x="4122" y="2124"/>
                    </a:cubicBezTo>
                    <a:lnTo>
                      <a:pt x="4122" y="126"/>
                    </a:lnTo>
                    <a:cubicBezTo>
                      <a:pt x="4122" y="54"/>
                      <a:pt x="3961" y="1"/>
                      <a:pt x="3729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92" name="Google Shape;1430;p43">
                <a:extLst>
                  <a:ext uri="{FF2B5EF4-FFF2-40B4-BE49-F238E27FC236}">
                    <a16:creationId xmlns:a16="http://schemas.microsoft.com/office/drawing/2014/main" id="{A55D5350-B48C-7175-84AF-8D9E31888FA1}"/>
                  </a:ext>
                </a:extLst>
              </p:cNvPr>
              <p:cNvSpPr/>
              <p:nvPr userDrawn="1"/>
            </p:nvSpPr>
            <p:spPr>
              <a:xfrm>
                <a:off x="4037250" y="3823000"/>
                <a:ext cx="186050" cy="59800"/>
              </a:xfrm>
              <a:custGeom>
                <a:avLst/>
                <a:gdLst/>
                <a:ahLst/>
                <a:cxnLst/>
                <a:rect l="l" t="t" r="r" b="b"/>
                <a:pathLst>
                  <a:path w="7442" h="2392" extrusionOk="0">
                    <a:moveTo>
                      <a:pt x="1" y="0"/>
                    </a:moveTo>
                    <a:lnTo>
                      <a:pt x="1" y="2391"/>
                    </a:lnTo>
                    <a:lnTo>
                      <a:pt x="7441" y="2391"/>
                    </a:lnTo>
                    <a:lnTo>
                      <a:pt x="7441" y="393"/>
                    </a:lnTo>
                    <a:lnTo>
                      <a:pt x="7406" y="393"/>
                    </a:lnTo>
                    <a:cubicBezTo>
                      <a:pt x="7138" y="375"/>
                      <a:pt x="6852" y="268"/>
                      <a:pt x="6674" y="90"/>
                    </a:cubicBezTo>
                    <a:cubicBezTo>
                      <a:pt x="6620" y="36"/>
                      <a:pt x="6518" y="9"/>
                      <a:pt x="6415" y="9"/>
                    </a:cubicBezTo>
                    <a:cubicBezTo>
                      <a:pt x="6313" y="9"/>
                      <a:pt x="6210" y="36"/>
                      <a:pt x="6157" y="90"/>
                    </a:cubicBezTo>
                    <a:cubicBezTo>
                      <a:pt x="5951" y="295"/>
                      <a:pt x="5648" y="397"/>
                      <a:pt x="5345" y="397"/>
                    </a:cubicBezTo>
                    <a:cubicBezTo>
                      <a:pt x="5041" y="397"/>
                      <a:pt x="4738" y="295"/>
                      <a:pt x="4533" y="90"/>
                    </a:cubicBezTo>
                    <a:cubicBezTo>
                      <a:pt x="4479" y="36"/>
                      <a:pt x="4377" y="9"/>
                      <a:pt x="4274" y="9"/>
                    </a:cubicBezTo>
                    <a:cubicBezTo>
                      <a:pt x="4172" y="9"/>
                      <a:pt x="4069" y="36"/>
                      <a:pt x="4015" y="90"/>
                    </a:cubicBezTo>
                    <a:cubicBezTo>
                      <a:pt x="3810" y="295"/>
                      <a:pt x="3507" y="397"/>
                      <a:pt x="3204" y="397"/>
                    </a:cubicBezTo>
                    <a:cubicBezTo>
                      <a:pt x="2900" y="397"/>
                      <a:pt x="2597" y="295"/>
                      <a:pt x="2392" y="90"/>
                    </a:cubicBezTo>
                    <a:cubicBezTo>
                      <a:pt x="2338" y="36"/>
                      <a:pt x="2240" y="9"/>
                      <a:pt x="2140" y="9"/>
                    </a:cubicBezTo>
                    <a:cubicBezTo>
                      <a:pt x="2039" y="9"/>
                      <a:pt x="1937" y="36"/>
                      <a:pt x="1874" y="90"/>
                    </a:cubicBezTo>
                    <a:cubicBezTo>
                      <a:pt x="1669" y="295"/>
                      <a:pt x="1366" y="397"/>
                      <a:pt x="1062" y="397"/>
                    </a:cubicBezTo>
                    <a:cubicBezTo>
                      <a:pt x="759" y="397"/>
                      <a:pt x="456" y="295"/>
                      <a:pt x="251" y="90"/>
                    </a:cubicBezTo>
                    <a:cubicBezTo>
                      <a:pt x="197" y="36"/>
                      <a:pt x="9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93" name="Google Shape;1431;p43">
                <a:extLst>
                  <a:ext uri="{FF2B5EF4-FFF2-40B4-BE49-F238E27FC236}">
                    <a16:creationId xmlns:a16="http://schemas.microsoft.com/office/drawing/2014/main" id="{B5387560-13BA-C2B5-6DE9-34DECBD3A3BA}"/>
                  </a:ext>
                </a:extLst>
              </p:cNvPr>
              <p:cNvSpPr/>
              <p:nvPr userDrawn="1"/>
            </p:nvSpPr>
            <p:spPr>
              <a:xfrm>
                <a:off x="4026550" y="3896150"/>
                <a:ext cx="20567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8227" h="804" extrusionOk="0">
                    <a:moveTo>
                      <a:pt x="393" y="1"/>
                    </a:moveTo>
                    <a:cubicBezTo>
                      <a:pt x="161" y="1"/>
                      <a:pt x="1" y="179"/>
                      <a:pt x="1" y="411"/>
                    </a:cubicBezTo>
                    <a:cubicBezTo>
                      <a:pt x="1" y="643"/>
                      <a:pt x="161" y="803"/>
                      <a:pt x="393" y="803"/>
                    </a:cubicBezTo>
                    <a:lnTo>
                      <a:pt x="7834" y="803"/>
                    </a:lnTo>
                    <a:cubicBezTo>
                      <a:pt x="8065" y="803"/>
                      <a:pt x="8226" y="643"/>
                      <a:pt x="8226" y="411"/>
                    </a:cubicBezTo>
                    <a:cubicBezTo>
                      <a:pt x="8226" y="179"/>
                      <a:pt x="8065" y="1"/>
                      <a:pt x="7834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94" name="Google Shape;1432;p43">
              <a:extLst>
                <a:ext uri="{FF2B5EF4-FFF2-40B4-BE49-F238E27FC236}">
                  <a16:creationId xmlns:a16="http://schemas.microsoft.com/office/drawing/2014/main" id="{66594A1D-345C-4BA4-7148-8F23CA21A81C}"/>
                </a:ext>
              </a:extLst>
            </p:cNvPr>
            <p:cNvSpPr/>
            <p:nvPr/>
          </p:nvSpPr>
          <p:spPr>
            <a:xfrm>
              <a:off x="7113724" y="3951846"/>
              <a:ext cx="319032" cy="363054"/>
            </a:xfrm>
            <a:custGeom>
              <a:avLst/>
              <a:gdLst/>
              <a:ahLst/>
              <a:cxnLst/>
              <a:rect l="l" t="t" r="r" b="b"/>
              <a:pathLst>
                <a:path w="9653" h="10653" extrusionOk="0">
                  <a:moveTo>
                    <a:pt x="4818" y="1"/>
                  </a:moveTo>
                  <a:cubicBezTo>
                    <a:pt x="4603" y="1"/>
                    <a:pt x="4425" y="179"/>
                    <a:pt x="4425" y="411"/>
                  </a:cubicBezTo>
                  <a:lnTo>
                    <a:pt x="4425" y="1607"/>
                  </a:lnTo>
                  <a:lnTo>
                    <a:pt x="1356" y="1607"/>
                  </a:lnTo>
                  <a:cubicBezTo>
                    <a:pt x="670" y="2310"/>
                    <a:pt x="36" y="2927"/>
                    <a:pt x="1" y="2927"/>
                  </a:cubicBezTo>
                  <a:cubicBezTo>
                    <a:pt x="1" y="2927"/>
                    <a:pt x="0" y="2927"/>
                    <a:pt x="0" y="2927"/>
                  </a:cubicBezTo>
                  <a:lnTo>
                    <a:pt x="0" y="2927"/>
                  </a:lnTo>
                  <a:lnTo>
                    <a:pt x="1338" y="4265"/>
                  </a:lnTo>
                  <a:lnTo>
                    <a:pt x="4425" y="4265"/>
                  </a:lnTo>
                  <a:lnTo>
                    <a:pt x="4425" y="10653"/>
                  </a:lnTo>
                  <a:lnTo>
                    <a:pt x="5228" y="10653"/>
                  </a:lnTo>
                  <a:lnTo>
                    <a:pt x="5228" y="7459"/>
                  </a:lnTo>
                  <a:lnTo>
                    <a:pt x="8279" y="7459"/>
                  </a:lnTo>
                  <a:cubicBezTo>
                    <a:pt x="8993" y="6745"/>
                    <a:pt x="9635" y="6121"/>
                    <a:pt x="9653" y="6121"/>
                  </a:cubicBezTo>
                  <a:lnTo>
                    <a:pt x="8315" y="4800"/>
                  </a:lnTo>
                  <a:lnTo>
                    <a:pt x="5228" y="4800"/>
                  </a:lnTo>
                  <a:lnTo>
                    <a:pt x="5228" y="411"/>
                  </a:lnTo>
                  <a:cubicBezTo>
                    <a:pt x="5228" y="179"/>
                    <a:pt x="5050" y="1"/>
                    <a:pt x="4818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195" name="Google Shape;1433;p43">
              <a:extLst>
                <a:ext uri="{FF2B5EF4-FFF2-40B4-BE49-F238E27FC236}">
                  <a16:creationId xmlns:a16="http://schemas.microsoft.com/office/drawing/2014/main" id="{214663EC-3BC0-E3BD-A3EA-632061C71D41}"/>
                </a:ext>
              </a:extLst>
            </p:cNvPr>
            <p:cNvGrpSpPr/>
            <p:nvPr/>
          </p:nvGrpSpPr>
          <p:grpSpPr>
            <a:xfrm>
              <a:off x="7656506" y="3985166"/>
              <a:ext cx="351487" cy="294826"/>
              <a:chOff x="853250" y="4006875"/>
              <a:chExt cx="265875" cy="216275"/>
            </a:xfrm>
            <a:solidFill>
              <a:schemeClr val="tx1"/>
            </a:solidFill>
            <a:effectLst/>
          </p:grpSpPr>
          <p:sp>
            <p:nvSpPr>
              <p:cNvPr id="196" name="Google Shape;1434;p43">
                <a:extLst>
                  <a:ext uri="{FF2B5EF4-FFF2-40B4-BE49-F238E27FC236}">
                    <a16:creationId xmlns:a16="http://schemas.microsoft.com/office/drawing/2014/main" id="{06144B63-2555-04A4-C316-2902CF35C911}"/>
                  </a:ext>
                </a:extLst>
              </p:cNvPr>
              <p:cNvSpPr/>
              <p:nvPr userDrawn="1"/>
            </p:nvSpPr>
            <p:spPr>
              <a:xfrm>
                <a:off x="1016500" y="4006875"/>
                <a:ext cx="70950" cy="106525"/>
              </a:xfrm>
              <a:custGeom>
                <a:avLst/>
                <a:gdLst/>
                <a:ahLst/>
                <a:cxnLst/>
                <a:rect l="l" t="t" r="r" b="b"/>
                <a:pathLst>
                  <a:path w="2838" h="4261" extrusionOk="0">
                    <a:moveTo>
                      <a:pt x="1464" y="782"/>
                    </a:moveTo>
                    <a:cubicBezTo>
                      <a:pt x="1785" y="782"/>
                      <a:pt x="2052" y="1049"/>
                      <a:pt x="2052" y="1370"/>
                    </a:cubicBezTo>
                    <a:cubicBezTo>
                      <a:pt x="2052" y="1531"/>
                      <a:pt x="1981" y="1656"/>
                      <a:pt x="1874" y="1781"/>
                    </a:cubicBezTo>
                    <a:cubicBezTo>
                      <a:pt x="1749" y="1906"/>
                      <a:pt x="1606" y="1959"/>
                      <a:pt x="1446" y="1959"/>
                    </a:cubicBezTo>
                    <a:cubicBezTo>
                      <a:pt x="1125" y="1959"/>
                      <a:pt x="875" y="1692"/>
                      <a:pt x="875" y="1370"/>
                    </a:cubicBezTo>
                    <a:cubicBezTo>
                      <a:pt x="875" y="1049"/>
                      <a:pt x="1142" y="782"/>
                      <a:pt x="1464" y="782"/>
                    </a:cubicBezTo>
                    <a:close/>
                    <a:moveTo>
                      <a:pt x="1437" y="0"/>
                    </a:moveTo>
                    <a:cubicBezTo>
                      <a:pt x="1256" y="0"/>
                      <a:pt x="1067" y="33"/>
                      <a:pt x="875" y="104"/>
                    </a:cubicBezTo>
                    <a:cubicBezTo>
                      <a:pt x="589" y="211"/>
                      <a:pt x="357" y="443"/>
                      <a:pt x="215" y="710"/>
                    </a:cubicBezTo>
                    <a:cubicBezTo>
                      <a:pt x="36" y="1067"/>
                      <a:pt x="0" y="1477"/>
                      <a:pt x="143" y="1852"/>
                    </a:cubicBezTo>
                    <a:lnTo>
                      <a:pt x="785" y="3244"/>
                    </a:lnTo>
                    <a:lnTo>
                      <a:pt x="1214" y="4118"/>
                    </a:lnTo>
                    <a:cubicBezTo>
                      <a:pt x="1249" y="4207"/>
                      <a:pt x="1356" y="4261"/>
                      <a:pt x="1446" y="4261"/>
                    </a:cubicBezTo>
                    <a:cubicBezTo>
                      <a:pt x="1553" y="4261"/>
                      <a:pt x="1642" y="4207"/>
                      <a:pt x="1695" y="4118"/>
                    </a:cubicBezTo>
                    <a:lnTo>
                      <a:pt x="2106" y="3244"/>
                    </a:lnTo>
                    <a:lnTo>
                      <a:pt x="2748" y="1870"/>
                    </a:lnTo>
                    <a:cubicBezTo>
                      <a:pt x="2820" y="1709"/>
                      <a:pt x="2837" y="1531"/>
                      <a:pt x="2837" y="1370"/>
                    </a:cubicBezTo>
                    <a:cubicBezTo>
                      <a:pt x="2837" y="603"/>
                      <a:pt x="2215" y="0"/>
                      <a:pt x="14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197" name="Google Shape;1435;p43">
                <a:extLst>
                  <a:ext uri="{FF2B5EF4-FFF2-40B4-BE49-F238E27FC236}">
                    <a16:creationId xmlns:a16="http://schemas.microsoft.com/office/drawing/2014/main" id="{A27A31CF-03D9-2676-140A-126DC8C44706}"/>
                  </a:ext>
                </a:extLst>
              </p:cNvPr>
              <p:cNvSpPr/>
              <p:nvPr userDrawn="1"/>
            </p:nvSpPr>
            <p:spPr>
              <a:xfrm>
                <a:off x="853250" y="4036650"/>
                <a:ext cx="265875" cy="186500"/>
              </a:xfrm>
              <a:custGeom>
                <a:avLst/>
                <a:gdLst/>
                <a:ahLst/>
                <a:cxnLst/>
                <a:rect l="l" t="t" r="r" b="b"/>
                <a:pathLst>
                  <a:path w="10635" h="7460" extrusionOk="0">
                    <a:moveTo>
                      <a:pt x="2391" y="1036"/>
                    </a:moveTo>
                    <a:lnTo>
                      <a:pt x="2391" y="5372"/>
                    </a:lnTo>
                    <a:lnTo>
                      <a:pt x="803" y="6175"/>
                    </a:lnTo>
                    <a:lnTo>
                      <a:pt x="803" y="1839"/>
                    </a:lnTo>
                    <a:lnTo>
                      <a:pt x="2391" y="1036"/>
                    </a:lnTo>
                    <a:close/>
                    <a:moveTo>
                      <a:pt x="2926" y="1036"/>
                    </a:moveTo>
                    <a:lnTo>
                      <a:pt x="5049" y="2106"/>
                    </a:lnTo>
                    <a:lnTo>
                      <a:pt x="5049" y="6442"/>
                    </a:lnTo>
                    <a:lnTo>
                      <a:pt x="2926" y="5372"/>
                    </a:lnTo>
                    <a:lnTo>
                      <a:pt x="2926" y="1036"/>
                    </a:lnTo>
                    <a:close/>
                    <a:moveTo>
                      <a:pt x="2659" y="1"/>
                    </a:moveTo>
                    <a:lnTo>
                      <a:pt x="0" y="1339"/>
                    </a:lnTo>
                    <a:lnTo>
                      <a:pt x="0" y="7459"/>
                    </a:lnTo>
                    <a:lnTo>
                      <a:pt x="2659" y="6121"/>
                    </a:lnTo>
                    <a:lnTo>
                      <a:pt x="5317" y="7459"/>
                    </a:lnTo>
                    <a:lnTo>
                      <a:pt x="7976" y="6121"/>
                    </a:lnTo>
                    <a:lnTo>
                      <a:pt x="10634" y="7459"/>
                    </a:lnTo>
                    <a:lnTo>
                      <a:pt x="10634" y="1339"/>
                    </a:lnTo>
                    <a:lnTo>
                      <a:pt x="9760" y="911"/>
                    </a:lnTo>
                    <a:lnTo>
                      <a:pt x="9439" y="1625"/>
                    </a:lnTo>
                    <a:lnTo>
                      <a:pt x="9831" y="1839"/>
                    </a:lnTo>
                    <a:lnTo>
                      <a:pt x="9831" y="6175"/>
                    </a:lnTo>
                    <a:lnTo>
                      <a:pt x="8243" y="5372"/>
                    </a:lnTo>
                    <a:lnTo>
                      <a:pt x="8243" y="3605"/>
                    </a:lnTo>
                    <a:lnTo>
                      <a:pt x="7708" y="3605"/>
                    </a:lnTo>
                    <a:lnTo>
                      <a:pt x="7708" y="5372"/>
                    </a:lnTo>
                    <a:lnTo>
                      <a:pt x="5585" y="6442"/>
                    </a:lnTo>
                    <a:lnTo>
                      <a:pt x="5585" y="2106"/>
                    </a:lnTo>
                    <a:lnTo>
                      <a:pt x="6530" y="1625"/>
                    </a:lnTo>
                    <a:lnTo>
                      <a:pt x="6191" y="911"/>
                    </a:lnTo>
                    <a:lnTo>
                      <a:pt x="5317" y="1339"/>
                    </a:lnTo>
                    <a:lnTo>
                      <a:pt x="2659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98" name="Google Shape;1436;p43">
              <a:extLst>
                <a:ext uri="{FF2B5EF4-FFF2-40B4-BE49-F238E27FC236}">
                  <a16:creationId xmlns:a16="http://schemas.microsoft.com/office/drawing/2014/main" id="{D204C090-67EC-66F9-234A-DEB492DBDCC3}"/>
                </a:ext>
              </a:extLst>
            </p:cNvPr>
            <p:cNvGrpSpPr/>
            <p:nvPr/>
          </p:nvGrpSpPr>
          <p:grpSpPr>
            <a:xfrm>
              <a:off x="8834063" y="3950745"/>
              <a:ext cx="245924" cy="363668"/>
              <a:chOff x="1978675" y="3981800"/>
              <a:chExt cx="186025" cy="266775"/>
            </a:xfrm>
            <a:solidFill>
              <a:schemeClr val="tx1"/>
            </a:solidFill>
            <a:effectLst/>
          </p:grpSpPr>
          <p:sp>
            <p:nvSpPr>
              <p:cNvPr id="199" name="Google Shape;1437;p43">
                <a:extLst>
                  <a:ext uri="{FF2B5EF4-FFF2-40B4-BE49-F238E27FC236}">
                    <a16:creationId xmlns:a16="http://schemas.microsoft.com/office/drawing/2014/main" id="{6BCBB56F-3E42-FAF9-9B8C-6459483E33AE}"/>
                  </a:ext>
                </a:extLst>
              </p:cNvPr>
              <p:cNvSpPr/>
              <p:nvPr userDrawn="1"/>
            </p:nvSpPr>
            <p:spPr>
              <a:xfrm>
                <a:off x="1978675" y="3982250"/>
                <a:ext cx="20075" cy="266325"/>
              </a:xfrm>
              <a:custGeom>
                <a:avLst/>
                <a:gdLst/>
                <a:ahLst/>
                <a:cxnLst/>
                <a:rect l="l" t="t" r="r" b="b"/>
                <a:pathLst>
                  <a:path w="803" h="10653" extrusionOk="0">
                    <a:moveTo>
                      <a:pt x="393" y="0"/>
                    </a:moveTo>
                    <a:cubicBezTo>
                      <a:pt x="178" y="0"/>
                      <a:pt x="0" y="179"/>
                      <a:pt x="0" y="411"/>
                    </a:cubicBezTo>
                    <a:lnTo>
                      <a:pt x="0" y="10652"/>
                    </a:lnTo>
                    <a:lnTo>
                      <a:pt x="803" y="10652"/>
                    </a:lnTo>
                    <a:lnTo>
                      <a:pt x="803" y="411"/>
                    </a:lnTo>
                    <a:cubicBezTo>
                      <a:pt x="803" y="179"/>
                      <a:pt x="625" y="0"/>
                      <a:pt x="39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00" name="Google Shape;1438;p43">
                <a:extLst>
                  <a:ext uri="{FF2B5EF4-FFF2-40B4-BE49-F238E27FC236}">
                    <a16:creationId xmlns:a16="http://schemas.microsoft.com/office/drawing/2014/main" id="{53B5C4BF-3D99-157F-F98E-E44F009879AF}"/>
                  </a:ext>
                </a:extLst>
              </p:cNvPr>
              <p:cNvSpPr/>
              <p:nvPr userDrawn="1"/>
            </p:nvSpPr>
            <p:spPr>
              <a:xfrm>
                <a:off x="2012125" y="3981800"/>
                <a:ext cx="152575" cy="119575"/>
              </a:xfrm>
              <a:custGeom>
                <a:avLst/>
                <a:gdLst/>
                <a:ahLst/>
                <a:cxnLst/>
                <a:rect l="l" t="t" r="r" b="b"/>
                <a:pathLst>
                  <a:path w="6103" h="4783" extrusionOk="0">
                    <a:moveTo>
                      <a:pt x="1695" y="0"/>
                    </a:moveTo>
                    <a:cubicBezTo>
                      <a:pt x="518" y="0"/>
                      <a:pt x="0" y="375"/>
                      <a:pt x="0" y="375"/>
                    </a:cubicBezTo>
                    <a:lnTo>
                      <a:pt x="0" y="4782"/>
                    </a:lnTo>
                    <a:cubicBezTo>
                      <a:pt x="0" y="4782"/>
                      <a:pt x="500" y="4390"/>
                      <a:pt x="1695" y="4390"/>
                    </a:cubicBezTo>
                    <a:cubicBezTo>
                      <a:pt x="2637" y="4390"/>
                      <a:pt x="3579" y="4749"/>
                      <a:pt x="4593" y="4749"/>
                    </a:cubicBezTo>
                    <a:cubicBezTo>
                      <a:pt x="5077" y="4749"/>
                      <a:pt x="5578" y="4667"/>
                      <a:pt x="6102" y="4425"/>
                    </a:cubicBezTo>
                    <a:lnTo>
                      <a:pt x="6102" y="18"/>
                    </a:lnTo>
                    <a:cubicBezTo>
                      <a:pt x="5431" y="222"/>
                      <a:pt x="4876" y="291"/>
                      <a:pt x="4385" y="291"/>
                    </a:cubicBezTo>
                    <a:cubicBezTo>
                      <a:pt x="3374" y="291"/>
                      <a:pt x="2632" y="0"/>
                      <a:pt x="169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01" name="Google Shape;1439;p43">
              <a:extLst>
                <a:ext uri="{FF2B5EF4-FFF2-40B4-BE49-F238E27FC236}">
                  <a16:creationId xmlns:a16="http://schemas.microsoft.com/office/drawing/2014/main" id="{6EB8F3EB-CB55-8A18-3EC3-E4EF13A2568B}"/>
                </a:ext>
              </a:extLst>
            </p:cNvPr>
            <p:cNvSpPr/>
            <p:nvPr/>
          </p:nvSpPr>
          <p:spPr>
            <a:xfrm>
              <a:off x="8231089" y="3972178"/>
              <a:ext cx="317875" cy="322363"/>
            </a:xfrm>
            <a:custGeom>
              <a:avLst/>
              <a:gdLst/>
              <a:ahLst/>
              <a:cxnLst/>
              <a:rect l="l" t="t" r="r" b="b"/>
              <a:pathLst>
                <a:path w="9618" h="9459" extrusionOk="0">
                  <a:moveTo>
                    <a:pt x="4086" y="1"/>
                  </a:moveTo>
                  <a:cubicBezTo>
                    <a:pt x="3985" y="1"/>
                    <a:pt x="3883" y="35"/>
                    <a:pt x="3801" y="112"/>
                  </a:cubicBezTo>
                  <a:lnTo>
                    <a:pt x="250" y="3663"/>
                  </a:lnTo>
                  <a:cubicBezTo>
                    <a:pt x="0" y="3913"/>
                    <a:pt x="196" y="4377"/>
                    <a:pt x="571" y="4430"/>
                  </a:cubicBezTo>
                  <a:cubicBezTo>
                    <a:pt x="658" y="4439"/>
                    <a:pt x="745" y="4444"/>
                    <a:pt x="832" y="4444"/>
                  </a:cubicBezTo>
                  <a:cubicBezTo>
                    <a:pt x="1261" y="4444"/>
                    <a:pt x="1684" y="4335"/>
                    <a:pt x="2070" y="4127"/>
                  </a:cubicBezTo>
                  <a:lnTo>
                    <a:pt x="4336" y="6964"/>
                  </a:lnTo>
                  <a:cubicBezTo>
                    <a:pt x="3979" y="7624"/>
                    <a:pt x="3819" y="8267"/>
                    <a:pt x="3854" y="8802"/>
                  </a:cubicBezTo>
                  <a:cubicBezTo>
                    <a:pt x="3872" y="8998"/>
                    <a:pt x="3997" y="9177"/>
                    <a:pt x="4193" y="9248"/>
                  </a:cubicBezTo>
                  <a:cubicBezTo>
                    <a:pt x="4259" y="9278"/>
                    <a:pt x="4326" y="9292"/>
                    <a:pt x="4392" y="9292"/>
                  </a:cubicBezTo>
                  <a:cubicBezTo>
                    <a:pt x="4524" y="9292"/>
                    <a:pt x="4651" y="9236"/>
                    <a:pt x="4746" y="9141"/>
                  </a:cubicBezTo>
                  <a:lnTo>
                    <a:pt x="6655" y="7232"/>
                  </a:lnTo>
                  <a:lnTo>
                    <a:pt x="9368" y="9426"/>
                  </a:lnTo>
                  <a:cubicBezTo>
                    <a:pt x="9383" y="9449"/>
                    <a:pt x="9410" y="9459"/>
                    <a:pt x="9441" y="9459"/>
                  </a:cubicBezTo>
                  <a:cubicBezTo>
                    <a:pt x="9484" y="9459"/>
                    <a:pt x="9533" y="9440"/>
                    <a:pt x="9564" y="9409"/>
                  </a:cubicBezTo>
                  <a:cubicBezTo>
                    <a:pt x="9617" y="9355"/>
                    <a:pt x="9617" y="9284"/>
                    <a:pt x="9564" y="9212"/>
                  </a:cubicBezTo>
                  <a:lnTo>
                    <a:pt x="7369" y="6518"/>
                  </a:lnTo>
                  <a:lnTo>
                    <a:pt x="9278" y="4627"/>
                  </a:lnTo>
                  <a:cubicBezTo>
                    <a:pt x="9421" y="4484"/>
                    <a:pt x="9457" y="4270"/>
                    <a:pt x="9385" y="4056"/>
                  </a:cubicBezTo>
                  <a:cubicBezTo>
                    <a:pt x="9332" y="3859"/>
                    <a:pt x="9136" y="3735"/>
                    <a:pt x="8939" y="3717"/>
                  </a:cubicBezTo>
                  <a:cubicBezTo>
                    <a:pt x="8877" y="3710"/>
                    <a:pt x="8813" y="3707"/>
                    <a:pt x="8747" y="3707"/>
                  </a:cubicBezTo>
                  <a:cubicBezTo>
                    <a:pt x="8254" y="3707"/>
                    <a:pt x="7685" y="3883"/>
                    <a:pt x="7102" y="4198"/>
                  </a:cubicBezTo>
                  <a:lnTo>
                    <a:pt x="4265" y="1932"/>
                  </a:lnTo>
                  <a:cubicBezTo>
                    <a:pt x="4514" y="1469"/>
                    <a:pt x="4621" y="951"/>
                    <a:pt x="4568" y="434"/>
                  </a:cubicBezTo>
                  <a:cubicBezTo>
                    <a:pt x="4543" y="175"/>
                    <a:pt x="4314" y="1"/>
                    <a:pt x="4086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202" name="Google Shape;1440;p43">
              <a:extLst>
                <a:ext uri="{FF2B5EF4-FFF2-40B4-BE49-F238E27FC236}">
                  <a16:creationId xmlns:a16="http://schemas.microsoft.com/office/drawing/2014/main" id="{A7825BB4-8FFC-734B-654E-DE86B4A59EC8}"/>
                </a:ext>
              </a:extLst>
            </p:cNvPr>
            <p:cNvGrpSpPr/>
            <p:nvPr/>
          </p:nvGrpSpPr>
          <p:grpSpPr>
            <a:xfrm>
              <a:off x="9363813" y="3960189"/>
              <a:ext cx="333805" cy="344821"/>
              <a:chOff x="480325" y="3970200"/>
              <a:chExt cx="252500" cy="252950"/>
            </a:xfrm>
            <a:solidFill>
              <a:schemeClr val="tx1"/>
            </a:solidFill>
            <a:effectLst/>
          </p:grpSpPr>
          <p:sp>
            <p:nvSpPr>
              <p:cNvPr id="203" name="Google Shape;1441;p43">
                <a:extLst>
                  <a:ext uri="{FF2B5EF4-FFF2-40B4-BE49-F238E27FC236}">
                    <a16:creationId xmlns:a16="http://schemas.microsoft.com/office/drawing/2014/main" id="{F550A551-233C-96F7-F748-A4566D38ADB1}"/>
                  </a:ext>
                </a:extLst>
              </p:cNvPr>
              <p:cNvSpPr/>
              <p:nvPr userDrawn="1"/>
            </p:nvSpPr>
            <p:spPr>
              <a:xfrm>
                <a:off x="480325" y="3970200"/>
                <a:ext cx="252500" cy="252950"/>
              </a:xfrm>
              <a:custGeom>
                <a:avLst/>
                <a:gdLst/>
                <a:ahLst/>
                <a:cxnLst/>
                <a:rect l="l" t="t" r="r" b="b"/>
                <a:pathLst>
                  <a:path w="10100" h="10118" extrusionOk="0">
                    <a:moveTo>
                      <a:pt x="5050" y="4265"/>
                    </a:moveTo>
                    <a:cubicBezTo>
                      <a:pt x="5496" y="4265"/>
                      <a:pt x="5853" y="4622"/>
                      <a:pt x="5853" y="5068"/>
                    </a:cubicBezTo>
                    <a:cubicBezTo>
                      <a:pt x="5853" y="5496"/>
                      <a:pt x="5496" y="5853"/>
                      <a:pt x="5050" y="5853"/>
                    </a:cubicBezTo>
                    <a:cubicBezTo>
                      <a:pt x="4622" y="5853"/>
                      <a:pt x="4247" y="5496"/>
                      <a:pt x="4247" y="5068"/>
                    </a:cubicBezTo>
                    <a:cubicBezTo>
                      <a:pt x="4247" y="4622"/>
                      <a:pt x="4622" y="4265"/>
                      <a:pt x="5050" y="4265"/>
                    </a:cubicBezTo>
                    <a:close/>
                    <a:moveTo>
                      <a:pt x="5050" y="0"/>
                    </a:moveTo>
                    <a:lnTo>
                      <a:pt x="4889" y="536"/>
                    </a:lnTo>
                    <a:lnTo>
                      <a:pt x="4622" y="1374"/>
                    </a:lnTo>
                    <a:lnTo>
                      <a:pt x="3997" y="3391"/>
                    </a:lnTo>
                    <a:lnTo>
                      <a:pt x="2748" y="2730"/>
                    </a:lnTo>
                    <a:lnTo>
                      <a:pt x="3391" y="3979"/>
                    </a:lnTo>
                    <a:lnTo>
                      <a:pt x="1374" y="4622"/>
                    </a:lnTo>
                    <a:lnTo>
                      <a:pt x="536" y="4871"/>
                    </a:lnTo>
                    <a:lnTo>
                      <a:pt x="1" y="5050"/>
                    </a:lnTo>
                    <a:lnTo>
                      <a:pt x="536" y="5228"/>
                    </a:lnTo>
                    <a:lnTo>
                      <a:pt x="1339" y="5496"/>
                    </a:lnTo>
                    <a:lnTo>
                      <a:pt x="3373" y="6120"/>
                    </a:lnTo>
                    <a:lnTo>
                      <a:pt x="2730" y="7387"/>
                    </a:lnTo>
                    <a:lnTo>
                      <a:pt x="3979" y="6727"/>
                    </a:lnTo>
                    <a:lnTo>
                      <a:pt x="4622" y="8761"/>
                    </a:lnTo>
                    <a:lnTo>
                      <a:pt x="4872" y="9582"/>
                    </a:lnTo>
                    <a:lnTo>
                      <a:pt x="5032" y="10117"/>
                    </a:lnTo>
                    <a:lnTo>
                      <a:pt x="5211" y="9582"/>
                    </a:lnTo>
                    <a:lnTo>
                      <a:pt x="5478" y="8761"/>
                    </a:lnTo>
                    <a:lnTo>
                      <a:pt x="6121" y="6709"/>
                    </a:lnTo>
                    <a:lnTo>
                      <a:pt x="7370" y="7369"/>
                    </a:lnTo>
                    <a:lnTo>
                      <a:pt x="7370" y="7369"/>
                    </a:lnTo>
                    <a:lnTo>
                      <a:pt x="6709" y="6120"/>
                    </a:lnTo>
                    <a:lnTo>
                      <a:pt x="8743" y="5478"/>
                    </a:lnTo>
                    <a:lnTo>
                      <a:pt x="9564" y="5210"/>
                    </a:lnTo>
                    <a:lnTo>
                      <a:pt x="10099" y="5032"/>
                    </a:lnTo>
                    <a:lnTo>
                      <a:pt x="9564" y="4889"/>
                    </a:lnTo>
                    <a:lnTo>
                      <a:pt x="8743" y="4640"/>
                    </a:lnTo>
                    <a:lnTo>
                      <a:pt x="6727" y="3997"/>
                    </a:lnTo>
                    <a:lnTo>
                      <a:pt x="7370" y="2730"/>
                    </a:lnTo>
                    <a:lnTo>
                      <a:pt x="7370" y="2730"/>
                    </a:lnTo>
                    <a:lnTo>
                      <a:pt x="6121" y="3391"/>
                    </a:lnTo>
                    <a:lnTo>
                      <a:pt x="5478" y="1356"/>
                    </a:lnTo>
                    <a:lnTo>
                      <a:pt x="5211" y="536"/>
                    </a:lnTo>
                    <a:lnTo>
                      <a:pt x="505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04" name="Google Shape;1442;p43">
                <a:extLst>
                  <a:ext uri="{FF2B5EF4-FFF2-40B4-BE49-F238E27FC236}">
                    <a16:creationId xmlns:a16="http://schemas.microsoft.com/office/drawing/2014/main" id="{F3C64915-A0C9-26A2-CB81-343F63ED34BA}"/>
                  </a:ext>
                </a:extLst>
              </p:cNvPr>
              <p:cNvSpPr/>
              <p:nvPr userDrawn="1"/>
            </p:nvSpPr>
            <p:spPr>
              <a:xfrm>
                <a:off x="625300" y="4115175"/>
                <a:ext cx="92800" cy="92800"/>
              </a:xfrm>
              <a:custGeom>
                <a:avLst/>
                <a:gdLst/>
                <a:ahLst/>
                <a:cxnLst/>
                <a:rect l="l" t="t" r="r" b="b"/>
                <a:pathLst>
                  <a:path w="3712" h="3712" extrusionOk="0">
                    <a:moveTo>
                      <a:pt x="3712" y="0"/>
                    </a:moveTo>
                    <a:lnTo>
                      <a:pt x="3105" y="197"/>
                    </a:lnTo>
                    <a:lnTo>
                      <a:pt x="2837" y="268"/>
                    </a:lnTo>
                    <a:cubicBezTo>
                      <a:pt x="2695" y="750"/>
                      <a:pt x="2481" y="1178"/>
                      <a:pt x="2159" y="1570"/>
                    </a:cubicBezTo>
                    <a:cubicBezTo>
                      <a:pt x="1999" y="1785"/>
                      <a:pt x="1785" y="1981"/>
                      <a:pt x="1571" y="2177"/>
                    </a:cubicBezTo>
                    <a:cubicBezTo>
                      <a:pt x="1178" y="2480"/>
                      <a:pt x="750" y="2712"/>
                      <a:pt x="268" y="2837"/>
                    </a:cubicBezTo>
                    <a:lnTo>
                      <a:pt x="179" y="3123"/>
                    </a:lnTo>
                    <a:lnTo>
                      <a:pt x="0" y="3712"/>
                    </a:lnTo>
                    <a:cubicBezTo>
                      <a:pt x="875" y="3587"/>
                      <a:pt x="1678" y="3176"/>
                      <a:pt x="2338" y="2570"/>
                    </a:cubicBezTo>
                    <a:cubicBezTo>
                      <a:pt x="2409" y="2480"/>
                      <a:pt x="2498" y="2409"/>
                      <a:pt x="2570" y="2320"/>
                    </a:cubicBezTo>
                    <a:cubicBezTo>
                      <a:pt x="3176" y="1677"/>
                      <a:pt x="3569" y="857"/>
                      <a:pt x="37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05" name="Google Shape;1443;p43">
                <a:extLst>
                  <a:ext uri="{FF2B5EF4-FFF2-40B4-BE49-F238E27FC236}">
                    <a16:creationId xmlns:a16="http://schemas.microsoft.com/office/drawing/2014/main" id="{445EEBD7-866C-5A92-0AFB-EFA8AA9E40BC}"/>
                  </a:ext>
                </a:extLst>
              </p:cNvPr>
              <p:cNvSpPr/>
              <p:nvPr userDrawn="1"/>
            </p:nvSpPr>
            <p:spPr>
              <a:xfrm>
                <a:off x="625300" y="3985375"/>
                <a:ext cx="92800" cy="92800"/>
              </a:xfrm>
              <a:custGeom>
                <a:avLst/>
                <a:gdLst/>
                <a:ahLst/>
                <a:cxnLst/>
                <a:rect l="l" t="t" r="r" b="b"/>
                <a:pathLst>
                  <a:path w="3712" h="3712" extrusionOk="0">
                    <a:moveTo>
                      <a:pt x="0" y="0"/>
                    </a:moveTo>
                    <a:lnTo>
                      <a:pt x="179" y="589"/>
                    </a:lnTo>
                    <a:lnTo>
                      <a:pt x="286" y="874"/>
                    </a:lnTo>
                    <a:cubicBezTo>
                      <a:pt x="750" y="1017"/>
                      <a:pt x="1178" y="1231"/>
                      <a:pt x="1553" y="1535"/>
                    </a:cubicBezTo>
                    <a:cubicBezTo>
                      <a:pt x="1785" y="1713"/>
                      <a:pt x="1981" y="1927"/>
                      <a:pt x="2159" y="2159"/>
                    </a:cubicBezTo>
                    <a:cubicBezTo>
                      <a:pt x="2481" y="2534"/>
                      <a:pt x="2695" y="2962"/>
                      <a:pt x="2837" y="3444"/>
                    </a:cubicBezTo>
                    <a:lnTo>
                      <a:pt x="3105" y="3515"/>
                    </a:lnTo>
                    <a:lnTo>
                      <a:pt x="3712" y="3711"/>
                    </a:lnTo>
                    <a:cubicBezTo>
                      <a:pt x="3569" y="2855"/>
                      <a:pt x="3159" y="2034"/>
                      <a:pt x="2570" y="1392"/>
                    </a:cubicBezTo>
                    <a:cubicBezTo>
                      <a:pt x="2481" y="1303"/>
                      <a:pt x="2409" y="1231"/>
                      <a:pt x="2320" y="1142"/>
                    </a:cubicBezTo>
                    <a:cubicBezTo>
                      <a:pt x="1678" y="553"/>
                      <a:pt x="875" y="14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06" name="Google Shape;1444;p43">
                <a:extLst>
                  <a:ext uri="{FF2B5EF4-FFF2-40B4-BE49-F238E27FC236}">
                    <a16:creationId xmlns:a16="http://schemas.microsoft.com/office/drawing/2014/main" id="{BE1FC9BB-AB73-4AD2-4C3C-1F1248B28720}"/>
                  </a:ext>
                </a:extLst>
              </p:cNvPr>
              <p:cNvSpPr/>
              <p:nvPr userDrawn="1"/>
            </p:nvSpPr>
            <p:spPr>
              <a:xfrm>
                <a:off x="495050" y="3985375"/>
                <a:ext cx="93250" cy="92350"/>
              </a:xfrm>
              <a:custGeom>
                <a:avLst/>
                <a:gdLst/>
                <a:ahLst/>
                <a:cxnLst/>
                <a:rect l="l" t="t" r="r" b="b"/>
                <a:pathLst>
                  <a:path w="3730" h="3694" extrusionOk="0">
                    <a:moveTo>
                      <a:pt x="3729" y="0"/>
                    </a:moveTo>
                    <a:cubicBezTo>
                      <a:pt x="2855" y="143"/>
                      <a:pt x="2034" y="535"/>
                      <a:pt x="1392" y="1124"/>
                    </a:cubicBezTo>
                    <a:cubicBezTo>
                      <a:pt x="1303" y="1213"/>
                      <a:pt x="1232" y="1285"/>
                      <a:pt x="1160" y="1374"/>
                    </a:cubicBezTo>
                    <a:cubicBezTo>
                      <a:pt x="553" y="2034"/>
                      <a:pt x="143" y="2837"/>
                      <a:pt x="0" y="3694"/>
                    </a:cubicBezTo>
                    <a:lnTo>
                      <a:pt x="589" y="3515"/>
                    </a:lnTo>
                    <a:lnTo>
                      <a:pt x="892" y="3426"/>
                    </a:lnTo>
                    <a:cubicBezTo>
                      <a:pt x="1017" y="2962"/>
                      <a:pt x="1249" y="2516"/>
                      <a:pt x="1553" y="2123"/>
                    </a:cubicBezTo>
                    <a:cubicBezTo>
                      <a:pt x="1731" y="1909"/>
                      <a:pt x="1927" y="1695"/>
                      <a:pt x="2159" y="1517"/>
                    </a:cubicBezTo>
                    <a:cubicBezTo>
                      <a:pt x="2552" y="1213"/>
                      <a:pt x="2980" y="999"/>
                      <a:pt x="3444" y="857"/>
                    </a:cubicBezTo>
                    <a:lnTo>
                      <a:pt x="3533" y="589"/>
                    </a:lnTo>
                    <a:lnTo>
                      <a:pt x="3729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07" name="Google Shape;1445;p43">
                <a:extLst>
                  <a:ext uri="{FF2B5EF4-FFF2-40B4-BE49-F238E27FC236}">
                    <a16:creationId xmlns:a16="http://schemas.microsoft.com/office/drawing/2014/main" id="{F6238E16-BCD8-23C9-5A25-38C5CB0FC721}"/>
                  </a:ext>
                </a:extLst>
              </p:cNvPr>
              <p:cNvSpPr/>
              <p:nvPr userDrawn="1"/>
            </p:nvSpPr>
            <p:spPr>
              <a:xfrm>
                <a:off x="495050" y="4115625"/>
                <a:ext cx="93250" cy="92350"/>
              </a:xfrm>
              <a:custGeom>
                <a:avLst/>
                <a:gdLst/>
                <a:ahLst/>
                <a:cxnLst/>
                <a:rect l="l" t="t" r="r" b="b"/>
                <a:pathLst>
                  <a:path w="3730" h="3694" extrusionOk="0">
                    <a:moveTo>
                      <a:pt x="0" y="0"/>
                    </a:moveTo>
                    <a:cubicBezTo>
                      <a:pt x="161" y="874"/>
                      <a:pt x="553" y="1677"/>
                      <a:pt x="1160" y="2320"/>
                    </a:cubicBezTo>
                    <a:cubicBezTo>
                      <a:pt x="1232" y="2409"/>
                      <a:pt x="1303" y="2480"/>
                      <a:pt x="1392" y="2569"/>
                    </a:cubicBezTo>
                    <a:cubicBezTo>
                      <a:pt x="2034" y="3158"/>
                      <a:pt x="2855" y="3569"/>
                      <a:pt x="3729" y="3694"/>
                    </a:cubicBezTo>
                    <a:lnTo>
                      <a:pt x="3515" y="3105"/>
                    </a:lnTo>
                    <a:lnTo>
                      <a:pt x="3444" y="2819"/>
                    </a:lnTo>
                    <a:cubicBezTo>
                      <a:pt x="2980" y="2694"/>
                      <a:pt x="2534" y="2462"/>
                      <a:pt x="2159" y="2159"/>
                    </a:cubicBezTo>
                    <a:cubicBezTo>
                      <a:pt x="1927" y="1981"/>
                      <a:pt x="1731" y="1767"/>
                      <a:pt x="1553" y="1570"/>
                    </a:cubicBezTo>
                    <a:cubicBezTo>
                      <a:pt x="1249" y="1178"/>
                      <a:pt x="1017" y="750"/>
                      <a:pt x="892" y="268"/>
                    </a:cubicBezTo>
                    <a:lnTo>
                      <a:pt x="607" y="17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08" name="Google Shape;1446;p43">
              <a:extLst>
                <a:ext uri="{FF2B5EF4-FFF2-40B4-BE49-F238E27FC236}">
                  <a16:creationId xmlns:a16="http://schemas.microsoft.com/office/drawing/2014/main" id="{9CB8552B-BF27-F83D-A8D8-1573C98FBD8C}"/>
                </a:ext>
              </a:extLst>
            </p:cNvPr>
            <p:cNvSpPr/>
            <p:nvPr/>
          </p:nvSpPr>
          <p:spPr>
            <a:xfrm>
              <a:off x="2531164" y="4571032"/>
              <a:ext cx="193442" cy="308322"/>
            </a:xfrm>
            <a:custGeom>
              <a:avLst/>
              <a:gdLst/>
              <a:ahLst/>
              <a:cxnLst/>
              <a:rect l="l" t="t" r="r" b="b"/>
              <a:pathLst>
                <a:path w="5853" h="9047" extrusionOk="0">
                  <a:moveTo>
                    <a:pt x="2926" y="1606"/>
                  </a:moveTo>
                  <a:cubicBezTo>
                    <a:pt x="3586" y="1606"/>
                    <a:pt x="4122" y="2124"/>
                    <a:pt x="4122" y="2802"/>
                  </a:cubicBezTo>
                  <a:cubicBezTo>
                    <a:pt x="4122" y="3462"/>
                    <a:pt x="3586" y="3997"/>
                    <a:pt x="2926" y="3997"/>
                  </a:cubicBezTo>
                  <a:cubicBezTo>
                    <a:pt x="2248" y="3997"/>
                    <a:pt x="1731" y="3462"/>
                    <a:pt x="1731" y="2802"/>
                  </a:cubicBezTo>
                  <a:cubicBezTo>
                    <a:pt x="1731" y="2124"/>
                    <a:pt x="2248" y="1606"/>
                    <a:pt x="2926" y="1606"/>
                  </a:cubicBezTo>
                  <a:close/>
                  <a:moveTo>
                    <a:pt x="2926" y="0"/>
                  </a:moveTo>
                  <a:cubicBezTo>
                    <a:pt x="2016" y="0"/>
                    <a:pt x="1142" y="464"/>
                    <a:pt x="625" y="1231"/>
                  </a:cubicBezTo>
                  <a:cubicBezTo>
                    <a:pt x="107" y="1981"/>
                    <a:pt x="0" y="2962"/>
                    <a:pt x="321" y="3819"/>
                  </a:cubicBezTo>
                  <a:lnTo>
                    <a:pt x="1588" y="6620"/>
                  </a:lnTo>
                  <a:lnTo>
                    <a:pt x="2694" y="8904"/>
                  </a:lnTo>
                  <a:cubicBezTo>
                    <a:pt x="2730" y="8993"/>
                    <a:pt x="2819" y="9046"/>
                    <a:pt x="2926" y="9046"/>
                  </a:cubicBezTo>
                  <a:cubicBezTo>
                    <a:pt x="3033" y="9046"/>
                    <a:pt x="3122" y="8993"/>
                    <a:pt x="3158" y="8904"/>
                  </a:cubicBezTo>
                  <a:lnTo>
                    <a:pt x="4247" y="6620"/>
                  </a:lnTo>
                  <a:lnTo>
                    <a:pt x="5513" y="3819"/>
                  </a:lnTo>
                  <a:cubicBezTo>
                    <a:pt x="5852" y="2962"/>
                    <a:pt x="5745" y="1981"/>
                    <a:pt x="5228" y="1231"/>
                  </a:cubicBezTo>
                  <a:cubicBezTo>
                    <a:pt x="4710" y="464"/>
                    <a:pt x="3854" y="0"/>
                    <a:pt x="292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209" name="Google Shape;1447;p43">
              <a:extLst>
                <a:ext uri="{FF2B5EF4-FFF2-40B4-BE49-F238E27FC236}">
                  <a16:creationId xmlns:a16="http://schemas.microsoft.com/office/drawing/2014/main" id="{60D02D73-8395-4C59-4F1C-5DF1AD24456B}"/>
                </a:ext>
              </a:extLst>
            </p:cNvPr>
            <p:cNvGrpSpPr/>
            <p:nvPr/>
          </p:nvGrpSpPr>
          <p:grpSpPr>
            <a:xfrm>
              <a:off x="2939536" y="4549794"/>
              <a:ext cx="334400" cy="344208"/>
              <a:chOff x="5745250" y="4378350"/>
              <a:chExt cx="252950" cy="252500"/>
            </a:xfrm>
            <a:solidFill>
              <a:schemeClr val="tx1"/>
            </a:solidFill>
            <a:effectLst/>
          </p:grpSpPr>
          <p:sp>
            <p:nvSpPr>
              <p:cNvPr id="210" name="Google Shape;1448;p43">
                <a:extLst>
                  <a:ext uri="{FF2B5EF4-FFF2-40B4-BE49-F238E27FC236}">
                    <a16:creationId xmlns:a16="http://schemas.microsoft.com/office/drawing/2014/main" id="{0DFC80BC-8BAA-BA52-42A8-82414F8E9FF4}"/>
                  </a:ext>
                </a:extLst>
              </p:cNvPr>
              <p:cNvSpPr/>
              <p:nvPr userDrawn="1"/>
            </p:nvSpPr>
            <p:spPr>
              <a:xfrm>
                <a:off x="5745250" y="4378350"/>
                <a:ext cx="252950" cy="252500"/>
              </a:xfrm>
              <a:custGeom>
                <a:avLst/>
                <a:gdLst/>
                <a:ahLst/>
                <a:cxnLst/>
                <a:rect l="l" t="t" r="r" b="b"/>
                <a:pathLst>
                  <a:path w="10118" h="10100" extrusionOk="0">
                    <a:moveTo>
                      <a:pt x="5068" y="536"/>
                    </a:moveTo>
                    <a:cubicBezTo>
                      <a:pt x="5728" y="536"/>
                      <a:pt x="6334" y="678"/>
                      <a:pt x="6888" y="928"/>
                    </a:cubicBezTo>
                    <a:lnTo>
                      <a:pt x="6459" y="1267"/>
                    </a:lnTo>
                    <a:cubicBezTo>
                      <a:pt x="6406" y="1303"/>
                      <a:pt x="6370" y="1339"/>
                      <a:pt x="6299" y="1339"/>
                    </a:cubicBezTo>
                    <a:lnTo>
                      <a:pt x="6031" y="1339"/>
                    </a:lnTo>
                    <a:cubicBezTo>
                      <a:pt x="6013" y="1339"/>
                      <a:pt x="5978" y="1339"/>
                      <a:pt x="5942" y="1321"/>
                    </a:cubicBezTo>
                    <a:cubicBezTo>
                      <a:pt x="5942" y="1321"/>
                      <a:pt x="5300" y="928"/>
                      <a:pt x="4925" y="928"/>
                    </a:cubicBezTo>
                    <a:cubicBezTo>
                      <a:pt x="4568" y="928"/>
                      <a:pt x="3979" y="1160"/>
                      <a:pt x="3729" y="1339"/>
                    </a:cubicBezTo>
                    <a:cubicBezTo>
                      <a:pt x="3337" y="1588"/>
                      <a:pt x="3747" y="1713"/>
                      <a:pt x="3837" y="1731"/>
                    </a:cubicBezTo>
                    <a:lnTo>
                      <a:pt x="4247" y="1731"/>
                    </a:lnTo>
                    <a:cubicBezTo>
                      <a:pt x="4336" y="1731"/>
                      <a:pt x="4407" y="1695"/>
                      <a:pt x="4461" y="1624"/>
                    </a:cubicBezTo>
                    <a:lnTo>
                      <a:pt x="4622" y="1392"/>
                    </a:lnTo>
                    <a:cubicBezTo>
                      <a:pt x="4639" y="1356"/>
                      <a:pt x="4675" y="1339"/>
                      <a:pt x="4729" y="1339"/>
                    </a:cubicBezTo>
                    <a:lnTo>
                      <a:pt x="4925" y="1339"/>
                    </a:lnTo>
                    <a:lnTo>
                      <a:pt x="4657" y="1803"/>
                    </a:lnTo>
                    <a:cubicBezTo>
                      <a:pt x="4586" y="1927"/>
                      <a:pt x="4461" y="1999"/>
                      <a:pt x="4300" y="1999"/>
                    </a:cubicBezTo>
                    <a:lnTo>
                      <a:pt x="3944" y="1999"/>
                    </a:lnTo>
                    <a:cubicBezTo>
                      <a:pt x="3908" y="1999"/>
                      <a:pt x="3837" y="2017"/>
                      <a:pt x="3801" y="2034"/>
                    </a:cubicBezTo>
                    <a:lnTo>
                      <a:pt x="3462" y="2266"/>
                    </a:lnTo>
                    <a:lnTo>
                      <a:pt x="3194" y="2266"/>
                    </a:lnTo>
                    <a:cubicBezTo>
                      <a:pt x="3123" y="2266"/>
                      <a:pt x="3069" y="2320"/>
                      <a:pt x="3069" y="2391"/>
                    </a:cubicBezTo>
                    <a:lnTo>
                      <a:pt x="3069" y="2534"/>
                    </a:lnTo>
                    <a:cubicBezTo>
                      <a:pt x="3069" y="2605"/>
                      <a:pt x="3016" y="2659"/>
                      <a:pt x="2927" y="2659"/>
                    </a:cubicBezTo>
                    <a:lnTo>
                      <a:pt x="2819" y="2659"/>
                    </a:lnTo>
                    <a:cubicBezTo>
                      <a:pt x="2730" y="2659"/>
                      <a:pt x="2641" y="2713"/>
                      <a:pt x="2588" y="2784"/>
                    </a:cubicBezTo>
                    <a:lnTo>
                      <a:pt x="2427" y="3034"/>
                    </a:lnTo>
                    <a:cubicBezTo>
                      <a:pt x="2427" y="3069"/>
                      <a:pt x="2409" y="3087"/>
                      <a:pt x="2409" y="3123"/>
                    </a:cubicBezTo>
                    <a:lnTo>
                      <a:pt x="2409" y="3194"/>
                    </a:lnTo>
                    <a:cubicBezTo>
                      <a:pt x="2409" y="3283"/>
                      <a:pt x="2463" y="3319"/>
                      <a:pt x="2534" y="3319"/>
                    </a:cubicBezTo>
                    <a:lnTo>
                      <a:pt x="3016" y="3319"/>
                    </a:lnTo>
                    <a:cubicBezTo>
                      <a:pt x="3051" y="3319"/>
                      <a:pt x="3087" y="3319"/>
                      <a:pt x="3105" y="3301"/>
                    </a:cubicBezTo>
                    <a:lnTo>
                      <a:pt x="3533" y="2873"/>
                    </a:lnTo>
                    <a:cubicBezTo>
                      <a:pt x="3569" y="2837"/>
                      <a:pt x="3640" y="2802"/>
                      <a:pt x="3712" y="2802"/>
                    </a:cubicBezTo>
                    <a:lnTo>
                      <a:pt x="3765" y="2802"/>
                    </a:lnTo>
                    <a:cubicBezTo>
                      <a:pt x="3837" y="2802"/>
                      <a:pt x="3890" y="2837"/>
                      <a:pt x="3908" y="2909"/>
                    </a:cubicBezTo>
                    <a:lnTo>
                      <a:pt x="3979" y="3230"/>
                    </a:lnTo>
                    <a:cubicBezTo>
                      <a:pt x="3997" y="3301"/>
                      <a:pt x="4033" y="3337"/>
                      <a:pt x="4104" y="3337"/>
                    </a:cubicBezTo>
                    <a:lnTo>
                      <a:pt x="4140" y="3337"/>
                    </a:lnTo>
                    <a:cubicBezTo>
                      <a:pt x="4211" y="3337"/>
                      <a:pt x="4265" y="3301"/>
                      <a:pt x="4265" y="3212"/>
                    </a:cubicBezTo>
                    <a:lnTo>
                      <a:pt x="4265" y="2855"/>
                    </a:lnTo>
                    <a:cubicBezTo>
                      <a:pt x="4265" y="2837"/>
                      <a:pt x="4283" y="2802"/>
                      <a:pt x="4300" y="2766"/>
                    </a:cubicBezTo>
                    <a:lnTo>
                      <a:pt x="4407" y="2659"/>
                    </a:lnTo>
                    <a:lnTo>
                      <a:pt x="4515" y="2962"/>
                    </a:lnTo>
                    <a:cubicBezTo>
                      <a:pt x="4515" y="3034"/>
                      <a:pt x="4568" y="3069"/>
                      <a:pt x="4639" y="3069"/>
                    </a:cubicBezTo>
                    <a:lnTo>
                      <a:pt x="4746" y="3069"/>
                    </a:lnTo>
                    <a:cubicBezTo>
                      <a:pt x="4782" y="3069"/>
                      <a:pt x="4818" y="3052"/>
                      <a:pt x="4836" y="3034"/>
                    </a:cubicBezTo>
                    <a:lnTo>
                      <a:pt x="4889" y="2962"/>
                    </a:lnTo>
                    <a:cubicBezTo>
                      <a:pt x="4925" y="2944"/>
                      <a:pt x="4943" y="2927"/>
                      <a:pt x="4996" y="2927"/>
                    </a:cubicBezTo>
                    <a:lnTo>
                      <a:pt x="5068" y="2927"/>
                    </a:lnTo>
                    <a:cubicBezTo>
                      <a:pt x="5139" y="2927"/>
                      <a:pt x="5193" y="2980"/>
                      <a:pt x="5193" y="3069"/>
                    </a:cubicBezTo>
                    <a:lnTo>
                      <a:pt x="5193" y="3194"/>
                    </a:lnTo>
                    <a:cubicBezTo>
                      <a:pt x="5193" y="3283"/>
                      <a:pt x="5264" y="3319"/>
                      <a:pt x="5335" y="3319"/>
                    </a:cubicBezTo>
                    <a:lnTo>
                      <a:pt x="5817" y="3319"/>
                    </a:lnTo>
                    <a:cubicBezTo>
                      <a:pt x="5906" y="3319"/>
                      <a:pt x="5978" y="3426"/>
                      <a:pt x="5924" y="3498"/>
                    </a:cubicBezTo>
                    <a:lnTo>
                      <a:pt x="5888" y="3622"/>
                    </a:lnTo>
                    <a:cubicBezTo>
                      <a:pt x="5874" y="3682"/>
                      <a:pt x="5834" y="3716"/>
                      <a:pt x="5781" y="3716"/>
                    </a:cubicBezTo>
                    <a:cubicBezTo>
                      <a:pt x="5770" y="3716"/>
                      <a:pt x="5758" y="3715"/>
                      <a:pt x="5746" y="3712"/>
                    </a:cubicBezTo>
                    <a:lnTo>
                      <a:pt x="5103" y="3605"/>
                    </a:lnTo>
                    <a:lnTo>
                      <a:pt x="5014" y="3605"/>
                    </a:lnTo>
                    <a:lnTo>
                      <a:pt x="4461" y="3712"/>
                    </a:lnTo>
                    <a:cubicBezTo>
                      <a:pt x="4445" y="3717"/>
                      <a:pt x="4431" y="3719"/>
                      <a:pt x="4418" y="3719"/>
                    </a:cubicBezTo>
                    <a:cubicBezTo>
                      <a:pt x="4385" y="3719"/>
                      <a:pt x="4356" y="3706"/>
                      <a:pt x="4318" y="3694"/>
                    </a:cubicBezTo>
                    <a:cubicBezTo>
                      <a:pt x="4158" y="3640"/>
                      <a:pt x="3658" y="3462"/>
                      <a:pt x="3462" y="3462"/>
                    </a:cubicBezTo>
                    <a:cubicBezTo>
                      <a:pt x="1892" y="3462"/>
                      <a:pt x="1874" y="4532"/>
                      <a:pt x="1874" y="4925"/>
                    </a:cubicBezTo>
                    <a:cubicBezTo>
                      <a:pt x="1874" y="5460"/>
                      <a:pt x="2177" y="5853"/>
                      <a:pt x="2677" y="5853"/>
                    </a:cubicBezTo>
                    <a:cubicBezTo>
                      <a:pt x="2695" y="5853"/>
                      <a:pt x="2714" y="5853"/>
                      <a:pt x="2733" y="5853"/>
                    </a:cubicBezTo>
                    <a:cubicBezTo>
                      <a:pt x="3311" y="5853"/>
                      <a:pt x="3997" y="5870"/>
                      <a:pt x="3997" y="6923"/>
                    </a:cubicBezTo>
                    <a:lnTo>
                      <a:pt x="3997" y="7744"/>
                    </a:lnTo>
                    <a:cubicBezTo>
                      <a:pt x="3997" y="7905"/>
                      <a:pt x="4051" y="8047"/>
                      <a:pt x="4158" y="8172"/>
                    </a:cubicBezTo>
                    <a:lnTo>
                      <a:pt x="4550" y="8636"/>
                    </a:lnTo>
                    <a:cubicBezTo>
                      <a:pt x="4639" y="8725"/>
                      <a:pt x="4729" y="8779"/>
                      <a:pt x="4854" y="8779"/>
                    </a:cubicBezTo>
                    <a:lnTo>
                      <a:pt x="5175" y="8779"/>
                    </a:lnTo>
                    <a:cubicBezTo>
                      <a:pt x="5282" y="8779"/>
                      <a:pt x="5389" y="8743"/>
                      <a:pt x="5460" y="8654"/>
                    </a:cubicBezTo>
                    <a:lnTo>
                      <a:pt x="5764" y="8351"/>
                    </a:lnTo>
                    <a:cubicBezTo>
                      <a:pt x="5835" y="8279"/>
                      <a:pt x="5888" y="8208"/>
                      <a:pt x="5924" y="8119"/>
                    </a:cubicBezTo>
                    <a:lnTo>
                      <a:pt x="6192" y="7584"/>
                    </a:lnTo>
                    <a:cubicBezTo>
                      <a:pt x="6227" y="7494"/>
                      <a:pt x="6245" y="7387"/>
                      <a:pt x="6245" y="7280"/>
                    </a:cubicBezTo>
                    <a:lnTo>
                      <a:pt x="6245" y="6691"/>
                    </a:lnTo>
                    <a:cubicBezTo>
                      <a:pt x="6245" y="6567"/>
                      <a:pt x="6299" y="6459"/>
                      <a:pt x="6370" y="6406"/>
                    </a:cubicBezTo>
                    <a:lnTo>
                      <a:pt x="7084" y="5692"/>
                    </a:lnTo>
                    <a:cubicBezTo>
                      <a:pt x="7120" y="5639"/>
                      <a:pt x="7120" y="5532"/>
                      <a:pt x="7066" y="5496"/>
                    </a:cubicBezTo>
                    <a:cubicBezTo>
                      <a:pt x="7066" y="5496"/>
                      <a:pt x="6263" y="5050"/>
                      <a:pt x="5835" y="4193"/>
                    </a:cubicBezTo>
                    <a:cubicBezTo>
                      <a:pt x="5781" y="4104"/>
                      <a:pt x="5835" y="3997"/>
                      <a:pt x="5942" y="3997"/>
                    </a:cubicBezTo>
                    <a:lnTo>
                      <a:pt x="5995" y="3997"/>
                    </a:lnTo>
                    <a:lnTo>
                      <a:pt x="6763" y="4979"/>
                    </a:lnTo>
                    <a:cubicBezTo>
                      <a:pt x="6812" y="5048"/>
                      <a:pt x="6890" y="5085"/>
                      <a:pt x="6967" y="5085"/>
                    </a:cubicBezTo>
                    <a:cubicBezTo>
                      <a:pt x="7029" y="5085"/>
                      <a:pt x="7090" y="5062"/>
                      <a:pt x="7137" y="5014"/>
                    </a:cubicBezTo>
                    <a:lnTo>
                      <a:pt x="7583" y="4640"/>
                    </a:lnTo>
                    <a:cubicBezTo>
                      <a:pt x="7655" y="4586"/>
                      <a:pt x="7655" y="4479"/>
                      <a:pt x="7566" y="4425"/>
                    </a:cubicBezTo>
                    <a:lnTo>
                      <a:pt x="7173" y="4193"/>
                    </a:lnTo>
                    <a:cubicBezTo>
                      <a:pt x="7120" y="4158"/>
                      <a:pt x="7102" y="4086"/>
                      <a:pt x="7120" y="4033"/>
                    </a:cubicBezTo>
                    <a:lnTo>
                      <a:pt x="7120" y="3997"/>
                    </a:lnTo>
                    <a:cubicBezTo>
                      <a:pt x="7155" y="3950"/>
                      <a:pt x="7199" y="3926"/>
                      <a:pt x="7245" y="3926"/>
                    </a:cubicBezTo>
                    <a:cubicBezTo>
                      <a:pt x="7268" y="3926"/>
                      <a:pt x="7292" y="3932"/>
                      <a:pt x="7316" y="3944"/>
                    </a:cubicBezTo>
                    <a:lnTo>
                      <a:pt x="7798" y="4229"/>
                    </a:lnTo>
                    <a:cubicBezTo>
                      <a:pt x="7833" y="4265"/>
                      <a:pt x="7887" y="4283"/>
                      <a:pt x="7922" y="4283"/>
                    </a:cubicBezTo>
                    <a:lnTo>
                      <a:pt x="8083" y="4283"/>
                    </a:lnTo>
                    <a:cubicBezTo>
                      <a:pt x="8190" y="4283"/>
                      <a:pt x="8279" y="4336"/>
                      <a:pt x="8315" y="4425"/>
                    </a:cubicBezTo>
                    <a:lnTo>
                      <a:pt x="8708" y="5318"/>
                    </a:lnTo>
                    <a:cubicBezTo>
                      <a:pt x="8743" y="5407"/>
                      <a:pt x="8832" y="5478"/>
                      <a:pt x="8940" y="5478"/>
                    </a:cubicBezTo>
                    <a:cubicBezTo>
                      <a:pt x="9064" y="5478"/>
                      <a:pt x="9171" y="5371"/>
                      <a:pt x="9171" y="5246"/>
                    </a:cubicBezTo>
                    <a:lnTo>
                      <a:pt x="9171" y="4871"/>
                    </a:lnTo>
                    <a:cubicBezTo>
                      <a:pt x="9171" y="4836"/>
                      <a:pt x="9189" y="4782"/>
                      <a:pt x="9225" y="4764"/>
                    </a:cubicBezTo>
                    <a:lnTo>
                      <a:pt x="9528" y="4532"/>
                    </a:lnTo>
                    <a:cubicBezTo>
                      <a:pt x="9564" y="4693"/>
                      <a:pt x="9564" y="4889"/>
                      <a:pt x="9564" y="5068"/>
                    </a:cubicBezTo>
                    <a:cubicBezTo>
                      <a:pt x="9582" y="7548"/>
                      <a:pt x="7566" y="9564"/>
                      <a:pt x="5068" y="9564"/>
                    </a:cubicBezTo>
                    <a:cubicBezTo>
                      <a:pt x="2570" y="9564"/>
                      <a:pt x="536" y="7548"/>
                      <a:pt x="536" y="5050"/>
                    </a:cubicBezTo>
                    <a:cubicBezTo>
                      <a:pt x="536" y="2570"/>
                      <a:pt x="2570" y="536"/>
                      <a:pt x="5068" y="536"/>
                    </a:cubicBezTo>
                    <a:close/>
                    <a:moveTo>
                      <a:pt x="5068" y="0"/>
                    </a:moveTo>
                    <a:cubicBezTo>
                      <a:pt x="2266" y="0"/>
                      <a:pt x="0" y="2266"/>
                      <a:pt x="0" y="5050"/>
                    </a:cubicBezTo>
                    <a:cubicBezTo>
                      <a:pt x="0" y="7851"/>
                      <a:pt x="2266" y="10099"/>
                      <a:pt x="5068" y="10099"/>
                    </a:cubicBezTo>
                    <a:cubicBezTo>
                      <a:pt x="7851" y="10099"/>
                      <a:pt x="10117" y="7851"/>
                      <a:pt x="10117" y="5050"/>
                    </a:cubicBezTo>
                    <a:cubicBezTo>
                      <a:pt x="10117" y="2266"/>
                      <a:pt x="7851" y="0"/>
                      <a:pt x="50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11" name="Google Shape;1449;p43">
                <a:extLst>
                  <a:ext uri="{FF2B5EF4-FFF2-40B4-BE49-F238E27FC236}">
                    <a16:creationId xmlns:a16="http://schemas.microsoft.com/office/drawing/2014/main" id="{894AE950-98FC-C4FB-74A7-CD9DE1CA39CE}"/>
                  </a:ext>
                </a:extLst>
              </p:cNvPr>
              <p:cNvSpPr/>
              <p:nvPr userDrawn="1"/>
            </p:nvSpPr>
            <p:spPr>
              <a:xfrm>
                <a:off x="5806350" y="4419725"/>
                <a:ext cx="15650" cy="18425"/>
              </a:xfrm>
              <a:custGeom>
                <a:avLst/>
                <a:gdLst/>
                <a:ahLst/>
                <a:cxnLst/>
                <a:rect l="l" t="t" r="r" b="b"/>
                <a:pathLst>
                  <a:path w="626" h="737" extrusionOk="0">
                    <a:moveTo>
                      <a:pt x="360" y="0"/>
                    </a:moveTo>
                    <a:cubicBezTo>
                      <a:pt x="326" y="0"/>
                      <a:pt x="295" y="14"/>
                      <a:pt x="268" y="40"/>
                    </a:cubicBezTo>
                    <a:lnTo>
                      <a:pt x="54" y="255"/>
                    </a:lnTo>
                    <a:cubicBezTo>
                      <a:pt x="1" y="308"/>
                      <a:pt x="1" y="379"/>
                      <a:pt x="54" y="451"/>
                    </a:cubicBezTo>
                    <a:lnTo>
                      <a:pt x="233" y="611"/>
                    </a:lnTo>
                    <a:lnTo>
                      <a:pt x="233" y="736"/>
                    </a:lnTo>
                    <a:lnTo>
                      <a:pt x="358" y="736"/>
                    </a:lnTo>
                    <a:cubicBezTo>
                      <a:pt x="447" y="736"/>
                      <a:pt x="483" y="701"/>
                      <a:pt x="483" y="611"/>
                    </a:cubicBezTo>
                    <a:lnTo>
                      <a:pt x="483" y="469"/>
                    </a:lnTo>
                    <a:lnTo>
                      <a:pt x="625" y="469"/>
                    </a:lnTo>
                    <a:lnTo>
                      <a:pt x="625" y="272"/>
                    </a:lnTo>
                    <a:cubicBezTo>
                      <a:pt x="625" y="219"/>
                      <a:pt x="607" y="201"/>
                      <a:pt x="590" y="183"/>
                    </a:cubicBezTo>
                    <a:lnTo>
                      <a:pt x="465" y="40"/>
                    </a:lnTo>
                    <a:cubicBezTo>
                      <a:pt x="429" y="14"/>
                      <a:pt x="393" y="0"/>
                      <a:pt x="36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12" name="Google Shape;1450;p43">
              <a:extLst>
                <a:ext uri="{FF2B5EF4-FFF2-40B4-BE49-F238E27FC236}">
                  <a16:creationId xmlns:a16="http://schemas.microsoft.com/office/drawing/2014/main" id="{2B38EF13-595E-634F-3BAE-E9FFCD416DAF}"/>
                </a:ext>
              </a:extLst>
            </p:cNvPr>
            <p:cNvGrpSpPr/>
            <p:nvPr/>
          </p:nvGrpSpPr>
          <p:grpSpPr>
            <a:xfrm>
              <a:off x="3449035" y="4554054"/>
              <a:ext cx="334400" cy="344821"/>
              <a:chOff x="6130650" y="4381475"/>
              <a:chExt cx="252950" cy="252950"/>
            </a:xfrm>
            <a:solidFill>
              <a:schemeClr val="tx1"/>
            </a:solidFill>
            <a:effectLst/>
          </p:grpSpPr>
          <p:sp>
            <p:nvSpPr>
              <p:cNvPr id="213" name="Google Shape;1451;p43">
                <a:extLst>
                  <a:ext uri="{FF2B5EF4-FFF2-40B4-BE49-F238E27FC236}">
                    <a16:creationId xmlns:a16="http://schemas.microsoft.com/office/drawing/2014/main" id="{68F61C29-0104-DF1B-B74B-94AC81622F55}"/>
                  </a:ext>
                </a:extLst>
              </p:cNvPr>
              <p:cNvSpPr/>
              <p:nvPr userDrawn="1"/>
            </p:nvSpPr>
            <p:spPr>
              <a:xfrm>
                <a:off x="6130650" y="4381475"/>
                <a:ext cx="252950" cy="252950"/>
              </a:xfrm>
              <a:custGeom>
                <a:avLst/>
                <a:gdLst/>
                <a:ahLst/>
                <a:cxnLst/>
                <a:rect l="l" t="t" r="r" b="b"/>
                <a:pathLst>
                  <a:path w="10118" h="10118" extrusionOk="0">
                    <a:moveTo>
                      <a:pt x="5710" y="678"/>
                    </a:moveTo>
                    <a:lnTo>
                      <a:pt x="5835" y="910"/>
                    </a:lnTo>
                    <a:cubicBezTo>
                      <a:pt x="5871" y="928"/>
                      <a:pt x="5906" y="946"/>
                      <a:pt x="5924" y="946"/>
                    </a:cubicBezTo>
                    <a:lnTo>
                      <a:pt x="6263" y="946"/>
                    </a:lnTo>
                    <a:cubicBezTo>
                      <a:pt x="6352" y="946"/>
                      <a:pt x="6406" y="892"/>
                      <a:pt x="6406" y="803"/>
                    </a:cubicBezTo>
                    <a:lnTo>
                      <a:pt x="6406" y="732"/>
                    </a:lnTo>
                    <a:cubicBezTo>
                      <a:pt x="8262" y="1321"/>
                      <a:pt x="9600" y="3034"/>
                      <a:pt x="9600" y="5068"/>
                    </a:cubicBezTo>
                    <a:cubicBezTo>
                      <a:pt x="9600" y="6959"/>
                      <a:pt x="8422" y="8583"/>
                      <a:pt x="6781" y="9261"/>
                    </a:cubicBezTo>
                    <a:cubicBezTo>
                      <a:pt x="7066" y="9011"/>
                      <a:pt x="7566" y="8583"/>
                      <a:pt x="7726" y="8386"/>
                    </a:cubicBezTo>
                    <a:cubicBezTo>
                      <a:pt x="7958" y="8137"/>
                      <a:pt x="7994" y="7726"/>
                      <a:pt x="7994" y="7726"/>
                    </a:cubicBezTo>
                    <a:cubicBezTo>
                      <a:pt x="7994" y="7726"/>
                      <a:pt x="8922" y="7476"/>
                      <a:pt x="8922" y="6798"/>
                    </a:cubicBezTo>
                    <a:cubicBezTo>
                      <a:pt x="8922" y="6334"/>
                      <a:pt x="7994" y="6120"/>
                      <a:pt x="7994" y="6120"/>
                    </a:cubicBezTo>
                    <a:cubicBezTo>
                      <a:pt x="7833" y="5621"/>
                      <a:pt x="7048" y="5335"/>
                      <a:pt x="6406" y="5335"/>
                    </a:cubicBezTo>
                    <a:cubicBezTo>
                      <a:pt x="6263" y="5335"/>
                      <a:pt x="5728" y="5603"/>
                      <a:pt x="5728" y="5603"/>
                    </a:cubicBezTo>
                    <a:lnTo>
                      <a:pt x="5460" y="5460"/>
                    </a:lnTo>
                    <a:lnTo>
                      <a:pt x="5460" y="5068"/>
                    </a:lnTo>
                    <a:cubicBezTo>
                      <a:pt x="5460" y="4996"/>
                      <a:pt x="5425" y="4925"/>
                      <a:pt x="5335" y="4925"/>
                    </a:cubicBezTo>
                    <a:lnTo>
                      <a:pt x="5068" y="4925"/>
                    </a:lnTo>
                    <a:lnTo>
                      <a:pt x="5068" y="4532"/>
                    </a:lnTo>
                    <a:cubicBezTo>
                      <a:pt x="5068" y="4461"/>
                      <a:pt x="5014" y="4407"/>
                      <a:pt x="4943" y="4407"/>
                    </a:cubicBezTo>
                    <a:lnTo>
                      <a:pt x="4800" y="4407"/>
                    </a:lnTo>
                    <a:lnTo>
                      <a:pt x="4657" y="4497"/>
                    </a:lnTo>
                    <a:cubicBezTo>
                      <a:pt x="4616" y="4526"/>
                      <a:pt x="4566" y="4540"/>
                      <a:pt x="4516" y="4540"/>
                    </a:cubicBezTo>
                    <a:cubicBezTo>
                      <a:pt x="4415" y="4540"/>
                      <a:pt x="4312" y="4485"/>
                      <a:pt x="4265" y="4390"/>
                    </a:cubicBezTo>
                    <a:cubicBezTo>
                      <a:pt x="4265" y="4390"/>
                      <a:pt x="4140" y="4193"/>
                      <a:pt x="4140" y="4122"/>
                    </a:cubicBezTo>
                    <a:cubicBezTo>
                      <a:pt x="4140" y="3614"/>
                      <a:pt x="4661" y="3586"/>
                      <a:pt x="4777" y="3586"/>
                    </a:cubicBezTo>
                    <a:cubicBezTo>
                      <a:pt x="4792" y="3586"/>
                      <a:pt x="4800" y="3587"/>
                      <a:pt x="4800" y="3587"/>
                    </a:cubicBezTo>
                    <a:lnTo>
                      <a:pt x="5103" y="3587"/>
                    </a:lnTo>
                    <a:cubicBezTo>
                      <a:pt x="5175" y="3587"/>
                      <a:pt x="5210" y="3640"/>
                      <a:pt x="5228" y="3694"/>
                    </a:cubicBezTo>
                    <a:lnTo>
                      <a:pt x="5300" y="4033"/>
                    </a:lnTo>
                    <a:cubicBezTo>
                      <a:pt x="5317" y="4086"/>
                      <a:pt x="5371" y="4140"/>
                      <a:pt x="5442" y="4140"/>
                    </a:cubicBezTo>
                    <a:lnTo>
                      <a:pt x="5496" y="4140"/>
                    </a:lnTo>
                    <a:cubicBezTo>
                      <a:pt x="5567" y="4140"/>
                      <a:pt x="5621" y="4104"/>
                      <a:pt x="5639" y="4033"/>
                    </a:cubicBezTo>
                    <a:lnTo>
                      <a:pt x="5728" y="3533"/>
                    </a:lnTo>
                    <a:cubicBezTo>
                      <a:pt x="5728" y="3497"/>
                      <a:pt x="5746" y="3462"/>
                      <a:pt x="5781" y="3426"/>
                    </a:cubicBezTo>
                    <a:lnTo>
                      <a:pt x="6156" y="2944"/>
                    </a:lnTo>
                    <a:cubicBezTo>
                      <a:pt x="6227" y="2855"/>
                      <a:pt x="6335" y="2802"/>
                      <a:pt x="6459" y="2802"/>
                    </a:cubicBezTo>
                    <a:lnTo>
                      <a:pt x="6798" y="2802"/>
                    </a:lnTo>
                    <a:cubicBezTo>
                      <a:pt x="6888" y="2802"/>
                      <a:pt x="6923" y="2748"/>
                      <a:pt x="6923" y="2677"/>
                    </a:cubicBezTo>
                    <a:lnTo>
                      <a:pt x="6923" y="2534"/>
                    </a:lnTo>
                    <a:lnTo>
                      <a:pt x="6905" y="2498"/>
                    </a:lnTo>
                    <a:cubicBezTo>
                      <a:pt x="6816" y="2427"/>
                      <a:pt x="6870" y="2266"/>
                      <a:pt x="6995" y="2266"/>
                    </a:cubicBezTo>
                    <a:lnTo>
                      <a:pt x="7066" y="2266"/>
                    </a:lnTo>
                    <a:cubicBezTo>
                      <a:pt x="7155" y="2266"/>
                      <a:pt x="7191" y="2320"/>
                      <a:pt x="7191" y="2409"/>
                    </a:cubicBezTo>
                    <a:cubicBezTo>
                      <a:pt x="7191" y="2480"/>
                      <a:pt x="7262" y="2534"/>
                      <a:pt x="7334" y="2534"/>
                    </a:cubicBezTo>
                    <a:lnTo>
                      <a:pt x="7459" y="2534"/>
                    </a:lnTo>
                    <a:lnTo>
                      <a:pt x="7548" y="2195"/>
                    </a:lnTo>
                    <a:cubicBezTo>
                      <a:pt x="7566" y="2070"/>
                      <a:pt x="7530" y="1963"/>
                      <a:pt x="7423" y="1909"/>
                    </a:cubicBezTo>
                    <a:lnTo>
                      <a:pt x="6299" y="1214"/>
                    </a:lnTo>
                    <a:lnTo>
                      <a:pt x="5996" y="1214"/>
                    </a:lnTo>
                    <a:cubicBezTo>
                      <a:pt x="5853" y="1214"/>
                      <a:pt x="5728" y="1339"/>
                      <a:pt x="5728" y="1463"/>
                    </a:cubicBezTo>
                    <a:lnTo>
                      <a:pt x="5728" y="1606"/>
                    </a:lnTo>
                    <a:cubicBezTo>
                      <a:pt x="5728" y="1695"/>
                      <a:pt x="5674" y="1731"/>
                      <a:pt x="5603" y="1731"/>
                    </a:cubicBezTo>
                    <a:lnTo>
                      <a:pt x="5460" y="1731"/>
                    </a:lnTo>
                    <a:lnTo>
                      <a:pt x="5335" y="1606"/>
                    </a:lnTo>
                    <a:lnTo>
                      <a:pt x="4943" y="1606"/>
                    </a:lnTo>
                    <a:cubicBezTo>
                      <a:pt x="4854" y="1606"/>
                      <a:pt x="4800" y="1553"/>
                      <a:pt x="4800" y="1463"/>
                    </a:cubicBezTo>
                    <a:lnTo>
                      <a:pt x="4800" y="1142"/>
                    </a:lnTo>
                    <a:cubicBezTo>
                      <a:pt x="4800" y="1107"/>
                      <a:pt x="4818" y="1071"/>
                      <a:pt x="4854" y="1035"/>
                    </a:cubicBezTo>
                    <a:lnTo>
                      <a:pt x="5710" y="678"/>
                    </a:lnTo>
                    <a:close/>
                    <a:moveTo>
                      <a:pt x="1731" y="1999"/>
                    </a:moveTo>
                    <a:cubicBezTo>
                      <a:pt x="1856" y="2070"/>
                      <a:pt x="1981" y="2177"/>
                      <a:pt x="1999" y="2266"/>
                    </a:cubicBezTo>
                    <a:lnTo>
                      <a:pt x="1999" y="3105"/>
                    </a:lnTo>
                    <a:cubicBezTo>
                      <a:pt x="1999" y="3176"/>
                      <a:pt x="2017" y="3230"/>
                      <a:pt x="2070" y="3266"/>
                    </a:cubicBezTo>
                    <a:lnTo>
                      <a:pt x="2944" y="4407"/>
                    </a:lnTo>
                    <a:lnTo>
                      <a:pt x="2998" y="4336"/>
                    </a:lnTo>
                    <a:cubicBezTo>
                      <a:pt x="3051" y="4300"/>
                      <a:pt x="3069" y="4229"/>
                      <a:pt x="3034" y="4176"/>
                    </a:cubicBezTo>
                    <a:lnTo>
                      <a:pt x="2873" y="3908"/>
                    </a:lnTo>
                    <a:cubicBezTo>
                      <a:pt x="2812" y="3817"/>
                      <a:pt x="2881" y="3700"/>
                      <a:pt x="2979" y="3700"/>
                    </a:cubicBezTo>
                    <a:cubicBezTo>
                      <a:pt x="2997" y="3700"/>
                      <a:pt x="3015" y="3704"/>
                      <a:pt x="3034" y="3712"/>
                    </a:cubicBezTo>
                    <a:cubicBezTo>
                      <a:pt x="3069" y="3729"/>
                      <a:pt x="3105" y="3747"/>
                      <a:pt x="3105" y="3783"/>
                    </a:cubicBezTo>
                    <a:lnTo>
                      <a:pt x="3551" y="4639"/>
                    </a:lnTo>
                    <a:cubicBezTo>
                      <a:pt x="3605" y="4729"/>
                      <a:pt x="3694" y="4818"/>
                      <a:pt x="3783" y="4836"/>
                    </a:cubicBezTo>
                    <a:lnTo>
                      <a:pt x="4372" y="5032"/>
                    </a:lnTo>
                    <a:cubicBezTo>
                      <a:pt x="4408" y="5050"/>
                      <a:pt x="4443" y="5085"/>
                      <a:pt x="4443" y="5103"/>
                    </a:cubicBezTo>
                    <a:lnTo>
                      <a:pt x="4479" y="5175"/>
                    </a:lnTo>
                    <a:cubicBezTo>
                      <a:pt x="4532" y="5264"/>
                      <a:pt x="4622" y="5317"/>
                      <a:pt x="4729" y="5317"/>
                    </a:cubicBezTo>
                    <a:lnTo>
                      <a:pt x="4889" y="5317"/>
                    </a:lnTo>
                    <a:cubicBezTo>
                      <a:pt x="4925" y="5317"/>
                      <a:pt x="4961" y="5353"/>
                      <a:pt x="4996" y="5371"/>
                    </a:cubicBezTo>
                    <a:lnTo>
                      <a:pt x="5175" y="5621"/>
                    </a:lnTo>
                    <a:cubicBezTo>
                      <a:pt x="5193" y="5674"/>
                      <a:pt x="5264" y="5728"/>
                      <a:pt x="5317" y="5728"/>
                    </a:cubicBezTo>
                    <a:lnTo>
                      <a:pt x="5603" y="5799"/>
                    </a:lnTo>
                    <a:cubicBezTo>
                      <a:pt x="5674" y="5817"/>
                      <a:pt x="5728" y="5906"/>
                      <a:pt x="5692" y="5978"/>
                    </a:cubicBezTo>
                    <a:cubicBezTo>
                      <a:pt x="5692" y="5978"/>
                      <a:pt x="5478" y="6192"/>
                      <a:pt x="5478" y="6495"/>
                    </a:cubicBezTo>
                    <a:cubicBezTo>
                      <a:pt x="5478" y="7369"/>
                      <a:pt x="6281" y="7619"/>
                      <a:pt x="6281" y="7833"/>
                    </a:cubicBezTo>
                    <a:cubicBezTo>
                      <a:pt x="6281" y="8369"/>
                      <a:pt x="6192" y="9118"/>
                      <a:pt x="6174" y="9421"/>
                    </a:cubicBezTo>
                    <a:cubicBezTo>
                      <a:pt x="5817" y="9493"/>
                      <a:pt x="5460" y="9546"/>
                      <a:pt x="5086" y="9546"/>
                    </a:cubicBezTo>
                    <a:cubicBezTo>
                      <a:pt x="5064" y="9546"/>
                      <a:pt x="5042" y="9547"/>
                      <a:pt x="5020" y="9547"/>
                    </a:cubicBezTo>
                    <a:cubicBezTo>
                      <a:pt x="2552" y="9547"/>
                      <a:pt x="536" y="7544"/>
                      <a:pt x="536" y="5068"/>
                    </a:cubicBezTo>
                    <a:cubicBezTo>
                      <a:pt x="536" y="3890"/>
                      <a:pt x="1000" y="2819"/>
                      <a:pt x="1731" y="1999"/>
                    </a:cubicBezTo>
                    <a:close/>
                    <a:moveTo>
                      <a:pt x="5068" y="0"/>
                    </a:moveTo>
                    <a:cubicBezTo>
                      <a:pt x="2266" y="0"/>
                      <a:pt x="0" y="2266"/>
                      <a:pt x="0" y="5068"/>
                    </a:cubicBezTo>
                    <a:cubicBezTo>
                      <a:pt x="0" y="7851"/>
                      <a:pt x="2266" y="10117"/>
                      <a:pt x="5068" y="10117"/>
                    </a:cubicBezTo>
                    <a:cubicBezTo>
                      <a:pt x="7869" y="10117"/>
                      <a:pt x="10117" y="7851"/>
                      <a:pt x="10117" y="5068"/>
                    </a:cubicBezTo>
                    <a:cubicBezTo>
                      <a:pt x="10117" y="2266"/>
                      <a:pt x="7869" y="0"/>
                      <a:pt x="50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14" name="Google Shape;1452;p43">
                <a:extLst>
                  <a:ext uri="{FF2B5EF4-FFF2-40B4-BE49-F238E27FC236}">
                    <a16:creationId xmlns:a16="http://schemas.microsoft.com/office/drawing/2014/main" id="{9944E4B5-17F0-0A7E-94F2-FDC2E1F5FBF6}"/>
                  </a:ext>
                </a:extLst>
              </p:cNvPr>
              <p:cNvSpPr/>
              <p:nvPr userDrawn="1"/>
            </p:nvSpPr>
            <p:spPr>
              <a:xfrm>
                <a:off x="6266250" y="4488650"/>
                <a:ext cx="34375" cy="11325"/>
              </a:xfrm>
              <a:custGeom>
                <a:avLst/>
                <a:gdLst/>
                <a:ahLst/>
                <a:cxnLst/>
                <a:rect l="l" t="t" r="r" b="b"/>
                <a:pathLst>
                  <a:path w="1375" h="453" extrusionOk="0">
                    <a:moveTo>
                      <a:pt x="572" y="0"/>
                    </a:moveTo>
                    <a:cubicBezTo>
                      <a:pt x="549" y="0"/>
                      <a:pt x="527" y="4"/>
                      <a:pt x="500" y="13"/>
                    </a:cubicBezTo>
                    <a:lnTo>
                      <a:pt x="36" y="120"/>
                    </a:lnTo>
                    <a:cubicBezTo>
                      <a:pt x="1" y="138"/>
                      <a:pt x="1" y="192"/>
                      <a:pt x="36" y="245"/>
                    </a:cubicBezTo>
                    <a:lnTo>
                      <a:pt x="661" y="245"/>
                    </a:lnTo>
                    <a:cubicBezTo>
                      <a:pt x="696" y="245"/>
                      <a:pt x="732" y="245"/>
                      <a:pt x="750" y="263"/>
                    </a:cubicBezTo>
                    <a:lnTo>
                      <a:pt x="1214" y="442"/>
                    </a:lnTo>
                    <a:cubicBezTo>
                      <a:pt x="1233" y="449"/>
                      <a:pt x="1252" y="453"/>
                      <a:pt x="1269" y="453"/>
                    </a:cubicBezTo>
                    <a:cubicBezTo>
                      <a:pt x="1331" y="453"/>
                      <a:pt x="1374" y="408"/>
                      <a:pt x="1374" y="352"/>
                    </a:cubicBezTo>
                    <a:cubicBezTo>
                      <a:pt x="1374" y="281"/>
                      <a:pt x="1339" y="228"/>
                      <a:pt x="1285" y="228"/>
                    </a:cubicBezTo>
                    <a:lnTo>
                      <a:pt x="643" y="13"/>
                    </a:lnTo>
                    <a:cubicBezTo>
                      <a:pt x="616" y="4"/>
                      <a:pt x="594" y="0"/>
                      <a:pt x="57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5" name="Google Shape;1453;p43">
              <a:extLst>
                <a:ext uri="{FF2B5EF4-FFF2-40B4-BE49-F238E27FC236}">
                  <a16:creationId xmlns:a16="http://schemas.microsoft.com/office/drawing/2014/main" id="{99386AC1-95C6-2627-7C66-9D659536DFD1}"/>
                </a:ext>
              </a:extLst>
            </p:cNvPr>
            <p:cNvSpPr/>
            <p:nvPr/>
          </p:nvSpPr>
          <p:spPr>
            <a:xfrm>
              <a:off x="3956071" y="4568953"/>
              <a:ext cx="323196" cy="316740"/>
            </a:xfrm>
            <a:custGeom>
              <a:avLst/>
              <a:gdLst/>
              <a:ahLst/>
              <a:cxnLst/>
              <a:rect l="l" t="t" r="r" b="b"/>
              <a:pathLst>
                <a:path w="9779" h="9294" extrusionOk="0">
                  <a:moveTo>
                    <a:pt x="5890" y="795"/>
                  </a:moveTo>
                  <a:cubicBezTo>
                    <a:pt x="6526" y="795"/>
                    <a:pt x="7154" y="933"/>
                    <a:pt x="7726" y="1211"/>
                  </a:cubicBezTo>
                  <a:cubicBezTo>
                    <a:pt x="7708" y="1211"/>
                    <a:pt x="7708" y="1211"/>
                    <a:pt x="7708" y="1229"/>
                  </a:cubicBezTo>
                  <a:cubicBezTo>
                    <a:pt x="7423" y="1515"/>
                    <a:pt x="7209" y="1818"/>
                    <a:pt x="7084" y="2103"/>
                  </a:cubicBezTo>
                  <a:cubicBezTo>
                    <a:pt x="6222" y="1599"/>
                    <a:pt x="5310" y="1332"/>
                    <a:pt x="4493" y="1332"/>
                  </a:cubicBezTo>
                  <a:cubicBezTo>
                    <a:pt x="4126" y="1332"/>
                    <a:pt x="3777" y="1386"/>
                    <a:pt x="3462" y="1497"/>
                  </a:cubicBezTo>
                  <a:cubicBezTo>
                    <a:pt x="4210" y="1031"/>
                    <a:pt x="5057" y="795"/>
                    <a:pt x="5890" y="795"/>
                  </a:cubicBezTo>
                  <a:close/>
                  <a:moveTo>
                    <a:pt x="2819" y="1996"/>
                  </a:moveTo>
                  <a:cubicBezTo>
                    <a:pt x="3355" y="2014"/>
                    <a:pt x="4390" y="2639"/>
                    <a:pt x="5585" y="3620"/>
                  </a:cubicBezTo>
                  <a:cubicBezTo>
                    <a:pt x="5264" y="3763"/>
                    <a:pt x="4961" y="3977"/>
                    <a:pt x="4675" y="4244"/>
                  </a:cubicBezTo>
                  <a:cubicBezTo>
                    <a:pt x="4407" y="4530"/>
                    <a:pt x="4193" y="4833"/>
                    <a:pt x="4051" y="5137"/>
                  </a:cubicBezTo>
                  <a:cubicBezTo>
                    <a:pt x="3069" y="3959"/>
                    <a:pt x="2445" y="2924"/>
                    <a:pt x="2427" y="2371"/>
                  </a:cubicBezTo>
                  <a:cubicBezTo>
                    <a:pt x="2480" y="2300"/>
                    <a:pt x="2552" y="2246"/>
                    <a:pt x="2623" y="2175"/>
                  </a:cubicBezTo>
                  <a:cubicBezTo>
                    <a:pt x="2677" y="2103"/>
                    <a:pt x="2748" y="2050"/>
                    <a:pt x="2819" y="1996"/>
                  </a:cubicBezTo>
                  <a:close/>
                  <a:moveTo>
                    <a:pt x="1945" y="3013"/>
                  </a:moveTo>
                  <a:lnTo>
                    <a:pt x="1945" y="3013"/>
                  </a:lnTo>
                  <a:cubicBezTo>
                    <a:pt x="1588" y="4048"/>
                    <a:pt x="1820" y="5386"/>
                    <a:pt x="2552" y="6635"/>
                  </a:cubicBezTo>
                  <a:cubicBezTo>
                    <a:pt x="2249" y="6760"/>
                    <a:pt x="1945" y="6974"/>
                    <a:pt x="1678" y="7260"/>
                  </a:cubicBezTo>
                  <a:cubicBezTo>
                    <a:pt x="1660" y="7278"/>
                    <a:pt x="1660" y="7278"/>
                    <a:pt x="1660" y="7296"/>
                  </a:cubicBezTo>
                  <a:cubicBezTo>
                    <a:pt x="1017" y="5957"/>
                    <a:pt x="1124" y="4334"/>
                    <a:pt x="1945" y="3013"/>
                  </a:cubicBezTo>
                  <a:close/>
                  <a:moveTo>
                    <a:pt x="5876" y="0"/>
                  </a:moveTo>
                  <a:cubicBezTo>
                    <a:pt x="4664" y="0"/>
                    <a:pt x="3429" y="424"/>
                    <a:pt x="2409" y="1265"/>
                  </a:cubicBezTo>
                  <a:cubicBezTo>
                    <a:pt x="2325" y="1204"/>
                    <a:pt x="2228" y="1175"/>
                    <a:pt x="2129" y="1175"/>
                  </a:cubicBezTo>
                  <a:cubicBezTo>
                    <a:pt x="1997" y="1175"/>
                    <a:pt x="1861" y="1226"/>
                    <a:pt x="1749" y="1318"/>
                  </a:cubicBezTo>
                  <a:cubicBezTo>
                    <a:pt x="1588" y="1497"/>
                    <a:pt x="1553" y="1782"/>
                    <a:pt x="1678" y="1996"/>
                  </a:cubicBezTo>
                  <a:cubicBezTo>
                    <a:pt x="18" y="4013"/>
                    <a:pt x="0" y="6903"/>
                    <a:pt x="1678" y="8777"/>
                  </a:cubicBezTo>
                  <a:cubicBezTo>
                    <a:pt x="1713" y="8509"/>
                    <a:pt x="1910" y="8152"/>
                    <a:pt x="2231" y="7831"/>
                  </a:cubicBezTo>
                  <a:cubicBezTo>
                    <a:pt x="2570" y="7492"/>
                    <a:pt x="2927" y="7296"/>
                    <a:pt x="3194" y="7296"/>
                  </a:cubicBezTo>
                  <a:cubicBezTo>
                    <a:pt x="3212" y="7028"/>
                    <a:pt x="3408" y="6671"/>
                    <a:pt x="3747" y="6332"/>
                  </a:cubicBezTo>
                  <a:cubicBezTo>
                    <a:pt x="4068" y="5993"/>
                    <a:pt x="4425" y="5797"/>
                    <a:pt x="4693" y="5779"/>
                  </a:cubicBezTo>
                  <a:cubicBezTo>
                    <a:pt x="4711" y="5601"/>
                    <a:pt x="4818" y="5351"/>
                    <a:pt x="4996" y="5101"/>
                  </a:cubicBezTo>
                  <a:cubicBezTo>
                    <a:pt x="5014" y="5137"/>
                    <a:pt x="5050" y="5154"/>
                    <a:pt x="5068" y="5190"/>
                  </a:cubicBezTo>
                  <a:lnTo>
                    <a:pt x="9064" y="9169"/>
                  </a:lnTo>
                  <a:cubicBezTo>
                    <a:pt x="9136" y="9258"/>
                    <a:pt x="9243" y="9294"/>
                    <a:pt x="9332" y="9294"/>
                  </a:cubicBezTo>
                  <a:cubicBezTo>
                    <a:pt x="9439" y="9294"/>
                    <a:pt x="9546" y="9258"/>
                    <a:pt x="9618" y="9169"/>
                  </a:cubicBezTo>
                  <a:cubicBezTo>
                    <a:pt x="9778" y="9026"/>
                    <a:pt x="9778" y="8759"/>
                    <a:pt x="9618" y="8616"/>
                  </a:cubicBezTo>
                  <a:lnTo>
                    <a:pt x="5621" y="4619"/>
                  </a:lnTo>
                  <a:cubicBezTo>
                    <a:pt x="5603" y="4601"/>
                    <a:pt x="5585" y="4584"/>
                    <a:pt x="5549" y="4566"/>
                  </a:cubicBezTo>
                  <a:cubicBezTo>
                    <a:pt x="5781" y="4387"/>
                    <a:pt x="6031" y="4280"/>
                    <a:pt x="6210" y="4262"/>
                  </a:cubicBezTo>
                  <a:cubicBezTo>
                    <a:pt x="6210" y="3995"/>
                    <a:pt x="6424" y="3638"/>
                    <a:pt x="6745" y="3299"/>
                  </a:cubicBezTo>
                  <a:cubicBezTo>
                    <a:pt x="7084" y="2978"/>
                    <a:pt x="7441" y="2764"/>
                    <a:pt x="7708" y="2764"/>
                  </a:cubicBezTo>
                  <a:cubicBezTo>
                    <a:pt x="7708" y="2496"/>
                    <a:pt x="7940" y="2139"/>
                    <a:pt x="8244" y="1800"/>
                  </a:cubicBezTo>
                  <a:cubicBezTo>
                    <a:pt x="8565" y="1479"/>
                    <a:pt x="8940" y="1283"/>
                    <a:pt x="9189" y="1265"/>
                  </a:cubicBezTo>
                  <a:cubicBezTo>
                    <a:pt x="8264" y="419"/>
                    <a:pt x="7081" y="0"/>
                    <a:pt x="587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216" name="Google Shape;1454;p43">
              <a:extLst>
                <a:ext uri="{FF2B5EF4-FFF2-40B4-BE49-F238E27FC236}">
                  <a16:creationId xmlns:a16="http://schemas.microsoft.com/office/drawing/2014/main" id="{75F236CF-94EE-49AE-FCC3-95C6D7162D9D}"/>
                </a:ext>
              </a:extLst>
            </p:cNvPr>
            <p:cNvGrpSpPr/>
            <p:nvPr/>
          </p:nvGrpSpPr>
          <p:grpSpPr>
            <a:xfrm>
              <a:off x="4456839" y="4577137"/>
              <a:ext cx="352082" cy="299802"/>
              <a:chOff x="6919750" y="1464650"/>
              <a:chExt cx="266325" cy="219925"/>
            </a:xfrm>
            <a:solidFill>
              <a:schemeClr val="tx1"/>
            </a:solidFill>
            <a:effectLst/>
          </p:grpSpPr>
          <p:sp>
            <p:nvSpPr>
              <p:cNvPr id="217" name="Google Shape;1455;p43">
                <a:extLst>
                  <a:ext uri="{FF2B5EF4-FFF2-40B4-BE49-F238E27FC236}">
                    <a16:creationId xmlns:a16="http://schemas.microsoft.com/office/drawing/2014/main" id="{81194F27-E132-70CD-2163-79F05653ABE4}"/>
                  </a:ext>
                </a:extLst>
              </p:cNvPr>
              <p:cNvSpPr/>
              <p:nvPr userDrawn="1"/>
            </p:nvSpPr>
            <p:spPr>
              <a:xfrm>
                <a:off x="6919750" y="1464650"/>
                <a:ext cx="266325" cy="219925"/>
              </a:xfrm>
              <a:custGeom>
                <a:avLst/>
                <a:gdLst/>
                <a:ahLst/>
                <a:cxnLst/>
                <a:rect l="l" t="t" r="r" b="b"/>
                <a:pathLst>
                  <a:path w="10653" h="8797" extrusionOk="0">
                    <a:moveTo>
                      <a:pt x="2659" y="2409"/>
                    </a:moveTo>
                    <a:lnTo>
                      <a:pt x="2659" y="3462"/>
                    </a:lnTo>
                    <a:lnTo>
                      <a:pt x="1071" y="3462"/>
                    </a:lnTo>
                    <a:lnTo>
                      <a:pt x="1071" y="2409"/>
                    </a:lnTo>
                    <a:close/>
                    <a:moveTo>
                      <a:pt x="5317" y="2927"/>
                    </a:moveTo>
                    <a:cubicBezTo>
                      <a:pt x="6655" y="2927"/>
                      <a:pt x="7726" y="3997"/>
                      <a:pt x="7726" y="5335"/>
                    </a:cubicBezTo>
                    <a:cubicBezTo>
                      <a:pt x="7726" y="6656"/>
                      <a:pt x="6655" y="7726"/>
                      <a:pt x="5317" y="7726"/>
                    </a:cubicBezTo>
                    <a:cubicBezTo>
                      <a:pt x="3997" y="7726"/>
                      <a:pt x="2926" y="6656"/>
                      <a:pt x="2926" y="5335"/>
                    </a:cubicBezTo>
                    <a:cubicBezTo>
                      <a:pt x="2926" y="3997"/>
                      <a:pt x="3997" y="2927"/>
                      <a:pt x="5317" y="2927"/>
                    </a:cubicBezTo>
                    <a:close/>
                    <a:moveTo>
                      <a:pt x="3997" y="0"/>
                    </a:moveTo>
                    <a:lnTo>
                      <a:pt x="3194" y="1339"/>
                    </a:lnTo>
                    <a:lnTo>
                      <a:pt x="535" y="1339"/>
                    </a:lnTo>
                    <a:cubicBezTo>
                      <a:pt x="232" y="1339"/>
                      <a:pt x="0" y="1571"/>
                      <a:pt x="0" y="1874"/>
                    </a:cubicBezTo>
                    <a:lnTo>
                      <a:pt x="0" y="8262"/>
                    </a:lnTo>
                    <a:cubicBezTo>
                      <a:pt x="0" y="8565"/>
                      <a:pt x="232" y="8797"/>
                      <a:pt x="535" y="8797"/>
                    </a:cubicBezTo>
                    <a:lnTo>
                      <a:pt x="10117" y="8797"/>
                    </a:lnTo>
                    <a:cubicBezTo>
                      <a:pt x="10420" y="8797"/>
                      <a:pt x="10652" y="8565"/>
                      <a:pt x="10652" y="8262"/>
                    </a:cubicBezTo>
                    <a:lnTo>
                      <a:pt x="10652" y="1874"/>
                    </a:lnTo>
                    <a:cubicBezTo>
                      <a:pt x="10652" y="1571"/>
                      <a:pt x="10420" y="1339"/>
                      <a:pt x="10117" y="1339"/>
                    </a:cubicBezTo>
                    <a:lnTo>
                      <a:pt x="7458" y="1339"/>
                    </a:lnTo>
                    <a:lnTo>
                      <a:pt x="6655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18" name="Google Shape;1456;p43">
                <a:extLst>
                  <a:ext uri="{FF2B5EF4-FFF2-40B4-BE49-F238E27FC236}">
                    <a16:creationId xmlns:a16="http://schemas.microsoft.com/office/drawing/2014/main" id="{7362EC8F-5803-2BBF-2A65-3730479B8F7C}"/>
                  </a:ext>
                </a:extLst>
              </p:cNvPr>
              <p:cNvSpPr/>
              <p:nvPr userDrawn="1"/>
            </p:nvSpPr>
            <p:spPr>
              <a:xfrm>
                <a:off x="7006275" y="1551175"/>
                <a:ext cx="93250" cy="93250"/>
              </a:xfrm>
              <a:custGeom>
                <a:avLst/>
                <a:gdLst/>
                <a:ahLst/>
                <a:cxnLst/>
                <a:rect l="l" t="t" r="r" b="b"/>
                <a:pathLst>
                  <a:path w="3730" h="3730" extrusionOk="0">
                    <a:moveTo>
                      <a:pt x="1856" y="536"/>
                    </a:moveTo>
                    <a:cubicBezTo>
                      <a:pt x="2606" y="536"/>
                      <a:pt x="3194" y="1125"/>
                      <a:pt x="3194" y="1874"/>
                    </a:cubicBezTo>
                    <a:cubicBezTo>
                      <a:pt x="3194" y="2624"/>
                      <a:pt x="2606" y="3195"/>
                      <a:pt x="1856" y="3195"/>
                    </a:cubicBezTo>
                    <a:cubicBezTo>
                      <a:pt x="1125" y="3195"/>
                      <a:pt x="536" y="2624"/>
                      <a:pt x="536" y="1874"/>
                    </a:cubicBezTo>
                    <a:cubicBezTo>
                      <a:pt x="536" y="1125"/>
                      <a:pt x="1125" y="536"/>
                      <a:pt x="1856" y="536"/>
                    </a:cubicBezTo>
                    <a:close/>
                    <a:moveTo>
                      <a:pt x="1856" y="1"/>
                    </a:moveTo>
                    <a:cubicBezTo>
                      <a:pt x="839" y="1"/>
                      <a:pt x="1" y="839"/>
                      <a:pt x="1" y="1874"/>
                    </a:cubicBezTo>
                    <a:cubicBezTo>
                      <a:pt x="1" y="2909"/>
                      <a:pt x="839" y="3730"/>
                      <a:pt x="1856" y="3730"/>
                    </a:cubicBezTo>
                    <a:cubicBezTo>
                      <a:pt x="2909" y="3730"/>
                      <a:pt x="3730" y="2909"/>
                      <a:pt x="3730" y="1874"/>
                    </a:cubicBezTo>
                    <a:cubicBezTo>
                      <a:pt x="3730" y="839"/>
                      <a:pt x="2909" y="1"/>
                      <a:pt x="1856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19" name="Google Shape;1457;p43">
              <a:extLst>
                <a:ext uri="{FF2B5EF4-FFF2-40B4-BE49-F238E27FC236}">
                  <a16:creationId xmlns:a16="http://schemas.microsoft.com/office/drawing/2014/main" id="{B32A3BAE-684E-880D-6720-142B7C4EFD19}"/>
                </a:ext>
              </a:extLst>
            </p:cNvPr>
            <p:cNvGrpSpPr/>
            <p:nvPr/>
          </p:nvGrpSpPr>
          <p:grpSpPr>
            <a:xfrm>
              <a:off x="4983105" y="4552575"/>
              <a:ext cx="366859" cy="339947"/>
              <a:chOff x="4759875" y="1027050"/>
              <a:chExt cx="277500" cy="249375"/>
            </a:xfrm>
            <a:solidFill>
              <a:schemeClr val="tx1"/>
            </a:solidFill>
            <a:effectLst/>
          </p:grpSpPr>
          <p:sp>
            <p:nvSpPr>
              <p:cNvPr id="220" name="Google Shape;1458;p43">
                <a:extLst>
                  <a:ext uri="{FF2B5EF4-FFF2-40B4-BE49-F238E27FC236}">
                    <a16:creationId xmlns:a16="http://schemas.microsoft.com/office/drawing/2014/main" id="{78407FC4-3A86-737E-E0D1-A587DD9A1F8C}"/>
                  </a:ext>
                </a:extLst>
              </p:cNvPr>
              <p:cNvSpPr/>
              <p:nvPr userDrawn="1"/>
            </p:nvSpPr>
            <p:spPr>
              <a:xfrm>
                <a:off x="4885225" y="1027050"/>
                <a:ext cx="26800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1589" extrusionOk="0">
                    <a:moveTo>
                      <a:pt x="536" y="1"/>
                    </a:moveTo>
                    <a:lnTo>
                      <a:pt x="1" y="786"/>
                    </a:lnTo>
                    <a:lnTo>
                      <a:pt x="536" y="1589"/>
                    </a:lnTo>
                    <a:lnTo>
                      <a:pt x="1071" y="786"/>
                    </a:lnTo>
                    <a:lnTo>
                      <a:pt x="536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21" name="Google Shape;1459;p43">
                <a:extLst>
                  <a:ext uri="{FF2B5EF4-FFF2-40B4-BE49-F238E27FC236}">
                    <a16:creationId xmlns:a16="http://schemas.microsoft.com/office/drawing/2014/main" id="{41DD6BB5-0F79-7557-8E4B-D9496D7E2B6F}"/>
                  </a:ext>
                </a:extLst>
              </p:cNvPr>
              <p:cNvSpPr/>
              <p:nvPr userDrawn="1"/>
            </p:nvSpPr>
            <p:spPr>
              <a:xfrm>
                <a:off x="4795575" y="1077025"/>
                <a:ext cx="206100" cy="159250"/>
              </a:xfrm>
              <a:custGeom>
                <a:avLst/>
                <a:gdLst/>
                <a:ahLst/>
                <a:cxnLst/>
                <a:rect l="l" t="t" r="r" b="b"/>
                <a:pathLst>
                  <a:path w="8244" h="6370" extrusionOk="0">
                    <a:moveTo>
                      <a:pt x="4122" y="0"/>
                    </a:moveTo>
                    <a:lnTo>
                      <a:pt x="2231" y="3158"/>
                    </a:lnTo>
                    <a:lnTo>
                      <a:pt x="0" y="2123"/>
                    </a:lnTo>
                    <a:lnTo>
                      <a:pt x="803" y="5585"/>
                    </a:lnTo>
                    <a:lnTo>
                      <a:pt x="803" y="6370"/>
                    </a:lnTo>
                    <a:lnTo>
                      <a:pt x="7441" y="6370"/>
                    </a:lnTo>
                    <a:lnTo>
                      <a:pt x="7441" y="5585"/>
                    </a:lnTo>
                    <a:lnTo>
                      <a:pt x="8244" y="2123"/>
                    </a:lnTo>
                    <a:lnTo>
                      <a:pt x="6013" y="3158"/>
                    </a:lnTo>
                    <a:lnTo>
                      <a:pt x="412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22" name="Google Shape;1460;p43">
                <a:extLst>
                  <a:ext uri="{FF2B5EF4-FFF2-40B4-BE49-F238E27FC236}">
                    <a16:creationId xmlns:a16="http://schemas.microsoft.com/office/drawing/2014/main" id="{CCD3096D-C647-6872-CDB3-151598CC4A6E}"/>
                  </a:ext>
                </a:extLst>
              </p:cNvPr>
              <p:cNvSpPr/>
              <p:nvPr userDrawn="1"/>
            </p:nvSpPr>
            <p:spPr>
              <a:xfrm>
                <a:off x="4815650" y="1249650"/>
                <a:ext cx="165950" cy="26775"/>
              </a:xfrm>
              <a:custGeom>
                <a:avLst/>
                <a:gdLst/>
                <a:ahLst/>
                <a:cxnLst/>
                <a:rect l="l" t="t" r="r" b="b"/>
                <a:pathLst>
                  <a:path w="6638" h="1071" extrusionOk="0">
                    <a:moveTo>
                      <a:pt x="0" y="0"/>
                    </a:moveTo>
                    <a:lnTo>
                      <a:pt x="0" y="1071"/>
                    </a:lnTo>
                    <a:lnTo>
                      <a:pt x="6638" y="1071"/>
                    </a:lnTo>
                    <a:lnTo>
                      <a:pt x="6638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23" name="Google Shape;1461;p43">
                <a:extLst>
                  <a:ext uri="{FF2B5EF4-FFF2-40B4-BE49-F238E27FC236}">
                    <a16:creationId xmlns:a16="http://schemas.microsoft.com/office/drawing/2014/main" id="{DF95F45C-4609-DDC5-0184-7926E24F8692}"/>
                  </a:ext>
                </a:extLst>
              </p:cNvPr>
              <p:cNvSpPr/>
              <p:nvPr userDrawn="1"/>
            </p:nvSpPr>
            <p:spPr>
              <a:xfrm>
                <a:off x="4759875" y="1094425"/>
                <a:ext cx="28125" cy="28125"/>
              </a:xfrm>
              <a:custGeom>
                <a:avLst/>
                <a:gdLst/>
                <a:ahLst/>
                <a:cxnLst/>
                <a:rect l="l" t="t" r="r" b="b"/>
                <a:pathLst>
                  <a:path w="1125" h="1125" extrusionOk="0">
                    <a:moveTo>
                      <a:pt x="1" y="0"/>
                    </a:moveTo>
                    <a:lnTo>
                      <a:pt x="197" y="928"/>
                    </a:lnTo>
                    <a:lnTo>
                      <a:pt x="1125" y="1124"/>
                    </a:lnTo>
                    <a:lnTo>
                      <a:pt x="1125" y="1124"/>
                    </a:lnTo>
                    <a:lnTo>
                      <a:pt x="929" y="19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24" name="Google Shape;1462;p43">
                <a:extLst>
                  <a:ext uri="{FF2B5EF4-FFF2-40B4-BE49-F238E27FC236}">
                    <a16:creationId xmlns:a16="http://schemas.microsoft.com/office/drawing/2014/main" id="{29E135C0-3409-FD04-16D4-98B92A95D140}"/>
                  </a:ext>
                </a:extLst>
              </p:cNvPr>
              <p:cNvSpPr/>
              <p:nvPr userDrawn="1"/>
            </p:nvSpPr>
            <p:spPr>
              <a:xfrm>
                <a:off x="5009225" y="1094425"/>
                <a:ext cx="28150" cy="28125"/>
              </a:xfrm>
              <a:custGeom>
                <a:avLst/>
                <a:gdLst/>
                <a:ahLst/>
                <a:cxnLst/>
                <a:rect l="l" t="t" r="r" b="b"/>
                <a:pathLst>
                  <a:path w="1126" h="1125" extrusionOk="0">
                    <a:moveTo>
                      <a:pt x="1125" y="0"/>
                    </a:moveTo>
                    <a:lnTo>
                      <a:pt x="197" y="196"/>
                    </a:lnTo>
                    <a:lnTo>
                      <a:pt x="1" y="1124"/>
                    </a:lnTo>
                    <a:lnTo>
                      <a:pt x="1" y="1124"/>
                    </a:lnTo>
                    <a:lnTo>
                      <a:pt x="929" y="928"/>
                    </a:lnTo>
                    <a:lnTo>
                      <a:pt x="1125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25" name="Google Shape;1463;p43">
              <a:extLst>
                <a:ext uri="{FF2B5EF4-FFF2-40B4-BE49-F238E27FC236}">
                  <a16:creationId xmlns:a16="http://schemas.microsoft.com/office/drawing/2014/main" id="{544E8FD7-F9CA-1593-4F8A-AA56D54A79A7}"/>
                </a:ext>
              </a:extLst>
            </p:cNvPr>
            <p:cNvGrpSpPr/>
            <p:nvPr/>
          </p:nvGrpSpPr>
          <p:grpSpPr>
            <a:xfrm>
              <a:off x="5524321" y="4536558"/>
              <a:ext cx="372738" cy="343187"/>
              <a:chOff x="3357900" y="1057675"/>
              <a:chExt cx="281950" cy="251750"/>
            </a:xfrm>
            <a:solidFill>
              <a:schemeClr val="tx1"/>
            </a:solidFill>
            <a:effectLst/>
          </p:grpSpPr>
          <p:sp>
            <p:nvSpPr>
              <p:cNvPr id="226" name="Google Shape;1464;p43">
                <a:extLst>
                  <a:ext uri="{FF2B5EF4-FFF2-40B4-BE49-F238E27FC236}">
                    <a16:creationId xmlns:a16="http://schemas.microsoft.com/office/drawing/2014/main" id="{3937B08B-804E-0465-FD6D-92D59C10C2EB}"/>
                  </a:ext>
                </a:extLst>
              </p:cNvPr>
              <p:cNvSpPr/>
              <p:nvPr userDrawn="1"/>
            </p:nvSpPr>
            <p:spPr>
              <a:xfrm>
                <a:off x="3357900" y="1064075"/>
                <a:ext cx="226625" cy="245350"/>
              </a:xfrm>
              <a:custGeom>
                <a:avLst/>
                <a:gdLst/>
                <a:ahLst/>
                <a:cxnLst/>
                <a:rect l="l" t="t" r="r" b="b"/>
                <a:pathLst>
                  <a:path w="9065" h="9814" extrusionOk="0">
                    <a:moveTo>
                      <a:pt x="4158" y="1"/>
                    </a:moveTo>
                    <a:cubicBezTo>
                      <a:pt x="5621" y="1464"/>
                      <a:pt x="6067" y="3730"/>
                      <a:pt x="5103" y="5693"/>
                    </a:cubicBezTo>
                    <a:cubicBezTo>
                      <a:pt x="4227" y="7445"/>
                      <a:pt x="2469" y="8430"/>
                      <a:pt x="654" y="8430"/>
                    </a:cubicBezTo>
                    <a:cubicBezTo>
                      <a:pt x="436" y="8430"/>
                      <a:pt x="218" y="8415"/>
                      <a:pt x="0" y="8387"/>
                    </a:cubicBezTo>
                    <a:lnTo>
                      <a:pt x="0" y="8387"/>
                    </a:lnTo>
                    <a:cubicBezTo>
                      <a:pt x="375" y="8744"/>
                      <a:pt x="803" y="9065"/>
                      <a:pt x="1285" y="9297"/>
                    </a:cubicBezTo>
                    <a:cubicBezTo>
                      <a:pt x="1992" y="9647"/>
                      <a:pt x="2740" y="9813"/>
                      <a:pt x="3476" y="9813"/>
                    </a:cubicBezTo>
                    <a:cubicBezTo>
                      <a:pt x="5285" y="9813"/>
                      <a:pt x="7019" y="8810"/>
                      <a:pt x="7869" y="7084"/>
                    </a:cubicBezTo>
                    <a:cubicBezTo>
                      <a:pt x="9065" y="4640"/>
                      <a:pt x="8101" y="1714"/>
                      <a:pt x="5657" y="482"/>
                    </a:cubicBezTo>
                    <a:cubicBezTo>
                      <a:pt x="5175" y="251"/>
                      <a:pt x="4657" y="72"/>
                      <a:pt x="4158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27" name="Google Shape;1465;p43">
                <a:extLst>
                  <a:ext uri="{FF2B5EF4-FFF2-40B4-BE49-F238E27FC236}">
                    <a16:creationId xmlns:a16="http://schemas.microsoft.com/office/drawing/2014/main" id="{E2101B06-6E49-742B-B7A5-B2E1D5CF13CA}"/>
                  </a:ext>
                </a:extLst>
              </p:cNvPr>
              <p:cNvSpPr/>
              <p:nvPr userDrawn="1"/>
            </p:nvSpPr>
            <p:spPr>
              <a:xfrm>
                <a:off x="3593875" y="1188800"/>
                <a:ext cx="45975" cy="48375"/>
              </a:xfrm>
              <a:custGeom>
                <a:avLst/>
                <a:gdLst/>
                <a:ahLst/>
                <a:cxnLst/>
                <a:rect l="l" t="t" r="r" b="b"/>
                <a:pathLst>
                  <a:path w="1839" h="1935" extrusionOk="0">
                    <a:moveTo>
                      <a:pt x="757" y="1"/>
                    </a:moveTo>
                    <a:cubicBezTo>
                      <a:pt x="743" y="1"/>
                      <a:pt x="728" y="3"/>
                      <a:pt x="714" y="8"/>
                    </a:cubicBezTo>
                    <a:cubicBezTo>
                      <a:pt x="660" y="8"/>
                      <a:pt x="607" y="61"/>
                      <a:pt x="607" y="115"/>
                    </a:cubicBezTo>
                    <a:lnTo>
                      <a:pt x="589" y="579"/>
                    </a:lnTo>
                    <a:cubicBezTo>
                      <a:pt x="589" y="632"/>
                      <a:pt x="553" y="668"/>
                      <a:pt x="500" y="686"/>
                    </a:cubicBezTo>
                    <a:lnTo>
                      <a:pt x="89" y="775"/>
                    </a:lnTo>
                    <a:cubicBezTo>
                      <a:pt x="36" y="793"/>
                      <a:pt x="0" y="846"/>
                      <a:pt x="0" y="900"/>
                    </a:cubicBezTo>
                    <a:cubicBezTo>
                      <a:pt x="0" y="953"/>
                      <a:pt x="18" y="1007"/>
                      <a:pt x="72" y="1025"/>
                    </a:cubicBezTo>
                    <a:lnTo>
                      <a:pt x="250" y="1114"/>
                    </a:lnTo>
                    <a:lnTo>
                      <a:pt x="482" y="1239"/>
                    </a:lnTo>
                    <a:cubicBezTo>
                      <a:pt x="482" y="1257"/>
                      <a:pt x="518" y="1274"/>
                      <a:pt x="518" y="1292"/>
                    </a:cubicBezTo>
                    <a:cubicBezTo>
                      <a:pt x="536" y="1310"/>
                      <a:pt x="536" y="1328"/>
                      <a:pt x="536" y="1364"/>
                    </a:cubicBezTo>
                    <a:lnTo>
                      <a:pt x="536" y="1810"/>
                    </a:lnTo>
                    <a:cubicBezTo>
                      <a:pt x="536" y="1863"/>
                      <a:pt x="571" y="1917"/>
                      <a:pt x="607" y="1935"/>
                    </a:cubicBezTo>
                    <a:cubicBezTo>
                      <a:pt x="678" y="1935"/>
                      <a:pt x="732" y="1935"/>
                      <a:pt x="767" y="1881"/>
                    </a:cubicBezTo>
                    <a:lnTo>
                      <a:pt x="1053" y="1524"/>
                    </a:lnTo>
                    <a:cubicBezTo>
                      <a:pt x="1092" y="1498"/>
                      <a:pt x="1122" y="1482"/>
                      <a:pt x="1163" y="1482"/>
                    </a:cubicBezTo>
                    <a:cubicBezTo>
                      <a:pt x="1178" y="1482"/>
                      <a:pt x="1194" y="1484"/>
                      <a:pt x="1214" y="1489"/>
                    </a:cubicBezTo>
                    <a:lnTo>
                      <a:pt x="1642" y="1649"/>
                    </a:lnTo>
                    <a:cubicBezTo>
                      <a:pt x="1656" y="1654"/>
                      <a:pt x="1670" y="1656"/>
                      <a:pt x="1684" y="1656"/>
                    </a:cubicBezTo>
                    <a:cubicBezTo>
                      <a:pt x="1723" y="1656"/>
                      <a:pt x="1758" y="1640"/>
                      <a:pt x="1785" y="1614"/>
                    </a:cubicBezTo>
                    <a:cubicBezTo>
                      <a:pt x="1838" y="1578"/>
                      <a:pt x="1838" y="1506"/>
                      <a:pt x="1802" y="1471"/>
                    </a:cubicBezTo>
                    <a:lnTo>
                      <a:pt x="1535" y="1078"/>
                    </a:lnTo>
                    <a:cubicBezTo>
                      <a:pt x="1517" y="1043"/>
                      <a:pt x="1517" y="989"/>
                      <a:pt x="1535" y="935"/>
                    </a:cubicBezTo>
                    <a:lnTo>
                      <a:pt x="1785" y="579"/>
                    </a:lnTo>
                    <a:cubicBezTo>
                      <a:pt x="1820" y="525"/>
                      <a:pt x="1820" y="472"/>
                      <a:pt x="1785" y="418"/>
                    </a:cubicBezTo>
                    <a:cubicBezTo>
                      <a:pt x="1771" y="392"/>
                      <a:pt x="1730" y="375"/>
                      <a:pt x="1694" y="375"/>
                    </a:cubicBezTo>
                    <a:cubicBezTo>
                      <a:pt x="1681" y="375"/>
                      <a:pt x="1669" y="378"/>
                      <a:pt x="1660" y="382"/>
                    </a:cubicBezTo>
                    <a:lnTo>
                      <a:pt x="1249" y="472"/>
                    </a:lnTo>
                    <a:cubicBezTo>
                      <a:pt x="1236" y="476"/>
                      <a:pt x="1222" y="478"/>
                      <a:pt x="1209" y="478"/>
                    </a:cubicBezTo>
                    <a:cubicBezTo>
                      <a:pt x="1170" y="478"/>
                      <a:pt x="1133" y="458"/>
                      <a:pt x="1106" y="418"/>
                    </a:cubicBezTo>
                    <a:lnTo>
                      <a:pt x="857" y="43"/>
                    </a:lnTo>
                    <a:cubicBezTo>
                      <a:pt x="831" y="17"/>
                      <a:pt x="795" y="1"/>
                      <a:pt x="757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28" name="Google Shape;1466;p43">
                <a:extLst>
                  <a:ext uri="{FF2B5EF4-FFF2-40B4-BE49-F238E27FC236}">
                    <a16:creationId xmlns:a16="http://schemas.microsoft.com/office/drawing/2014/main" id="{3E66C8C2-0BEA-110D-73ED-95AB495FB486}"/>
                  </a:ext>
                </a:extLst>
              </p:cNvPr>
              <p:cNvSpPr/>
              <p:nvPr userDrawn="1"/>
            </p:nvSpPr>
            <p:spPr>
              <a:xfrm>
                <a:off x="3562650" y="1057675"/>
                <a:ext cx="77200" cy="78325"/>
              </a:xfrm>
              <a:custGeom>
                <a:avLst/>
                <a:gdLst/>
                <a:ahLst/>
                <a:cxnLst/>
                <a:rect l="l" t="t" r="r" b="b"/>
                <a:pathLst>
                  <a:path w="3088" h="3133" extrusionOk="0">
                    <a:moveTo>
                      <a:pt x="934" y="0"/>
                    </a:moveTo>
                    <a:cubicBezTo>
                      <a:pt x="912" y="0"/>
                      <a:pt x="892" y="2"/>
                      <a:pt x="875" y="7"/>
                    </a:cubicBezTo>
                    <a:cubicBezTo>
                      <a:pt x="785" y="60"/>
                      <a:pt x="750" y="150"/>
                      <a:pt x="750" y="239"/>
                    </a:cubicBezTo>
                    <a:lnTo>
                      <a:pt x="839" y="935"/>
                    </a:lnTo>
                    <a:cubicBezTo>
                      <a:pt x="857" y="1024"/>
                      <a:pt x="821" y="1113"/>
                      <a:pt x="732" y="1149"/>
                    </a:cubicBezTo>
                    <a:lnTo>
                      <a:pt x="107" y="1452"/>
                    </a:lnTo>
                    <a:cubicBezTo>
                      <a:pt x="36" y="1488"/>
                      <a:pt x="0" y="1577"/>
                      <a:pt x="0" y="1666"/>
                    </a:cubicBezTo>
                    <a:cubicBezTo>
                      <a:pt x="18" y="1738"/>
                      <a:pt x="89" y="1827"/>
                      <a:pt x="161" y="1845"/>
                    </a:cubicBezTo>
                    <a:lnTo>
                      <a:pt x="464" y="1934"/>
                    </a:lnTo>
                    <a:lnTo>
                      <a:pt x="875" y="2059"/>
                    </a:lnTo>
                    <a:cubicBezTo>
                      <a:pt x="910" y="2059"/>
                      <a:pt x="928" y="2095"/>
                      <a:pt x="982" y="2112"/>
                    </a:cubicBezTo>
                    <a:cubicBezTo>
                      <a:pt x="999" y="2148"/>
                      <a:pt x="1017" y="2184"/>
                      <a:pt x="1035" y="2219"/>
                    </a:cubicBezTo>
                    <a:lnTo>
                      <a:pt x="1142" y="2951"/>
                    </a:lnTo>
                    <a:cubicBezTo>
                      <a:pt x="1160" y="3058"/>
                      <a:pt x="1231" y="3112"/>
                      <a:pt x="1321" y="3129"/>
                    </a:cubicBezTo>
                    <a:cubicBezTo>
                      <a:pt x="1332" y="3132"/>
                      <a:pt x="1343" y="3133"/>
                      <a:pt x="1354" y="3133"/>
                    </a:cubicBezTo>
                    <a:cubicBezTo>
                      <a:pt x="1428" y="3133"/>
                      <a:pt x="1486" y="3082"/>
                      <a:pt x="1517" y="3004"/>
                    </a:cubicBezTo>
                    <a:lnTo>
                      <a:pt x="1874" y="2362"/>
                    </a:lnTo>
                    <a:cubicBezTo>
                      <a:pt x="1918" y="2288"/>
                      <a:pt x="1975" y="2251"/>
                      <a:pt x="2055" y="2251"/>
                    </a:cubicBezTo>
                    <a:cubicBezTo>
                      <a:pt x="2071" y="2251"/>
                      <a:pt x="2088" y="2252"/>
                      <a:pt x="2106" y="2255"/>
                    </a:cubicBezTo>
                    <a:lnTo>
                      <a:pt x="2837" y="2362"/>
                    </a:lnTo>
                    <a:cubicBezTo>
                      <a:pt x="2852" y="2365"/>
                      <a:pt x="2866" y="2367"/>
                      <a:pt x="2880" y="2367"/>
                    </a:cubicBezTo>
                    <a:cubicBezTo>
                      <a:pt x="2949" y="2367"/>
                      <a:pt x="3004" y="2329"/>
                      <a:pt x="3034" y="2255"/>
                    </a:cubicBezTo>
                    <a:cubicBezTo>
                      <a:pt x="3087" y="2184"/>
                      <a:pt x="3069" y="2077"/>
                      <a:pt x="3016" y="2023"/>
                    </a:cubicBezTo>
                    <a:lnTo>
                      <a:pt x="2498" y="1488"/>
                    </a:lnTo>
                    <a:cubicBezTo>
                      <a:pt x="2463" y="1434"/>
                      <a:pt x="2445" y="1327"/>
                      <a:pt x="2463" y="1256"/>
                    </a:cubicBezTo>
                    <a:lnTo>
                      <a:pt x="2748" y="578"/>
                    </a:lnTo>
                    <a:cubicBezTo>
                      <a:pt x="2766" y="507"/>
                      <a:pt x="2766" y="399"/>
                      <a:pt x="2712" y="346"/>
                    </a:cubicBezTo>
                    <a:cubicBezTo>
                      <a:pt x="2677" y="311"/>
                      <a:pt x="2620" y="284"/>
                      <a:pt x="2564" y="284"/>
                    </a:cubicBezTo>
                    <a:cubicBezTo>
                      <a:pt x="2534" y="284"/>
                      <a:pt x="2505" y="292"/>
                      <a:pt x="2480" y="310"/>
                    </a:cubicBezTo>
                    <a:lnTo>
                      <a:pt x="1856" y="614"/>
                    </a:lnTo>
                    <a:cubicBezTo>
                      <a:pt x="1824" y="626"/>
                      <a:pt x="1793" y="632"/>
                      <a:pt x="1763" y="632"/>
                    </a:cubicBezTo>
                    <a:cubicBezTo>
                      <a:pt x="1708" y="632"/>
                      <a:pt x="1659" y="612"/>
                      <a:pt x="1624" y="578"/>
                    </a:cubicBezTo>
                    <a:lnTo>
                      <a:pt x="1124" y="60"/>
                    </a:lnTo>
                    <a:cubicBezTo>
                      <a:pt x="1071" y="20"/>
                      <a:pt x="997" y="0"/>
                      <a:pt x="9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29" name="Google Shape;1467;p43">
              <a:extLst>
                <a:ext uri="{FF2B5EF4-FFF2-40B4-BE49-F238E27FC236}">
                  <a16:creationId xmlns:a16="http://schemas.microsoft.com/office/drawing/2014/main" id="{4C547E04-FFA1-433D-D83A-A2CC811E1C28}"/>
                </a:ext>
              </a:extLst>
            </p:cNvPr>
            <p:cNvGrpSpPr/>
            <p:nvPr/>
          </p:nvGrpSpPr>
          <p:grpSpPr>
            <a:xfrm>
              <a:off x="6087493" y="4521558"/>
              <a:ext cx="191095" cy="401974"/>
              <a:chOff x="3783900" y="1046675"/>
              <a:chExt cx="144550" cy="294875"/>
            </a:xfrm>
            <a:solidFill>
              <a:schemeClr val="tx1"/>
            </a:solidFill>
            <a:effectLst/>
          </p:grpSpPr>
          <p:sp>
            <p:nvSpPr>
              <p:cNvPr id="230" name="Google Shape;1468;p43">
                <a:extLst>
                  <a:ext uri="{FF2B5EF4-FFF2-40B4-BE49-F238E27FC236}">
                    <a16:creationId xmlns:a16="http://schemas.microsoft.com/office/drawing/2014/main" id="{CB9F30C6-D7F0-3177-F1AC-F7704CF06FF9}"/>
                  </a:ext>
                </a:extLst>
              </p:cNvPr>
              <p:cNvSpPr/>
              <p:nvPr userDrawn="1"/>
            </p:nvSpPr>
            <p:spPr>
              <a:xfrm>
                <a:off x="3783900" y="1046675"/>
                <a:ext cx="144550" cy="294875"/>
              </a:xfrm>
              <a:custGeom>
                <a:avLst/>
                <a:gdLst/>
                <a:ahLst/>
                <a:cxnLst/>
                <a:rect l="l" t="t" r="r" b="b"/>
                <a:pathLst>
                  <a:path w="5782" h="11795" extrusionOk="0">
                    <a:moveTo>
                      <a:pt x="2891" y="804"/>
                    </a:moveTo>
                    <a:cubicBezTo>
                      <a:pt x="3337" y="804"/>
                      <a:pt x="3694" y="1161"/>
                      <a:pt x="3694" y="1607"/>
                    </a:cubicBezTo>
                    <a:lnTo>
                      <a:pt x="3694" y="7459"/>
                    </a:lnTo>
                    <a:cubicBezTo>
                      <a:pt x="4479" y="7816"/>
                      <a:pt x="4889" y="8690"/>
                      <a:pt x="4711" y="9547"/>
                    </a:cubicBezTo>
                    <a:cubicBezTo>
                      <a:pt x="4497" y="10385"/>
                      <a:pt x="3747" y="10992"/>
                      <a:pt x="2891" y="10992"/>
                    </a:cubicBezTo>
                    <a:cubicBezTo>
                      <a:pt x="2016" y="10992"/>
                      <a:pt x="1267" y="10385"/>
                      <a:pt x="1089" y="9547"/>
                    </a:cubicBezTo>
                    <a:cubicBezTo>
                      <a:pt x="892" y="8690"/>
                      <a:pt x="1303" y="7816"/>
                      <a:pt x="2088" y="7459"/>
                    </a:cubicBezTo>
                    <a:lnTo>
                      <a:pt x="2088" y="1607"/>
                    </a:lnTo>
                    <a:cubicBezTo>
                      <a:pt x="2088" y="1161"/>
                      <a:pt x="2462" y="804"/>
                      <a:pt x="2891" y="804"/>
                    </a:cubicBezTo>
                    <a:close/>
                    <a:moveTo>
                      <a:pt x="2891" y="1"/>
                    </a:moveTo>
                    <a:cubicBezTo>
                      <a:pt x="2016" y="1"/>
                      <a:pt x="1285" y="697"/>
                      <a:pt x="1285" y="1607"/>
                    </a:cubicBezTo>
                    <a:lnTo>
                      <a:pt x="1285" y="6995"/>
                    </a:lnTo>
                    <a:cubicBezTo>
                      <a:pt x="375" y="7691"/>
                      <a:pt x="0" y="8886"/>
                      <a:pt x="357" y="9975"/>
                    </a:cubicBezTo>
                    <a:cubicBezTo>
                      <a:pt x="732" y="11063"/>
                      <a:pt x="1749" y="11795"/>
                      <a:pt x="2891" y="11795"/>
                    </a:cubicBezTo>
                    <a:cubicBezTo>
                      <a:pt x="4033" y="11795"/>
                      <a:pt x="5068" y="11063"/>
                      <a:pt x="5424" y="9975"/>
                    </a:cubicBezTo>
                    <a:cubicBezTo>
                      <a:pt x="5781" y="8886"/>
                      <a:pt x="5407" y="7691"/>
                      <a:pt x="4479" y="6995"/>
                    </a:cubicBezTo>
                    <a:lnTo>
                      <a:pt x="4479" y="1607"/>
                    </a:lnTo>
                    <a:cubicBezTo>
                      <a:pt x="4479" y="715"/>
                      <a:pt x="3765" y="1"/>
                      <a:pt x="2891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31" name="Google Shape;1469;p43">
                <a:extLst>
                  <a:ext uri="{FF2B5EF4-FFF2-40B4-BE49-F238E27FC236}">
                    <a16:creationId xmlns:a16="http://schemas.microsoft.com/office/drawing/2014/main" id="{3402A265-A902-B627-EBE6-0E79A30D0F13}"/>
                  </a:ext>
                </a:extLst>
              </p:cNvPr>
              <p:cNvSpPr/>
              <p:nvPr userDrawn="1"/>
            </p:nvSpPr>
            <p:spPr>
              <a:xfrm>
                <a:off x="3821350" y="1161775"/>
                <a:ext cx="69625" cy="146325"/>
              </a:xfrm>
              <a:custGeom>
                <a:avLst/>
                <a:gdLst/>
                <a:ahLst/>
                <a:cxnLst/>
                <a:rect l="l" t="t" r="r" b="b"/>
                <a:pathLst>
                  <a:path w="2785" h="5853" extrusionOk="0">
                    <a:moveTo>
                      <a:pt x="1125" y="0"/>
                    </a:moveTo>
                    <a:lnTo>
                      <a:pt x="1125" y="3212"/>
                    </a:lnTo>
                    <a:cubicBezTo>
                      <a:pt x="465" y="3355"/>
                      <a:pt x="1" y="3979"/>
                      <a:pt x="72" y="4657"/>
                    </a:cubicBezTo>
                    <a:cubicBezTo>
                      <a:pt x="144" y="5335"/>
                      <a:pt x="715" y="5853"/>
                      <a:pt x="1393" y="5853"/>
                    </a:cubicBezTo>
                    <a:cubicBezTo>
                      <a:pt x="2071" y="5853"/>
                      <a:pt x="2642" y="5335"/>
                      <a:pt x="2713" y="4657"/>
                    </a:cubicBezTo>
                    <a:cubicBezTo>
                      <a:pt x="2784" y="3979"/>
                      <a:pt x="2321" y="3355"/>
                      <a:pt x="1660" y="3212"/>
                    </a:cubicBezTo>
                    <a:lnTo>
                      <a:pt x="166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32" name="Google Shape;1470;p43">
              <a:extLst>
                <a:ext uri="{FF2B5EF4-FFF2-40B4-BE49-F238E27FC236}">
                  <a16:creationId xmlns:a16="http://schemas.microsoft.com/office/drawing/2014/main" id="{4ED3B927-79F2-CE7F-35B6-DCD1CA0F54B6}"/>
                </a:ext>
              </a:extLst>
            </p:cNvPr>
            <p:cNvSpPr/>
            <p:nvPr/>
          </p:nvSpPr>
          <p:spPr>
            <a:xfrm>
              <a:off x="6612532" y="4545792"/>
              <a:ext cx="257162" cy="363054"/>
            </a:xfrm>
            <a:custGeom>
              <a:avLst/>
              <a:gdLst/>
              <a:ahLst/>
              <a:cxnLst/>
              <a:rect l="l" t="t" r="r" b="b"/>
              <a:pathLst>
                <a:path w="7781" h="10653" extrusionOk="0">
                  <a:moveTo>
                    <a:pt x="6156" y="1"/>
                  </a:moveTo>
                  <a:cubicBezTo>
                    <a:pt x="5532" y="1"/>
                    <a:pt x="4997" y="72"/>
                    <a:pt x="4711" y="607"/>
                  </a:cubicBezTo>
                  <a:cubicBezTo>
                    <a:pt x="4640" y="715"/>
                    <a:pt x="4604" y="839"/>
                    <a:pt x="4604" y="946"/>
                  </a:cubicBezTo>
                  <a:cubicBezTo>
                    <a:pt x="4604" y="1107"/>
                    <a:pt x="4640" y="1214"/>
                    <a:pt x="4729" y="1339"/>
                  </a:cubicBezTo>
                  <a:cubicBezTo>
                    <a:pt x="4568" y="1571"/>
                    <a:pt x="4426" y="1821"/>
                    <a:pt x="4283" y="2053"/>
                  </a:cubicBezTo>
                  <a:cubicBezTo>
                    <a:pt x="4247" y="1981"/>
                    <a:pt x="4176" y="1928"/>
                    <a:pt x="4122" y="1856"/>
                  </a:cubicBezTo>
                  <a:cubicBezTo>
                    <a:pt x="4122" y="1839"/>
                    <a:pt x="4140" y="1821"/>
                    <a:pt x="4140" y="1785"/>
                  </a:cubicBezTo>
                  <a:cubicBezTo>
                    <a:pt x="4140" y="1393"/>
                    <a:pt x="3801" y="1107"/>
                    <a:pt x="3444" y="1107"/>
                  </a:cubicBezTo>
                  <a:cubicBezTo>
                    <a:pt x="3070" y="1107"/>
                    <a:pt x="2499" y="947"/>
                    <a:pt x="2499" y="946"/>
                  </a:cubicBezTo>
                  <a:lnTo>
                    <a:pt x="2499" y="946"/>
                  </a:lnTo>
                  <a:cubicBezTo>
                    <a:pt x="2499" y="1571"/>
                    <a:pt x="2570" y="2106"/>
                    <a:pt x="3088" y="2392"/>
                  </a:cubicBezTo>
                  <a:cubicBezTo>
                    <a:pt x="3195" y="2463"/>
                    <a:pt x="3319" y="2499"/>
                    <a:pt x="3444" y="2499"/>
                  </a:cubicBezTo>
                  <a:cubicBezTo>
                    <a:pt x="3605" y="2499"/>
                    <a:pt x="3730" y="2445"/>
                    <a:pt x="3855" y="2356"/>
                  </a:cubicBezTo>
                  <a:cubicBezTo>
                    <a:pt x="3926" y="2445"/>
                    <a:pt x="3980" y="2517"/>
                    <a:pt x="4033" y="2606"/>
                  </a:cubicBezTo>
                  <a:cubicBezTo>
                    <a:pt x="3605" y="3587"/>
                    <a:pt x="3516" y="4533"/>
                    <a:pt x="3569" y="5407"/>
                  </a:cubicBezTo>
                  <a:cubicBezTo>
                    <a:pt x="3551" y="5389"/>
                    <a:pt x="3551" y="5389"/>
                    <a:pt x="3516" y="5389"/>
                  </a:cubicBezTo>
                  <a:cubicBezTo>
                    <a:pt x="3427" y="5336"/>
                    <a:pt x="3337" y="5282"/>
                    <a:pt x="3248" y="5247"/>
                  </a:cubicBezTo>
                  <a:cubicBezTo>
                    <a:pt x="3266" y="5157"/>
                    <a:pt x="3266" y="5104"/>
                    <a:pt x="3266" y="5032"/>
                  </a:cubicBezTo>
                  <a:cubicBezTo>
                    <a:pt x="3266" y="4247"/>
                    <a:pt x="2641" y="3623"/>
                    <a:pt x="1874" y="3623"/>
                  </a:cubicBezTo>
                  <a:cubicBezTo>
                    <a:pt x="1838" y="3625"/>
                    <a:pt x="1800" y="3626"/>
                    <a:pt x="1762" y="3626"/>
                  </a:cubicBezTo>
                  <a:cubicBezTo>
                    <a:pt x="1031" y="3626"/>
                    <a:pt x="1" y="3320"/>
                    <a:pt x="1" y="3320"/>
                  </a:cubicBezTo>
                  <a:lnTo>
                    <a:pt x="1" y="3320"/>
                  </a:lnTo>
                  <a:cubicBezTo>
                    <a:pt x="1" y="4551"/>
                    <a:pt x="126" y="5639"/>
                    <a:pt x="1214" y="6246"/>
                  </a:cubicBezTo>
                  <a:cubicBezTo>
                    <a:pt x="1410" y="6371"/>
                    <a:pt x="1642" y="6424"/>
                    <a:pt x="1892" y="6424"/>
                  </a:cubicBezTo>
                  <a:cubicBezTo>
                    <a:pt x="2410" y="6424"/>
                    <a:pt x="2838" y="6157"/>
                    <a:pt x="3088" y="5764"/>
                  </a:cubicBezTo>
                  <a:cubicBezTo>
                    <a:pt x="3159" y="5800"/>
                    <a:pt x="3248" y="5835"/>
                    <a:pt x="3302" y="5871"/>
                  </a:cubicBezTo>
                  <a:cubicBezTo>
                    <a:pt x="3409" y="5925"/>
                    <a:pt x="3534" y="5978"/>
                    <a:pt x="3658" y="6032"/>
                  </a:cubicBezTo>
                  <a:cubicBezTo>
                    <a:pt x="3712" y="6424"/>
                    <a:pt x="3783" y="6799"/>
                    <a:pt x="3819" y="7156"/>
                  </a:cubicBezTo>
                  <a:cubicBezTo>
                    <a:pt x="3962" y="7923"/>
                    <a:pt x="4087" y="8655"/>
                    <a:pt x="4015" y="9333"/>
                  </a:cubicBezTo>
                  <a:cubicBezTo>
                    <a:pt x="3766" y="9440"/>
                    <a:pt x="3534" y="9582"/>
                    <a:pt x="3337" y="9779"/>
                  </a:cubicBezTo>
                  <a:cubicBezTo>
                    <a:pt x="3070" y="9654"/>
                    <a:pt x="2784" y="9582"/>
                    <a:pt x="2481" y="9582"/>
                  </a:cubicBezTo>
                  <a:cubicBezTo>
                    <a:pt x="1714" y="9582"/>
                    <a:pt x="1053" y="10011"/>
                    <a:pt x="714" y="10653"/>
                  </a:cubicBezTo>
                  <a:lnTo>
                    <a:pt x="7620" y="10653"/>
                  </a:lnTo>
                  <a:cubicBezTo>
                    <a:pt x="7298" y="10135"/>
                    <a:pt x="6745" y="9779"/>
                    <a:pt x="6103" y="9725"/>
                  </a:cubicBezTo>
                  <a:cubicBezTo>
                    <a:pt x="5728" y="9404"/>
                    <a:pt x="5264" y="9190"/>
                    <a:pt x="4747" y="9190"/>
                  </a:cubicBezTo>
                  <a:cubicBezTo>
                    <a:pt x="4676" y="9190"/>
                    <a:pt x="4604" y="9190"/>
                    <a:pt x="4533" y="9208"/>
                  </a:cubicBezTo>
                  <a:cubicBezTo>
                    <a:pt x="4586" y="8530"/>
                    <a:pt x="4479" y="7852"/>
                    <a:pt x="4337" y="7156"/>
                  </a:cubicBezTo>
                  <a:cubicBezTo>
                    <a:pt x="4390" y="7067"/>
                    <a:pt x="4479" y="6977"/>
                    <a:pt x="4604" y="6888"/>
                  </a:cubicBezTo>
                  <a:cubicBezTo>
                    <a:pt x="4818" y="7370"/>
                    <a:pt x="5300" y="7727"/>
                    <a:pt x="5871" y="7727"/>
                  </a:cubicBezTo>
                  <a:cubicBezTo>
                    <a:pt x="6121" y="7727"/>
                    <a:pt x="6371" y="7655"/>
                    <a:pt x="6567" y="7530"/>
                  </a:cubicBezTo>
                  <a:cubicBezTo>
                    <a:pt x="7637" y="6959"/>
                    <a:pt x="7780" y="5853"/>
                    <a:pt x="7780" y="4622"/>
                  </a:cubicBezTo>
                  <a:lnTo>
                    <a:pt x="7780" y="4622"/>
                  </a:lnTo>
                  <a:cubicBezTo>
                    <a:pt x="7780" y="4622"/>
                    <a:pt x="6739" y="4910"/>
                    <a:pt x="6008" y="4910"/>
                  </a:cubicBezTo>
                  <a:cubicBezTo>
                    <a:pt x="5967" y="4910"/>
                    <a:pt x="5927" y="4909"/>
                    <a:pt x="5889" y="4908"/>
                  </a:cubicBezTo>
                  <a:cubicBezTo>
                    <a:pt x="5122" y="4908"/>
                    <a:pt x="4497" y="5532"/>
                    <a:pt x="4497" y="6317"/>
                  </a:cubicBezTo>
                  <a:lnTo>
                    <a:pt x="4497" y="6335"/>
                  </a:lnTo>
                  <a:cubicBezTo>
                    <a:pt x="4408" y="6388"/>
                    <a:pt x="4337" y="6424"/>
                    <a:pt x="4247" y="6496"/>
                  </a:cubicBezTo>
                  <a:cubicBezTo>
                    <a:pt x="4087" y="5514"/>
                    <a:pt x="3998" y="4497"/>
                    <a:pt x="4319" y="3391"/>
                  </a:cubicBezTo>
                  <a:cubicBezTo>
                    <a:pt x="4444" y="3337"/>
                    <a:pt x="4604" y="3302"/>
                    <a:pt x="4765" y="3302"/>
                  </a:cubicBezTo>
                  <a:cubicBezTo>
                    <a:pt x="4765" y="3480"/>
                    <a:pt x="4872" y="3659"/>
                    <a:pt x="5015" y="3766"/>
                  </a:cubicBezTo>
                  <a:cubicBezTo>
                    <a:pt x="5122" y="3855"/>
                    <a:pt x="5246" y="3891"/>
                    <a:pt x="5354" y="3908"/>
                  </a:cubicBezTo>
                  <a:cubicBezTo>
                    <a:pt x="5410" y="3917"/>
                    <a:pt x="5464" y="3921"/>
                    <a:pt x="5517" y="3921"/>
                  </a:cubicBezTo>
                  <a:cubicBezTo>
                    <a:pt x="6030" y="3921"/>
                    <a:pt x="6370" y="3542"/>
                    <a:pt x="6710" y="3105"/>
                  </a:cubicBezTo>
                  <a:cubicBezTo>
                    <a:pt x="6710" y="3105"/>
                    <a:pt x="6156" y="2873"/>
                    <a:pt x="5853" y="2659"/>
                  </a:cubicBezTo>
                  <a:cubicBezTo>
                    <a:pt x="5729" y="2558"/>
                    <a:pt x="5584" y="2511"/>
                    <a:pt x="5439" y="2511"/>
                  </a:cubicBezTo>
                  <a:cubicBezTo>
                    <a:pt x="5253" y="2511"/>
                    <a:pt x="5066" y="2590"/>
                    <a:pt x="4925" y="2731"/>
                  </a:cubicBezTo>
                  <a:cubicBezTo>
                    <a:pt x="4800" y="2731"/>
                    <a:pt x="4640" y="2749"/>
                    <a:pt x="4515" y="2766"/>
                  </a:cubicBezTo>
                  <a:cubicBezTo>
                    <a:pt x="4676" y="2392"/>
                    <a:pt x="4890" y="2017"/>
                    <a:pt x="5157" y="1607"/>
                  </a:cubicBezTo>
                  <a:cubicBezTo>
                    <a:pt x="5211" y="1625"/>
                    <a:pt x="5246" y="1625"/>
                    <a:pt x="5300" y="1625"/>
                  </a:cubicBezTo>
                  <a:cubicBezTo>
                    <a:pt x="5693" y="1625"/>
                    <a:pt x="5996" y="1303"/>
                    <a:pt x="5996" y="929"/>
                  </a:cubicBezTo>
                  <a:cubicBezTo>
                    <a:pt x="5996" y="590"/>
                    <a:pt x="6156" y="1"/>
                    <a:pt x="6156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233" name="Google Shape;1471;p43">
              <a:extLst>
                <a:ext uri="{FF2B5EF4-FFF2-40B4-BE49-F238E27FC236}">
                  <a16:creationId xmlns:a16="http://schemas.microsoft.com/office/drawing/2014/main" id="{71CE8BFC-CBA5-BFB9-A1BB-C8690E12A7ED}"/>
                </a:ext>
              </a:extLst>
            </p:cNvPr>
            <p:cNvGrpSpPr/>
            <p:nvPr/>
          </p:nvGrpSpPr>
          <p:grpSpPr>
            <a:xfrm>
              <a:off x="6986772" y="4278941"/>
              <a:ext cx="552595" cy="674409"/>
              <a:chOff x="238550" y="1487175"/>
              <a:chExt cx="418000" cy="494725"/>
            </a:xfrm>
            <a:solidFill>
              <a:schemeClr val="tx1"/>
            </a:solidFill>
            <a:effectLst/>
          </p:grpSpPr>
          <p:sp>
            <p:nvSpPr>
              <p:cNvPr id="234" name="Google Shape;1472;p43">
                <a:extLst>
                  <a:ext uri="{FF2B5EF4-FFF2-40B4-BE49-F238E27FC236}">
                    <a16:creationId xmlns:a16="http://schemas.microsoft.com/office/drawing/2014/main" id="{CB25A234-3ABB-6446-9D33-925884F482AB}"/>
                  </a:ext>
                </a:extLst>
              </p:cNvPr>
              <p:cNvSpPr/>
              <p:nvPr userDrawn="1"/>
            </p:nvSpPr>
            <p:spPr>
              <a:xfrm>
                <a:off x="238550" y="1487175"/>
                <a:ext cx="184700" cy="358675"/>
              </a:xfrm>
              <a:custGeom>
                <a:avLst/>
                <a:gdLst/>
                <a:ahLst/>
                <a:cxnLst/>
                <a:rect l="l" t="t" r="r" b="b"/>
                <a:pathLst>
                  <a:path w="7388" h="14347" extrusionOk="0">
                    <a:moveTo>
                      <a:pt x="1" y="1"/>
                    </a:moveTo>
                    <a:close/>
                    <a:moveTo>
                      <a:pt x="4997" y="13543"/>
                    </a:moveTo>
                    <a:lnTo>
                      <a:pt x="4997" y="14346"/>
                    </a:lnTo>
                    <a:lnTo>
                      <a:pt x="7388" y="14346"/>
                    </a:lnTo>
                    <a:lnTo>
                      <a:pt x="7388" y="13543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35" name="Google Shape;1473;p43">
                <a:extLst>
                  <a:ext uri="{FF2B5EF4-FFF2-40B4-BE49-F238E27FC236}">
                    <a16:creationId xmlns:a16="http://schemas.microsoft.com/office/drawing/2014/main" id="{D9227595-64FD-EEFA-2FC9-C47C4E733ED0}"/>
                  </a:ext>
                </a:extLst>
              </p:cNvPr>
              <p:cNvSpPr/>
              <p:nvPr userDrawn="1"/>
            </p:nvSpPr>
            <p:spPr>
              <a:xfrm>
                <a:off x="596300" y="1825750"/>
                <a:ext cx="602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804" extrusionOk="0">
                    <a:moveTo>
                      <a:pt x="1" y="0"/>
                    </a:moveTo>
                    <a:lnTo>
                      <a:pt x="1" y="803"/>
                    </a:lnTo>
                    <a:lnTo>
                      <a:pt x="2409" y="803"/>
                    </a:lnTo>
                    <a:lnTo>
                      <a:pt x="2409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36" name="Google Shape;1474;p43">
                <a:extLst>
                  <a:ext uri="{FF2B5EF4-FFF2-40B4-BE49-F238E27FC236}">
                    <a16:creationId xmlns:a16="http://schemas.microsoft.com/office/drawing/2014/main" id="{047F5902-4D06-3A1E-9D96-AF28FE63AFE5}"/>
                  </a:ext>
                </a:extLst>
              </p:cNvPr>
              <p:cNvSpPr/>
              <p:nvPr userDrawn="1"/>
            </p:nvSpPr>
            <p:spPr>
              <a:xfrm>
                <a:off x="436600" y="1762400"/>
                <a:ext cx="146800" cy="146350"/>
              </a:xfrm>
              <a:custGeom>
                <a:avLst/>
                <a:gdLst/>
                <a:ahLst/>
                <a:cxnLst/>
                <a:rect l="l" t="t" r="r" b="b"/>
                <a:pathLst>
                  <a:path w="5872" h="5854" extrusionOk="0">
                    <a:moveTo>
                      <a:pt x="2927" y="1"/>
                    </a:moveTo>
                    <a:cubicBezTo>
                      <a:pt x="1321" y="1"/>
                      <a:pt x="1" y="1321"/>
                      <a:pt x="1" y="2927"/>
                    </a:cubicBezTo>
                    <a:cubicBezTo>
                      <a:pt x="1" y="4551"/>
                      <a:pt x="1321" y="5853"/>
                      <a:pt x="2927" y="5853"/>
                    </a:cubicBezTo>
                    <a:cubicBezTo>
                      <a:pt x="4551" y="5853"/>
                      <a:pt x="5871" y="4551"/>
                      <a:pt x="5871" y="2927"/>
                    </a:cubicBezTo>
                    <a:cubicBezTo>
                      <a:pt x="5871" y="1321"/>
                      <a:pt x="4551" y="1"/>
                      <a:pt x="29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37" name="Google Shape;1475;p43">
                <a:extLst>
                  <a:ext uri="{FF2B5EF4-FFF2-40B4-BE49-F238E27FC236}">
                    <a16:creationId xmlns:a16="http://schemas.microsoft.com/office/drawing/2014/main" id="{1C6FF425-0F67-710F-53A1-5EEE3CCE0C28}"/>
                  </a:ext>
                </a:extLst>
              </p:cNvPr>
              <p:cNvSpPr/>
              <p:nvPr userDrawn="1"/>
            </p:nvSpPr>
            <p:spPr>
              <a:xfrm>
                <a:off x="499950" y="1922100"/>
                <a:ext cx="20100" cy="59800"/>
              </a:xfrm>
              <a:custGeom>
                <a:avLst/>
                <a:gdLst/>
                <a:ahLst/>
                <a:cxnLst/>
                <a:rect l="l" t="t" r="r" b="b"/>
                <a:pathLst>
                  <a:path w="804" h="2392" extrusionOk="0">
                    <a:moveTo>
                      <a:pt x="1" y="0"/>
                    </a:moveTo>
                    <a:lnTo>
                      <a:pt x="1" y="2391"/>
                    </a:lnTo>
                    <a:lnTo>
                      <a:pt x="804" y="2391"/>
                    </a:lnTo>
                    <a:lnTo>
                      <a:pt x="80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38" name="Google Shape;1476;p43">
                <a:extLst>
                  <a:ext uri="{FF2B5EF4-FFF2-40B4-BE49-F238E27FC236}">
                    <a16:creationId xmlns:a16="http://schemas.microsoft.com/office/drawing/2014/main" id="{CE3FBEC4-8A5E-6717-E113-C68D27986D30}"/>
                  </a:ext>
                </a:extLst>
              </p:cNvPr>
              <p:cNvSpPr/>
              <p:nvPr userDrawn="1"/>
            </p:nvSpPr>
            <p:spPr>
              <a:xfrm>
                <a:off x="499950" y="1689250"/>
                <a:ext cx="20100" cy="59800"/>
              </a:xfrm>
              <a:custGeom>
                <a:avLst/>
                <a:gdLst/>
                <a:ahLst/>
                <a:cxnLst/>
                <a:rect l="l" t="t" r="r" b="b"/>
                <a:pathLst>
                  <a:path w="804" h="2392" extrusionOk="0">
                    <a:moveTo>
                      <a:pt x="1" y="1"/>
                    </a:moveTo>
                    <a:lnTo>
                      <a:pt x="1" y="2391"/>
                    </a:lnTo>
                    <a:lnTo>
                      <a:pt x="804" y="2391"/>
                    </a:lnTo>
                    <a:lnTo>
                      <a:pt x="804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39" name="Google Shape;1477;p43">
                <a:extLst>
                  <a:ext uri="{FF2B5EF4-FFF2-40B4-BE49-F238E27FC236}">
                    <a16:creationId xmlns:a16="http://schemas.microsoft.com/office/drawing/2014/main" id="{EA3673B2-6409-50D8-FB8A-F7ACBF39DD28}"/>
                  </a:ext>
                </a:extLst>
              </p:cNvPr>
              <p:cNvSpPr/>
              <p:nvPr userDrawn="1"/>
            </p:nvSpPr>
            <p:spPr>
              <a:xfrm>
                <a:off x="399150" y="1889525"/>
                <a:ext cx="56675" cy="56675"/>
              </a:xfrm>
              <a:custGeom>
                <a:avLst/>
                <a:gdLst/>
                <a:ahLst/>
                <a:cxnLst/>
                <a:rect l="l" t="t" r="r" b="b"/>
                <a:pathLst>
                  <a:path w="2267" h="2267" extrusionOk="0">
                    <a:moveTo>
                      <a:pt x="1695" y="1"/>
                    </a:moveTo>
                    <a:lnTo>
                      <a:pt x="0" y="1696"/>
                    </a:lnTo>
                    <a:lnTo>
                      <a:pt x="571" y="2267"/>
                    </a:lnTo>
                    <a:lnTo>
                      <a:pt x="2266" y="572"/>
                    </a:lnTo>
                    <a:lnTo>
                      <a:pt x="1695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40" name="Google Shape;1478;p43">
                <a:extLst>
                  <a:ext uri="{FF2B5EF4-FFF2-40B4-BE49-F238E27FC236}">
                    <a16:creationId xmlns:a16="http://schemas.microsoft.com/office/drawing/2014/main" id="{A6650AEC-9D39-762F-74C3-A561468C7126}"/>
                  </a:ext>
                </a:extLst>
              </p:cNvPr>
              <p:cNvSpPr/>
              <p:nvPr userDrawn="1"/>
            </p:nvSpPr>
            <p:spPr>
              <a:xfrm>
                <a:off x="564175" y="1725375"/>
                <a:ext cx="56675" cy="56675"/>
              </a:xfrm>
              <a:custGeom>
                <a:avLst/>
                <a:gdLst/>
                <a:ahLst/>
                <a:cxnLst/>
                <a:rect l="l" t="t" r="r" b="b"/>
                <a:pathLst>
                  <a:path w="2267" h="2267" extrusionOk="0">
                    <a:moveTo>
                      <a:pt x="1696" y="1"/>
                    </a:moveTo>
                    <a:lnTo>
                      <a:pt x="1" y="1696"/>
                    </a:lnTo>
                    <a:lnTo>
                      <a:pt x="572" y="2267"/>
                    </a:lnTo>
                    <a:lnTo>
                      <a:pt x="2267" y="572"/>
                    </a:lnTo>
                    <a:lnTo>
                      <a:pt x="1696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41" name="Google Shape;1479;p43">
                <a:extLst>
                  <a:ext uri="{FF2B5EF4-FFF2-40B4-BE49-F238E27FC236}">
                    <a16:creationId xmlns:a16="http://schemas.microsoft.com/office/drawing/2014/main" id="{DBA5AE96-DC6F-2E70-9DA0-0C6047E59AB5}"/>
                  </a:ext>
                </a:extLst>
              </p:cNvPr>
              <p:cNvSpPr/>
              <p:nvPr userDrawn="1"/>
            </p:nvSpPr>
            <p:spPr>
              <a:xfrm>
                <a:off x="399600" y="1724925"/>
                <a:ext cx="56675" cy="56675"/>
              </a:xfrm>
              <a:custGeom>
                <a:avLst/>
                <a:gdLst/>
                <a:ahLst/>
                <a:cxnLst/>
                <a:rect l="l" t="t" r="r" b="b"/>
                <a:pathLst>
                  <a:path w="2267" h="2267" extrusionOk="0">
                    <a:moveTo>
                      <a:pt x="571" y="1"/>
                    </a:moveTo>
                    <a:lnTo>
                      <a:pt x="0" y="572"/>
                    </a:lnTo>
                    <a:lnTo>
                      <a:pt x="1695" y="2267"/>
                    </a:lnTo>
                    <a:lnTo>
                      <a:pt x="2266" y="1696"/>
                    </a:lnTo>
                    <a:lnTo>
                      <a:pt x="571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42" name="Google Shape;1480;p43">
                <a:extLst>
                  <a:ext uri="{FF2B5EF4-FFF2-40B4-BE49-F238E27FC236}">
                    <a16:creationId xmlns:a16="http://schemas.microsoft.com/office/drawing/2014/main" id="{9F18CA84-7544-A3C7-ACBF-0F4F9468F0B8}"/>
                  </a:ext>
                </a:extLst>
              </p:cNvPr>
              <p:cNvSpPr/>
              <p:nvPr userDrawn="1"/>
            </p:nvSpPr>
            <p:spPr>
              <a:xfrm>
                <a:off x="564175" y="1889975"/>
                <a:ext cx="56250" cy="56675"/>
              </a:xfrm>
              <a:custGeom>
                <a:avLst/>
                <a:gdLst/>
                <a:ahLst/>
                <a:cxnLst/>
                <a:rect l="l" t="t" r="r" b="b"/>
                <a:pathLst>
                  <a:path w="2250" h="2267" extrusionOk="0">
                    <a:moveTo>
                      <a:pt x="554" y="1"/>
                    </a:moveTo>
                    <a:lnTo>
                      <a:pt x="1" y="572"/>
                    </a:lnTo>
                    <a:lnTo>
                      <a:pt x="1696" y="2267"/>
                    </a:lnTo>
                    <a:lnTo>
                      <a:pt x="2249" y="1696"/>
                    </a:lnTo>
                    <a:lnTo>
                      <a:pt x="554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43" name="Google Shape;1481;p43">
              <a:extLst>
                <a:ext uri="{FF2B5EF4-FFF2-40B4-BE49-F238E27FC236}">
                  <a16:creationId xmlns:a16="http://schemas.microsoft.com/office/drawing/2014/main" id="{C5A03A24-FB6E-58BD-CB36-AEBC9AFF6449}"/>
                </a:ext>
              </a:extLst>
            </p:cNvPr>
            <p:cNvSpPr/>
            <p:nvPr/>
          </p:nvSpPr>
          <p:spPr>
            <a:xfrm>
              <a:off x="7656167" y="4679677"/>
              <a:ext cx="374490" cy="217396"/>
            </a:xfrm>
            <a:custGeom>
              <a:avLst/>
              <a:gdLst/>
              <a:ahLst/>
              <a:cxnLst/>
              <a:rect l="l" t="t" r="r" b="b"/>
              <a:pathLst>
                <a:path w="11331" h="6379" extrusionOk="0">
                  <a:moveTo>
                    <a:pt x="4807" y="0"/>
                  </a:moveTo>
                  <a:cubicBezTo>
                    <a:pt x="4627" y="0"/>
                    <a:pt x="4445" y="20"/>
                    <a:pt x="4265" y="62"/>
                  </a:cubicBezTo>
                  <a:cubicBezTo>
                    <a:pt x="3212" y="330"/>
                    <a:pt x="2445" y="1276"/>
                    <a:pt x="2445" y="2382"/>
                  </a:cubicBezTo>
                  <a:lnTo>
                    <a:pt x="2445" y="2418"/>
                  </a:lnTo>
                  <a:cubicBezTo>
                    <a:pt x="2335" y="2399"/>
                    <a:pt x="2226" y="2390"/>
                    <a:pt x="2117" y="2390"/>
                  </a:cubicBezTo>
                  <a:cubicBezTo>
                    <a:pt x="1500" y="2390"/>
                    <a:pt x="912" y="2684"/>
                    <a:pt x="518" y="3185"/>
                  </a:cubicBezTo>
                  <a:cubicBezTo>
                    <a:pt x="72" y="3774"/>
                    <a:pt x="0" y="4559"/>
                    <a:pt x="321" y="5237"/>
                  </a:cubicBezTo>
                  <a:cubicBezTo>
                    <a:pt x="625" y="5897"/>
                    <a:pt x="1285" y="6325"/>
                    <a:pt x="2017" y="6379"/>
                  </a:cubicBezTo>
                  <a:lnTo>
                    <a:pt x="9742" y="6379"/>
                  </a:lnTo>
                  <a:cubicBezTo>
                    <a:pt x="10617" y="6379"/>
                    <a:pt x="11330" y="5665"/>
                    <a:pt x="11330" y="4791"/>
                  </a:cubicBezTo>
                  <a:cubicBezTo>
                    <a:pt x="11330" y="3916"/>
                    <a:pt x="10617" y="3185"/>
                    <a:pt x="9742" y="3185"/>
                  </a:cubicBezTo>
                  <a:lnTo>
                    <a:pt x="9618" y="3185"/>
                  </a:lnTo>
                  <a:cubicBezTo>
                    <a:pt x="9618" y="2525"/>
                    <a:pt x="9296" y="1918"/>
                    <a:pt x="8779" y="1561"/>
                  </a:cubicBezTo>
                  <a:cubicBezTo>
                    <a:pt x="8435" y="1320"/>
                    <a:pt x="8031" y="1197"/>
                    <a:pt x="7626" y="1197"/>
                  </a:cubicBezTo>
                  <a:cubicBezTo>
                    <a:pt x="7401" y="1197"/>
                    <a:pt x="7175" y="1235"/>
                    <a:pt x="6959" y="1311"/>
                  </a:cubicBezTo>
                  <a:cubicBezTo>
                    <a:pt x="6543" y="495"/>
                    <a:pt x="5696" y="0"/>
                    <a:pt x="480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44" name="Google Shape;1482;p43">
              <a:extLst>
                <a:ext uri="{FF2B5EF4-FFF2-40B4-BE49-F238E27FC236}">
                  <a16:creationId xmlns:a16="http://schemas.microsoft.com/office/drawing/2014/main" id="{C3B6F0D3-0874-80F0-F928-976F44F01E9B}"/>
                </a:ext>
              </a:extLst>
            </p:cNvPr>
            <p:cNvSpPr/>
            <p:nvPr/>
          </p:nvSpPr>
          <p:spPr>
            <a:xfrm>
              <a:off x="8147629" y="4590443"/>
              <a:ext cx="352082" cy="376448"/>
            </a:xfrm>
            <a:custGeom>
              <a:avLst/>
              <a:gdLst/>
              <a:ahLst/>
              <a:cxnLst/>
              <a:rect l="l" t="t" r="r" b="b"/>
              <a:pathLst>
                <a:path w="10653" h="11046" extrusionOk="0">
                  <a:moveTo>
                    <a:pt x="5336" y="1"/>
                  </a:moveTo>
                  <a:cubicBezTo>
                    <a:pt x="5193" y="1"/>
                    <a:pt x="5068" y="126"/>
                    <a:pt x="5068" y="268"/>
                  </a:cubicBezTo>
                  <a:lnTo>
                    <a:pt x="5068" y="607"/>
                  </a:lnTo>
                  <a:cubicBezTo>
                    <a:pt x="2249" y="732"/>
                    <a:pt x="1" y="2838"/>
                    <a:pt x="1" y="5389"/>
                  </a:cubicBezTo>
                  <a:cubicBezTo>
                    <a:pt x="1" y="5479"/>
                    <a:pt x="54" y="5532"/>
                    <a:pt x="143" y="5532"/>
                  </a:cubicBezTo>
                  <a:cubicBezTo>
                    <a:pt x="215" y="5532"/>
                    <a:pt x="268" y="5479"/>
                    <a:pt x="268" y="5389"/>
                  </a:cubicBezTo>
                  <a:cubicBezTo>
                    <a:pt x="268" y="4604"/>
                    <a:pt x="1000" y="3962"/>
                    <a:pt x="1874" y="3962"/>
                  </a:cubicBezTo>
                  <a:cubicBezTo>
                    <a:pt x="2748" y="3962"/>
                    <a:pt x="3462" y="4604"/>
                    <a:pt x="3462" y="5389"/>
                  </a:cubicBezTo>
                  <a:cubicBezTo>
                    <a:pt x="3462" y="5479"/>
                    <a:pt x="3516" y="5532"/>
                    <a:pt x="3605" y="5532"/>
                  </a:cubicBezTo>
                  <a:cubicBezTo>
                    <a:pt x="3676" y="5532"/>
                    <a:pt x="3730" y="5479"/>
                    <a:pt x="3730" y="5389"/>
                  </a:cubicBezTo>
                  <a:cubicBezTo>
                    <a:pt x="3730" y="4693"/>
                    <a:pt x="4301" y="4105"/>
                    <a:pt x="5068" y="3998"/>
                  </a:cubicBezTo>
                  <a:lnTo>
                    <a:pt x="5068" y="9386"/>
                  </a:lnTo>
                  <a:lnTo>
                    <a:pt x="4925" y="9386"/>
                  </a:lnTo>
                  <a:lnTo>
                    <a:pt x="4925" y="9993"/>
                  </a:lnTo>
                  <a:cubicBezTo>
                    <a:pt x="4925" y="10135"/>
                    <a:pt x="4818" y="10260"/>
                    <a:pt x="4658" y="10260"/>
                  </a:cubicBezTo>
                  <a:cubicBezTo>
                    <a:pt x="4515" y="10260"/>
                    <a:pt x="4390" y="10135"/>
                    <a:pt x="4390" y="9993"/>
                  </a:cubicBezTo>
                  <a:cubicBezTo>
                    <a:pt x="4390" y="9761"/>
                    <a:pt x="4229" y="9582"/>
                    <a:pt x="3997" y="9582"/>
                  </a:cubicBezTo>
                  <a:cubicBezTo>
                    <a:pt x="3765" y="9582"/>
                    <a:pt x="3605" y="9761"/>
                    <a:pt x="3605" y="9993"/>
                  </a:cubicBezTo>
                  <a:cubicBezTo>
                    <a:pt x="3605" y="10581"/>
                    <a:pt x="4087" y="11045"/>
                    <a:pt x="4658" y="11045"/>
                  </a:cubicBezTo>
                  <a:cubicBezTo>
                    <a:pt x="5246" y="11045"/>
                    <a:pt x="5728" y="10581"/>
                    <a:pt x="5728" y="9993"/>
                  </a:cubicBezTo>
                  <a:lnTo>
                    <a:pt x="5728" y="9386"/>
                  </a:lnTo>
                  <a:lnTo>
                    <a:pt x="5585" y="9386"/>
                  </a:lnTo>
                  <a:lnTo>
                    <a:pt x="5585" y="3998"/>
                  </a:lnTo>
                  <a:cubicBezTo>
                    <a:pt x="6353" y="4105"/>
                    <a:pt x="6924" y="4693"/>
                    <a:pt x="6924" y="5389"/>
                  </a:cubicBezTo>
                  <a:cubicBezTo>
                    <a:pt x="6924" y="5479"/>
                    <a:pt x="6977" y="5532"/>
                    <a:pt x="7066" y="5532"/>
                  </a:cubicBezTo>
                  <a:cubicBezTo>
                    <a:pt x="7138" y="5532"/>
                    <a:pt x="7191" y="5479"/>
                    <a:pt x="7191" y="5389"/>
                  </a:cubicBezTo>
                  <a:cubicBezTo>
                    <a:pt x="7191" y="4604"/>
                    <a:pt x="7923" y="3962"/>
                    <a:pt x="8797" y="3962"/>
                  </a:cubicBezTo>
                  <a:cubicBezTo>
                    <a:pt x="9671" y="3962"/>
                    <a:pt x="10385" y="4604"/>
                    <a:pt x="10385" y="5389"/>
                  </a:cubicBezTo>
                  <a:cubicBezTo>
                    <a:pt x="10385" y="5479"/>
                    <a:pt x="10439" y="5532"/>
                    <a:pt x="10528" y="5532"/>
                  </a:cubicBezTo>
                  <a:cubicBezTo>
                    <a:pt x="10599" y="5532"/>
                    <a:pt x="10653" y="5479"/>
                    <a:pt x="10653" y="5389"/>
                  </a:cubicBezTo>
                  <a:cubicBezTo>
                    <a:pt x="10653" y="2838"/>
                    <a:pt x="8422" y="732"/>
                    <a:pt x="5585" y="607"/>
                  </a:cubicBezTo>
                  <a:lnTo>
                    <a:pt x="5585" y="268"/>
                  </a:lnTo>
                  <a:cubicBezTo>
                    <a:pt x="5585" y="126"/>
                    <a:pt x="5478" y="1"/>
                    <a:pt x="5336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245" name="Google Shape;1483;p43">
              <a:extLst>
                <a:ext uri="{FF2B5EF4-FFF2-40B4-BE49-F238E27FC236}">
                  <a16:creationId xmlns:a16="http://schemas.microsoft.com/office/drawing/2014/main" id="{B17DA523-8EB0-C70F-82E7-DBEA4A9B4569}"/>
                </a:ext>
              </a:extLst>
            </p:cNvPr>
            <p:cNvGrpSpPr/>
            <p:nvPr/>
          </p:nvGrpSpPr>
          <p:grpSpPr>
            <a:xfrm>
              <a:off x="8739194" y="4605670"/>
              <a:ext cx="364709" cy="363802"/>
              <a:chOff x="6010925" y="3998175"/>
              <a:chExt cx="275875" cy="266875"/>
            </a:xfrm>
            <a:solidFill>
              <a:schemeClr val="tx1"/>
            </a:solidFill>
            <a:effectLst/>
          </p:grpSpPr>
          <p:sp>
            <p:nvSpPr>
              <p:cNvPr id="246" name="Google Shape;1484;p43">
                <a:extLst>
                  <a:ext uri="{FF2B5EF4-FFF2-40B4-BE49-F238E27FC236}">
                    <a16:creationId xmlns:a16="http://schemas.microsoft.com/office/drawing/2014/main" id="{E2E91C8D-88A4-936D-B8E4-3AEDAD475EDB}"/>
                  </a:ext>
                </a:extLst>
              </p:cNvPr>
              <p:cNvSpPr/>
              <p:nvPr userDrawn="1"/>
            </p:nvSpPr>
            <p:spPr>
              <a:xfrm>
                <a:off x="6222525" y="3998175"/>
                <a:ext cx="64275" cy="58575"/>
              </a:xfrm>
              <a:custGeom>
                <a:avLst/>
                <a:gdLst/>
                <a:ahLst/>
                <a:cxnLst/>
                <a:rect l="l" t="t" r="r" b="b"/>
                <a:pathLst>
                  <a:path w="2571" h="2343" extrusionOk="0">
                    <a:moveTo>
                      <a:pt x="2029" y="1"/>
                    </a:moveTo>
                    <a:cubicBezTo>
                      <a:pt x="1562" y="1"/>
                      <a:pt x="729" y="167"/>
                      <a:pt x="1" y="362"/>
                    </a:cubicBezTo>
                    <a:cubicBezTo>
                      <a:pt x="358" y="576"/>
                      <a:pt x="733" y="862"/>
                      <a:pt x="1089" y="1219"/>
                    </a:cubicBezTo>
                    <a:cubicBezTo>
                      <a:pt x="1464" y="1594"/>
                      <a:pt x="1750" y="1968"/>
                      <a:pt x="1964" y="2343"/>
                    </a:cubicBezTo>
                    <a:cubicBezTo>
                      <a:pt x="2231" y="1308"/>
                      <a:pt x="2570" y="255"/>
                      <a:pt x="2374" y="77"/>
                    </a:cubicBezTo>
                    <a:cubicBezTo>
                      <a:pt x="2326" y="24"/>
                      <a:pt x="2203" y="1"/>
                      <a:pt x="2029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47" name="Google Shape;1485;p43">
                <a:extLst>
                  <a:ext uri="{FF2B5EF4-FFF2-40B4-BE49-F238E27FC236}">
                    <a16:creationId xmlns:a16="http://schemas.microsoft.com/office/drawing/2014/main" id="{EC486271-C4C6-EE47-A0C6-122AD75383D4}"/>
                  </a:ext>
                </a:extLst>
              </p:cNvPr>
              <p:cNvSpPr/>
              <p:nvPr userDrawn="1"/>
            </p:nvSpPr>
            <p:spPr>
              <a:xfrm>
                <a:off x="6010925" y="4089600"/>
                <a:ext cx="85400" cy="77650"/>
              </a:xfrm>
              <a:custGeom>
                <a:avLst/>
                <a:gdLst/>
                <a:ahLst/>
                <a:cxnLst/>
                <a:rect l="l" t="t" r="r" b="b"/>
                <a:pathLst>
                  <a:path w="3416" h="3106" extrusionOk="0">
                    <a:moveTo>
                      <a:pt x="2802" y="0"/>
                    </a:moveTo>
                    <a:cubicBezTo>
                      <a:pt x="2669" y="0"/>
                      <a:pt x="2534" y="44"/>
                      <a:pt x="2434" y="131"/>
                    </a:cubicBezTo>
                    <a:lnTo>
                      <a:pt x="329" y="2254"/>
                    </a:lnTo>
                    <a:cubicBezTo>
                      <a:pt x="0" y="2567"/>
                      <a:pt x="246" y="3106"/>
                      <a:pt x="663" y="3106"/>
                    </a:cubicBezTo>
                    <a:cubicBezTo>
                      <a:pt x="699" y="3106"/>
                      <a:pt x="737" y="3102"/>
                      <a:pt x="775" y="3093"/>
                    </a:cubicBezTo>
                    <a:lnTo>
                      <a:pt x="2541" y="2683"/>
                    </a:lnTo>
                    <a:cubicBezTo>
                      <a:pt x="2684" y="2022"/>
                      <a:pt x="2934" y="1130"/>
                      <a:pt x="3415" y="203"/>
                    </a:cubicBezTo>
                    <a:lnTo>
                      <a:pt x="2969" y="24"/>
                    </a:lnTo>
                    <a:cubicBezTo>
                      <a:pt x="2916" y="8"/>
                      <a:pt x="2859" y="0"/>
                      <a:pt x="280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48" name="Google Shape;1486;p43">
                <a:extLst>
                  <a:ext uri="{FF2B5EF4-FFF2-40B4-BE49-F238E27FC236}">
                    <a16:creationId xmlns:a16="http://schemas.microsoft.com/office/drawing/2014/main" id="{F4604E75-B8E3-0AE8-00FE-19168A286953}"/>
                  </a:ext>
                </a:extLst>
              </p:cNvPr>
              <p:cNvSpPr/>
              <p:nvPr userDrawn="1"/>
            </p:nvSpPr>
            <p:spPr>
              <a:xfrm>
                <a:off x="6111825" y="4181175"/>
                <a:ext cx="80400" cy="83875"/>
              </a:xfrm>
              <a:custGeom>
                <a:avLst/>
                <a:gdLst/>
                <a:ahLst/>
                <a:cxnLst/>
                <a:rect l="l" t="t" r="r" b="b"/>
                <a:pathLst>
                  <a:path w="3216" h="3355" extrusionOk="0">
                    <a:moveTo>
                      <a:pt x="2912" y="1"/>
                    </a:moveTo>
                    <a:cubicBezTo>
                      <a:pt x="2020" y="483"/>
                      <a:pt x="1164" y="733"/>
                      <a:pt x="486" y="857"/>
                    </a:cubicBezTo>
                    <a:lnTo>
                      <a:pt x="75" y="2749"/>
                    </a:lnTo>
                    <a:cubicBezTo>
                      <a:pt x="0" y="3087"/>
                      <a:pt x="259" y="3355"/>
                      <a:pt x="544" y="3355"/>
                    </a:cubicBezTo>
                    <a:cubicBezTo>
                      <a:pt x="664" y="3355"/>
                      <a:pt x="790" y="3306"/>
                      <a:pt x="896" y="3195"/>
                    </a:cubicBezTo>
                    <a:lnTo>
                      <a:pt x="3019" y="1089"/>
                    </a:lnTo>
                    <a:cubicBezTo>
                      <a:pt x="3162" y="964"/>
                      <a:pt x="3216" y="750"/>
                      <a:pt x="3126" y="554"/>
                    </a:cubicBezTo>
                    <a:lnTo>
                      <a:pt x="2912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49" name="Google Shape;1487;p43">
                <a:extLst>
                  <a:ext uri="{FF2B5EF4-FFF2-40B4-BE49-F238E27FC236}">
                    <a16:creationId xmlns:a16="http://schemas.microsoft.com/office/drawing/2014/main" id="{122495EF-82B3-53E1-0269-5CF070408487}"/>
                  </a:ext>
                </a:extLst>
              </p:cNvPr>
              <p:cNvSpPr/>
              <p:nvPr userDrawn="1"/>
            </p:nvSpPr>
            <p:spPr>
              <a:xfrm>
                <a:off x="6086050" y="4013025"/>
                <a:ext cx="179325" cy="178900"/>
              </a:xfrm>
              <a:custGeom>
                <a:avLst/>
                <a:gdLst/>
                <a:ahLst/>
                <a:cxnLst/>
                <a:rect l="l" t="t" r="r" b="b"/>
                <a:pathLst>
                  <a:path w="7173" h="7156" extrusionOk="0">
                    <a:moveTo>
                      <a:pt x="4844" y="1521"/>
                    </a:moveTo>
                    <a:cubicBezTo>
                      <a:pt x="5050" y="1521"/>
                      <a:pt x="5255" y="1597"/>
                      <a:pt x="5406" y="1749"/>
                    </a:cubicBezTo>
                    <a:cubicBezTo>
                      <a:pt x="5728" y="2070"/>
                      <a:pt x="5728" y="2570"/>
                      <a:pt x="5406" y="2873"/>
                    </a:cubicBezTo>
                    <a:cubicBezTo>
                      <a:pt x="5255" y="3025"/>
                      <a:pt x="5054" y="3100"/>
                      <a:pt x="4851" y="3100"/>
                    </a:cubicBezTo>
                    <a:cubicBezTo>
                      <a:pt x="4648" y="3100"/>
                      <a:pt x="4443" y="3025"/>
                      <a:pt x="4282" y="2873"/>
                    </a:cubicBezTo>
                    <a:cubicBezTo>
                      <a:pt x="3979" y="2570"/>
                      <a:pt x="3979" y="2070"/>
                      <a:pt x="4282" y="1749"/>
                    </a:cubicBezTo>
                    <a:cubicBezTo>
                      <a:pt x="4434" y="1597"/>
                      <a:pt x="4639" y="1521"/>
                      <a:pt x="4844" y="1521"/>
                    </a:cubicBezTo>
                    <a:close/>
                    <a:moveTo>
                      <a:pt x="4728" y="0"/>
                    </a:moveTo>
                    <a:cubicBezTo>
                      <a:pt x="3943" y="321"/>
                      <a:pt x="3051" y="875"/>
                      <a:pt x="2195" y="1731"/>
                    </a:cubicBezTo>
                    <a:cubicBezTo>
                      <a:pt x="607" y="3319"/>
                      <a:pt x="143" y="5246"/>
                      <a:pt x="0" y="6334"/>
                    </a:cubicBezTo>
                    <a:lnTo>
                      <a:pt x="839" y="7155"/>
                    </a:lnTo>
                    <a:cubicBezTo>
                      <a:pt x="1927" y="7012"/>
                      <a:pt x="3854" y="6566"/>
                      <a:pt x="5442" y="4978"/>
                    </a:cubicBezTo>
                    <a:cubicBezTo>
                      <a:pt x="6299" y="4122"/>
                      <a:pt x="6852" y="3248"/>
                      <a:pt x="7173" y="2445"/>
                    </a:cubicBezTo>
                    <a:cubicBezTo>
                      <a:pt x="6994" y="2017"/>
                      <a:pt x="6655" y="1499"/>
                      <a:pt x="6156" y="982"/>
                    </a:cubicBezTo>
                    <a:cubicBezTo>
                      <a:pt x="5674" y="518"/>
                      <a:pt x="5174" y="179"/>
                      <a:pt x="47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50" name="Google Shape;1488;p43">
                <a:extLst>
                  <a:ext uri="{FF2B5EF4-FFF2-40B4-BE49-F238E27FC236}">
                    <a16:creationId xmlns:a16="http://schemas.microsoft.com/office/drawing/2014/main" id="{DB371F46-13A9-53A1-3491-1ECD40C3120F}"/>
                  </a:ext>
                </a:extLst>
              </p:cNvPr>
              <p:cNvSpPr/>
              <p:nvPr userDrawn="1"/>
            </p:nvSpPr>
            <p:spPr>
              <a:xfrm>
                <a:off x="6042775" y="4183750"/>
                <a:ext cx="57575" cy="47550"/>
              </a:xfrm>
              <a:custGeom>
                <a:avLst/>
                <a:gdLst/>
                <a:ahLst/>
                <a:cxnLst/>
                <a:rect l="l" t="t" r="r" b="b"/>
                <a:pathLst>
                  <a:path w="2303" h="1902" extrusionOk="0">
                    <a:moveTo>
                      <a:pt x="1416" y="0"/>
                    </a:moveTo>
                    <a:cubicBezTo>
                      <a:pt x="1347" y="0"/>
                      <a:pt x="1253" y="55"/>
                      <a:pt x="1107" y="201"/>
                    </a:cubicBezTo>
                    <a:cubicBezTo>
                      <a:pt x="661" y="647"/>
                      <a:pt x="0" y="1629"/>
                      <a:pt x="197" y="1861"/>
                    </a:cubicBezTo>
                    <a:cubicBezTo>
                      <a:pt x="227" y="1889"/>
                      <a:pt x="270" y="1901"/>
                      <a:pt x="323" y="1901"/>
                    </a:cubicBezTo>
                    <a:cubicBezTo>
                      <a:pt x="676" y="1901"/>
                      <a:pt x="1468" y="1341"/>
                      <a:pt x="1856" y="969"/>
                    </a:cubicBezTo>
                    <a:cubicBezTo>
                      <a:pt x="2302" y="505"/>
                      <a:pt x="1927" y="540"/>
                      <a:pt x="1731" y="344"/>
                    </a:cubicBezTo>
                    <a:cubicBezTo>
                      <a:pt x="1590" y="203"/>
                      <a:pt x="1550" y="0"/>
                      <a:pt x="14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51" name="Google Shape;1489;p43">
              <a:extLst>
                <a:ext uri="{FF2B5EF4-FFF2-40B4-BE49-F238E27FC236}">
                  <a16:creationId xmlns:a16="http://schemas.microsoft.com/office/drawing/2014/main" id="{953BFAE9-34C8-134D-242C-544B23D2DB18}"/>
                </a:ext>
              </a:extLst>
            </p:cNvPr>
            <p:cNvGrpSpPr/>
            <p:nvPr/>
          </p:nvGrpSpPr>
          <p:grpSpPr>
            <a:xfrm>
              <a:off x="9341424" y="4624325"/>
              <a:ext cx="352085" cy="308322"/>
              <a:chOff x="6866650" y="1038650"/>
              <a:chExt cx="266325" cy="226175"/>
            </a:xfrm>
            <a:solidFill>
              <a:schemeClr val="tx1"/>
            </a:solidFill>
            <a:effectLst/>
          </p:grpSpPr>
          <p:sp>
            <p:nvSpPr>
              <p:cNvPr id="252" name="Google Shape;1490;p43">
                <a:extLst>
                  <a:ext uri="{FF2B5EF4-FFF2-40B4-BE49-F238E27FC236}">
                    <a16:creationId xmlns:a16="http://schemas.microsoft.com/office/drawing/2014/main" id="{33912981-B50C-AC5E-1198-C6C61BBD71DA}"/>
                  </a:ext>
                </a:extLst>
              </p:cNvPr>
              <p:cNvSpPr/>
              <p:nvPr userDrawn="1"/>
            </p:nvSpPr>
            <p:spPr>
              <a:xfrm>
                <a:off x="6866650" y="1078350"/>
                <a:ext cx="39725" cy="186475"/>
              </a:xfrm>
              <a:custGeom>
                <a:avLst/>
                <a:gdLst/>
                <a:ahLst/>
                <a:cxnLst/>
                <a:rect l="l" t="t" r="r" b="b"/>
                <a:pathLst>
                  <a:path w="1589" h="7459" extrusionOk="0">
                    <a:moveTo>
                      <a:pt x="536" y="1"/>
                    </a:moveTo>
                    <a:cubicBezTo>
                      <a:pt x="233" y="1"/>
                      <a:pt x="1" y="250"/>
                      <a:pt x="1" y="536"/>
                    </a:cubicBezTo>
                    <a:lnTo>
                      <a:pt x="1" y="6924"/>
                    </a:lnTo>
                    <a:cubicBezTo>
                      <a:pt x="1" y="7227"/>
                      <a:pt x="233" y="7459"/>
                      <a:pt x="536" y="7459"/>
                    </a:cubicBezTo>
                    <a:lnTo>
                      <a:pt x="1589" y="7459"/>
                    </a:lnTo>
                    <a:lnTo>
                      <a:pt x="1589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53" name="Google Shape;1491;p43">
                <a:extLst>
                  <a:ext uri="{FF2B5EF4-FFF2-40B4-BE49-F238E27FC236}">
                    <a16:creationId xmlns:a16="http://schemas.microsoft.com/office/drawing/2014/main" id="{D2245539-4C25-717C-5D52-563AA12436FB}"/>
                  </a:ext>
                </a:extLst>
              </p:cNvPr>
              <p:cNvSpPr/>
              <p:nvPr userDrawn="1"/>
            </p:nvSpPr>
            <p:spPr>
              <a:xfrm>
                <a:off x="7092800" y="1078350"/>
                <a:ext cx="40175" cy="18647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7459" extrusionOk="0">
                    <a:moveTo>
                      <a:pt x="1" y="1"/>
                    </a:moveTo>
                    <a:lnTo>
                      <a:pt x="1" y="7459"/>
                    </a:lnTo>
                    <a:lnTo>
                      <a:pt x="1072" y="7459"/>
                    </a:lnTo>
                    <a:cubicBezTo>
                      <a:pt x="1375" y="7459"/>
                      <a:pt x="1607" y="7227"/>
                      <a:pt x="1607" y="6924"/>
                    </a:cubicBezTo>
                    <a:lnTo>
                      <a:pt x="1607" y="536"/>
                    </a:lnTo>
                    <a:cubicBezTo>
                      <a:pt x="1607" y="250"/>
                      <a:pt x="1375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54" name="Google Shape;1492;p43">
                <a:extLst>
                  <a:ext uri="{FF2B5EF4-FFF2-40B4-BE49-F238E27FC236}">
                    <a16:creationId xmlns:a16="http://schemas.microsoft.com/office/drawing/2014/main" id="{2698F04C-A3DC-2A24-E16C-A5A6166143BF}"/>
                  </a:ext>
                </a:extLst>
              </p:cNvPr>
              <p:cNvSpPr/>
              <p:nvPr userDrawn="1"/>
            </p:nvSpPr>
            <p:spPr>
              <a:xfrm>
                <a:off x="6919750" y="1038650"/>
                <a:ext cx="159700" cy="226175"/>
              </a:xfrm>
              <a:custGeom>
                <a:avLst/>
                <a:gdLst/>
                <a:ahLst/>
                <a:cxnLst/>
                <a:rect l="l" t="t" r="r" b="b"/>
                <a:pathLst>
                  <a:path w="6388" h="9047" extrusionOk="0">
                    <a:moveTo>
                      <a:pt x="3997" y="786"/>
                    </a:moveTo>
                    <a:cubicBezTo>
                      <a:pt x="4086" y="786"/>
                      <a:pt x="4140" y="857"/>
                      <a:pt x="4140" y="929"/>
                    </a:cubicBezTo>
                    <a:lnTo>
                      <a:pt x="4140" y="1589"/>
                    </a:lnTo>
                    <a:lnTo>
                      <a:pt x="2266" y="1589"/>
                    </a:lnTo>
                    <a:lnTo>
                      <a:pt x="2266" y="929"/>
                    </a:lnTo>
                    <a:cubicBezTo>
                      <a:pt x="2266" y="857"/>
                      <a:pt x="2320" y="786"/>
                      <a:pt x="2409" y="786"/>
                    </a:cubicBezTo>
                    <a:close/>
                    <a:moveTo>
                      <a:pt x="2409" y="1"/>
                    </a:moveTo>
                    <a:cubicBezTo>
                      <a:pt x="1891" y="1"/>
                      <a:pt x="1463" y="411"/>
                      <a:pt x="1463" y="929"/>
                    </a:cubicBezTo>
                    <a:lnTo>
                      <a:pt x="1463" y="1589"/>
                    </a:lnTo>
                    <a:lnTo>
                      <a:pt x="0" y="1589"/>
                    </a:lnTo>
                    <a:lnTo>
                      <a:pt x="0" y="9047"/>
                    </a:lnTo>
                    <a:lnTo>
                      <a:pt x="6388" y="9047"/>
                    </a:lnTo>
                    <a:lnTo>
                      <a:pt x="6388" y="1589"/>
                    </a:lnTo>
                    <a:lnTo>
                      <a:pt x="4925" y="1589"/>
                    </a:lnTo>
                    <a:lnTo>
                      <a:pt x="4925" y="929"/>
                    </a:lnTo>
                    <a:cubicBezTo>
                      <a:pt x="4925" y="411"/>
                      <a:pt x="4514" y="1"/>
                      <a:pt x="3997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55" name="Google Shape;1493;p43">
              <a:extLst>
                <a:ext uri="{FF2B5EF4-FFF2-40B4-BE49-F238E27FC236}">
                  <a16:creationId xmlns:a16="http://schemas.microsoft.com/office/drawing/2014/main" id="{4633FDDF-09EF-4D12-43D6-50C96C8AF961}"/>
                </a:ext>
              </a:extLst>
            </p:cNvPr>
            <p:cNvGrpSpPr/>
            <p:nvPr/>
          </p:nvGrpSpPr>
          <p:grpSpPr>
            <a:xfrm>
              <a:off x="5078880" y="1260475"/>
              <a:ext cx="272497" cy="362441"/>
              <a:chOff x="2033075" y="2942475"/>
              <a:chExt cx="206125" cy="265875"/>
            </a:xfrm>
            <a:solidFill>
              <a:schemeClr val="tx1"/>
            </a:solidFill>
            <a:effectLst/>
          </p:grpSpPr>
          <p:sp>
            <p:nvSpPr>
              <p:cNvPr id="256" name="Google Shape;1494;p43">
                <a:extLst>
                  <a:ext uri="{FF2B5EF4-FFF2-40B4-BE49-F238E27FC236}">
                    <a16:creationId xmlns:a16="http://schemas.microsoft.com/office/drawing/2014/main" id="{98703232-A973-680F-98B7-71B2D40C1E0A}"/>
                  </a:ext>
                </a:extLst>
              </p:cNvPr>
              <p:cNvSpPr/>
              <p:nvPr userDrawn="1"/>
            </p:nvSpPr>
            <p:spPr>
              <a:xfrm>
                <a:off x="2033075" y="2942475"/>
                <a:ext cx="206125" cy="265875"/>
              </a:xfrm>
              <a:custGeom>
                <a:avLst/>
                <a:gdLst/>
                <a:ahLst/>
                <a:cxnLst/>
                <a:rect l="l" t="t" r="r" b="b"/>
                <a:pathLst>
                  <a:path w="8245" h="10635" extrusionOk="0">
                    <a:moveTo>
                      <a:pt x="4908" y="1124"/>
                    </a:moveTo>
                    <a:lnTo>
                      <a:pt x="6567" y="2783"/>
                    </a:lnTo>
                    <a:lnTo>
                      <a:pt x="4908" y="2783"/>
                    </a:lnTo>
                    <a:lnTo>
                      <a:pt x="4908" y="1124"/>
                    </a:lnTo>
                    <a:close/>
                    <a:moveTo>
                      <a:pt x="4122" y="803"/>
                    </a:moveTo>
                    <a:lnTo>
                      <a:pt x="4122" y="3586"/>
                    </a:lnTo>
                    <a:lnTo>
                      <a:pt x="7441" y="3586"/>
                    </a:lnTo>
                    <a:lnTo>
                      <a:pt x="7441" y="9849"/>
                    </a:lnTo>
                    <a:lnTo>
                      <a:pt x="786" y="9849"/>
                    </a:lnTo>
                    <a:lnTo>
                      <a:pt x="786" y="803"/>
                    </a:lnTo>
                    <a:close/>
                    <a:moveTo>
                      <a:pt x="1" y="0"/>
                    </a:moveTo>
                    <a:lnTo>
                      <a:pt x="1" y="10634"/>
                    </a:lnTo>
                    <a:lnTo>
                      <a:pt x="8244" y="10634"/>
                    </a:lnTo>
                    <a:lnTo>
                      <a:pt x="8244" y="2926"/>
                    </a:lnTo>
                    <a:lnTo>
                      <a:pt x="4908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57" name="Google Shape;1495;p43">
                <a:extLst>
                  <a:ext uri="{FF2B5EF4-FFF2-40B4-BE49-F238E27FC236}">
                    <a16:creationId xmlns:a16="http://schemas.microsoft.com/office/drawing/2014/main" id="{1518F023-FB95-CFC7-B25A-8851B8FD003C}"/>
                  </a:ext>
                </a:extLst>
              </p:cNvPr>
              <p:cNvSpPr/>
              <p:nvPr userDrawn="1"/>
            </p:nvSpPr>
            <p:spPr>
              <a:xfrm>
                <a:off x="2072775" y="3065575"/>
                <a:ext cx="126275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5051" h="536" extrusionOk="0">
                    <a:moveTo>
                      <a:pt x="1" y="1"/>
                    </a:moveTo>
                    <a:lnTo>
                      <a:pt x="1" y="536"/>
                    </a:lnTo>
                    <a:lnTo>
                      <a:pt x="5050" y="536"/>
                    </a:lnTo>
                    <a:lnTo>
                      <a:pt x="5050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58" name="Google Shape;1496;p43">
                <a:extLst>
                  <a:ext uri="{FF2B5EF4-FFF2-40B4-BE49-F238E27FC236}">
                    <a16:creationId xmlns:a16="http://schemas.microsoft.com/office/drawing/2014/main" id="{899CE117-5019-02DE-364E-D0B3B474080D}"/>
                  </a:ext>
                </a:extLst>
              </p:cNvPr>
              <p:cNvSpPr/>
              <p:nvPr userDrawn="1"/>
            </p:nvSpPr>
            <p:spPr>
              <a:xfrm>
                <a:off x="2072775" y="3038825"/>
                <a:ext cx="43300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1732" h="536" extrusionOk="0">
                    <a:moveTo>
                      <a:pt x="1" y="0"/>
                    </a:moveTo>
                    <a:lnTo>
                      <a:pt x="1" y="535"/>
                    </a:lnTo>
                    <a:lnTo>
                      <a:pt x="1732" y="535"/>
                    </a:lnTo>
                    <a:lnTo>
                      <a:pt x="173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59" name="Google Shape;1497;p43">
                <a:extLst>
                  <a:ext uri="{FF2B5EF4-FFF2-40B4-BE49-F238E27FC236}">
                    <a16:creationId xmlns:a16="http://schemas.microsoft.com/office/drawing/2014/main" id="{A8E639D5-B36D-3340-0FD6-FB1B233261B6}"/>
                  </a:ext>
                </a:extLst>
              </p:cNvPr>
              <p:cNvSpPr/>
              <p:nvPr userDrawn="1"/>
            </p:nvSpPr>
            <p:spPr>
              <a:xfrm>
                <a:off x="2072775" y="3091900"/>
                <a:ext cx="126275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5051" h="536" extrusionOk="0">
                    <a:moveTo>
                      <a:pt x="1" y="0"/>
                    </a:moveTo>
                    <a:lnTo>
                      <a:pt x="1" y="536"/>
                    </a:lnTo>
                    <a:lnTo>
                      <a:pt x="5050" y="536"/>
                    </a:lnTo>
                    <a:lnTo>
                      <a:pt x="505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60" name="Google Shape;1498;p43">
                <a:extLst>
                  <a:ext uri="{FF2B5EF4-FFF2-40B4-BE49-F238E27FC236}">
                    <a16:creationId xmlns:a16="http://schemas.microsoft.com/office/drawing/2014/main" id="{3B53E66C-2077-61E8-2057-1324E225E86B}"/>
                  </a:ext>
                </a:extLst>
              </p:cNvPr>
              <p:cNvSpPr/>
              <p:nvPr userDrawn="1"/>
            </p:nvSpPr>
            <p:spPr>
              <a:xfrm>
                <a:off x="2072775" y="3118650"/>
                <a:ext cx="1262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051" h="537" extrusionOk="0">
                    <a:moveTo>
                      <a:pt x="1" y="1"/>
                    </a:moveTo>
                    <a:lnTo>
                      <a:pt x="1" y="536"/>
                    </a:lnTo>
                    <a:lnTo>
                      <a:pt x="5050" y="536"/>
                    </a:lnTo>
                    <a:lnTo>
                      <a:pt x="5050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61" name="Google Shape;1499;p43">
                <a:extLst>
                  <a:ext uri="{FF2B5EF4-FFF2-40B4-BE49-F238E27FC236}">
                    <a16:creationId xmlns:a16="http://schemas.microsoft.com/office/drawing/2014/main" id="{467189F9-B023-780D-36B1-05D69B9F8456}"/>
                  </a:ext>
                </a:extLst>
              </p:cNvPr>
              <p:cNvSpPr/>
              <p:nvPr userDrawn="1"/>
            </p:nvSpPr>
            <p:spPr>
              <a:xfrm>
                <a:off x="2072775" y="3145425"/>
                <a:ext cx="126275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5051" h="536" extrusionOk="0">
                    <a:moveTo>
                      <a:pt x="1" y="0"/>
                    </a:moveTo>
                    <a:lnTo>
                      <a:pt x="1" y="536"/>
                    </a:lnTo>
                    <a:lnTo>
                      <a:pt x="5050" y="536"/>
                    </a:lnTo>
                    <a:lnTo>
                      <a:pt x="505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62" name="Google Shape;1500;p43">
              <a:extLst>
                <a:ext uri="{FF2B5EF4-FFF2-40B4-BE49-F238E27FC236}">
                  <a16:creationId xmlns:a16="http://schemas.microsoft.com/office/drawing/2014/main" id="{09DE1DAE-407C-1F2B-EB03-8E9EB7D933E8}"/>
                </a:ext>
              </a:extLst>
            </p:cNvPr>
            <p:cNvSpPr/>
            <p:nvPr/>
          </p:nvSpPr>
          <p:spPr>
            <a:xfrm>
              <a:off x="2443309" y="5200886"/>
              <a:ext cx="281917" cy="398327"/>
            </a:xfrm>
            <a:custGeom>
              <a:avLst/>
              <a:gdLst/>
              <a:ahLst/>
              <a:cxnLst/>
              <a:rect l="l" t="t" r="r" b="b"/>
              <a:pathLst>
                <a:path w="8530" h="11688" extrusionOk="0">
                  <a:moveTo>
                    <a:pt x="3373" y="857"/>
                  </a:moveTo>
                  <a:lnTo>
                    <a:pt x="3373" y="857"/>
                  </a:lnTo>
                  <a:cubicBezTo>
                    <a:pt x="3159" y="1142"/>
                    <a:pt x="3052" y="1499"/>
                    <a:pt x="3052" y="1856"/>
                  </a:cubicBezTo>
                  <a:lnTo>
                    <a:pt x="3052" y="2659"/>
                  </a:lnTo>
                  <a:lnTo>
                    <a:pt x="2392" y="2659"/>
                  </a:lnTo>
                  <a:lnTo>
                    <a:pt x="2392" y="2124"/>
                  </a:lnTo>
                  <a:cubicBezTo>
                    <a:pt x="2392" y="1517"/>
                    <a:pt x="2802" y="1017"/>
                    <a:pt x="3373" y="857"/>
                  </a:cubicBezTo>
                  <a:close/>
                  <a:moveTo>
                    <a:pt x="4069" y="839"/>
                  </a:moveTo>
                  <a:cubicBezTo>
                    <a:pt x="4640" y="1000"/>
                    <a:pt x="5050" y="1499"/>
                    <a:pt x="5050" y="2124"/>
                  </a:cubicBezTo>
                  <a:lnTo>
                    <a:pt x="5050" y="2659"/>
                  </a:lnTo>
                  <a:lnTo>
                    <a:pt x="3587" y="2659"/>
                  </a:lnTo>
                  <a:lnTo>
                    <a:pt x="3587" y="1856"/>
                  </a:lnTo>
                  <a:cubicBezTo>
                    <a:pt x="3587" y="1463"/>
                    <a:pt x="3784" y="1107"/>
                    <a:pt x="4069" y="839"/>
                  </a:cubicBezTo>
                  <a:close/>
                  <a:moveTo>
                    <a:pt x="4925" y="536"/>
                  </a:moveTo>
                  <a:cubicBezTo>
                    <a:pt x="5657" y="536"/>
                    <a:pt x="6246" y="1124"/>
                    <a:pt x="6246" y="1856"/>
                  </a:cubicBezTo>
                  <a:lnTo>
                    <a:pt x="6246" y="2659"/>
                  </a:lnTo>
                  <a:lnTo>
                    <a:pt x="5586" y="2659"/>
                  </a:lnTo>
                  <a:lnTo>
                    <a:pt x="5586" y="2124"/>
                  </a:lnTo>
                  <a:cubicBezTo>
                    <a:pt x="5586" y="1463"/>
                    <a:pt x="5247" y="875"/>
                    <a:pt x="4711" y="554"/>
                  </a:cubicBezTo>
                  <a:cubicBezTo>
                    <a:pt x="4783" y="554"/>
                    <a:pt x="4854" y="536"/>
                    <a:pt x="4925" y="536"/>
                  </a:cubicBezTo>
                  <a:close/>
                  <a:moveTo>
                    <a:pt x="7316" y="4871"/>
                  </a:moveTo>
                  <a:lnTo>
                    <a:pt x="7691" y="9796"/>
                  </a:lnTo>
                  <a:lnTo>
                    <a:pt x="6959" y="10528"/>
                  </a:lnTo>
                  <a:lnTo>
                    <a:pt x="7316" y="4871"/>
                  </a:lnTo>
                  <a:close/>
                  <a:moveTo>
                    <a:pt x="6603" y="3462"/>
                  </a:moveTo>
                  <a:lnTo>
                    <a:pt x="6139" y="10902"/>
                  </a:lnTo>
                  <a:lnTo>
                    <a:pt x="804" y="10902"/>
                  </a:lnTo>
                  <a:lnTo>
                    <a:pt x="1286" y="3462"/>
                  </a:lnTo>
                  <a:lnTo>
                    <a:pt x="1857" y="3462"/>
                  </a:lnTo>
                  <a:lnTo>
                    <a:pt x="1857" y="4515"/>
                  </a:lnTo>
                  <a:cubicBezTo>
                    <a:pt x="1857" y="4675"/>
                    <a:pt x="1981" y="4782"/>
                    <a:pt x="2124" y="4782"/>
                  </a:cubicBezTo>
                  <a:cubicBezTo>
                    <a:pt x="2267" y="4782"/>
                    <a:pt x="2392" y="4675"/>
                    <a:pt x="2392" y="4515"/>
                  </a:cubicBezTo>
                  <a:lnTo>
                    <a:pt x="2392" y="3462"/>
                  </a:lnTo>
                  <a:lnTo>
                    <a:pt x="5050" y="3462"/>
                  </a:lnTo>
                  <a:lnTo>
                    <a:pt x="5050" y="4515"/>
                  </a:lnTo>
                  <a:cubicBezTo>
                    <a:pt x="5050" y="4675"/>
                    <a:pt x="5175" y="4782"/>
                    <a:pt x="5318" y="4782"/>
                  </a:cubicBezTo>
                  <a:cubicBezTo>
                    <a:pt x="5479" y="4782"/>
                    <a:pt x="5586" y="4675"/>
                    <a:pt x="5586" y="4515"/>
                  </a:cubicBezTo>
                  <a:lnTo>
                    <a:pt x="5586" y="3462"/>
                  </a:lnTo>
                  <a:close/>
                  <a:moveTo>
                    <a:pt x="4925" y="0"/>
                  </a:moveTo>
                  <a:cubicBezTo>
                    <a:pt x="4569" y="0"/>
                    <a:pt x="4230" y="107"/>
                    <a:pt x="3962" y="286"/>
                  </a:cubicBezTo>
                  <a:cubicBezTo>
                    <a:pt x="3873" y="268"/>
                    <a:pt x="3801" y="268"/>
                    <a:pt x="3730" y="268"/>
                  </a:cubicBezTo>
                  <a:cubicBezTo>
                    <a:pt x="2695" y="268"/>
                    <a:pt x="1857" y="1107"/>
                    <a:pt x="1857" y="2124"/>
                  </a:cubicBezTo>
                  <a:lnTo>
                    <a:pt x="1857" y="2659"/>
                  </a:lnTo>
                  <a:lnTo>
                    <a:pt x="1036" y="2659"/>
                  </a:lnTo>
                  <a:cubicBezTo>
                    <a:pt x="768" y="2659"/>
                    <a:pt x="518" y="2873"/>
                    <a:pt x="500" y="3159"/>
                  </a:cubicBezTo>
                  <a:lnTo>
                    <a:pt x="19" y="11134"/>
                  </a:lnTo>
                  <a:cubicBezTo>
                    <a:pt x="1" y="11455"/>
                    <a:pt x="233" y="11687"/>
                    <a:pt x="536" y="11687"/>
                  </a:cubicBezTo>
                  <a:lnTo>
                    <a:pt x="6710" y="11687"/>
                  </a:lnTo>
                  <a:cubicBezTo>
                    <a:pt x="6852" y="11687"/>
                    <a:pt x="6995" y="11634"/>
                    <a:pt x="7084" y="11527"/>
                  </a:cubicBezTo>
                  <a:lnTo>
                    <a:pt x="8351" y="10278"/>
                  </a:lnTo>
                  <a:cubicBezTo>
                    <a:pt x="8458" y="10171"/>
                    <a:pt x="8530" y="10010"/>
                    <a:pt x="8512" y="9867"/>
                  </a:cubicBezTo>
                  <a:lnTo>
                    <a:pt x="7977" y="3159"/>
                  </a:lnTo>
                  <a:cubicBezTo>
                    <a:pt x="7977" y="2891"/>
                    <a:pt x="7727" y="2659"/>
                    <a:pt x="7459" y="2659"/>
                  </a:cubicBezTo>
                  <a:lnTo>
                    <a:pt x="6781" y="2659"/>
                  </a:lnTo>
                  <a:lnTo>
                    <a:pt x="6781" y="1856"/>
                  </a:lnTo>
                  <a:cubicBezTo>
                    <a:pt x="6781" y="839"/>
                    <a:pt x="5960" y="0"/>
                    <a:pt x="492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263" name="Google Shape;1501;p43">
              <a:extLst>
                <a:ext uri="{FF2B5EF4-FFF2-40B4-BE49-F238E27FC236}">
                  <a16:creationId xmlns:a16="http://schemas.microsoft.com/office/drawing/2014/main" id="{038A0D5A-F2D1-6882-F738-CFC77E5C5D01}"/>
                </a:ext>
              </a:extLst>
            </p:cNvPr>
            <p:cNvGrpSpPr/>
            <p:nvPr/>
          </p:nvGrpSpPr>
          <p:grpSpPr>
            <a:xfrm>
              <a:off x="2940595" y="5236881"/>
              <a:ext cx="325576" cy="362442"/>
              <a:chOff x="3081775" y="1061400"/>
              <a:chExt cx="246275" cy="265875"/>
            </a:xfrm>
            <a:solidFill>
              <a:schemeClr val="tx1"/>
            </a:solidFill>
            <a:effectLst/>
          </p:grpSpPr>
          <p:sp>
            <p:nvSpPr>
              <p:cNvPr id="264" name="Google Shape;1502;p43">
                <a:extLst>
                  <a:ext uri="{FF2B5EF4-FFF2-40B4-BE49-F238E27FC236}">
                    <a16:creationId xmlns:a16="http://schemas.microsoft.com/office/drawing/2014/main" id="{CDB4C73F-C2CE-022F-72B5-B92EDCEA79F8}"/>
                  </a:ext>
                </a:extLst>
              </p:cNvPr>
              <p:cNvSpPr/>
              <p:nvPr userDrawn="1"/>
            </p:nvSpPr>
            <p:spPr>
              <a:xfrm>
                <a:off x="3081775" y="1061400"/>
                <a:ext cx="246275" cy="225750"/>
              </a:xfrm>
              <a:custGeom>
                <a:avLst/>
                <a:gdLst/>
                <a:ahLst/>
                <a:cxnLst/>
                <a:rect l="l" t="t" r="r" b="b"/>
                <a:pathLst>
                  <a:path w="9851" h="9030" extrusionOk="0">
                    <a:moveTo>
                      <a:pt x="3070" y="2124"/>
                    </a:moveTo>
                    <a:lnTo>
                      <a:pt x="3070" y="3052"/>
                    </a:lnTo>
                    <a:lnTo>
                      <a:pt x="1607" y="3052"/>
                    </a:lnTo>
                    <a:lnTo>
                      <a:pt x="1607" y="2124"/>
                    </a:lnTo>
                    <a:close/>
                    <a:moveTo>
                      <a:pt x="5068" y="2124"/>
                    </a:moveTo>
                    <a:lnTo>
                      <a:pt x="5068" y="3052"/>
                    </a:lnTo>
                    <a:lnTo>
                      <a:pt x="3605" y="3052"/>
                    </a:lnTo>
                    <a:lnTo>
                      <a:pt x="3605" y="2124"/>
                    </a:lnTo>
                    <a:close/>
                    <a:moveTo>
                      <a:pt x="7067" y="2124"/>
                    </a:moveTo>
                    <a:lnTo>
                      <a:pt x="7067" y="3052"/>
                    </a:lnTo>
                    <a:lnTo>
                      <a:pt x="5603" y="3052"/>
                    </a:lnTo>
                    <a:lnTo>
                      <a:pt x="5603" y="2124"/>
                    </a:lnTo>
                    <a:close/>
                    <a:moveTo>
                      <a:pt x="9065" y="2124"/>
                    </a:moveTo>
                    <a:lnTo>
                      <a:pt x="9065" y="3052"/>
                    </a:lnTo>
                    <a:lnTo>
                      <a:pt x="7584" y="3052"/>
                    </a:lnTo>
                    <a:lnTo>
                      <a:pt x="7584" y="2124"/>
                    </a:lnTo>
                    <a:close/>
                    <a:moveTo>
                      <a:pt x="3070" y="3587"/>
                    </a:moveTo>
                    <a:lnTo>
                      <a:pt x="3070" y="4515"/>
                    </a:lnTo>
                    <a:lnTo>
                      <a:pt x="1607" y="4515"/>
                    </a:lnTo>
                    <a:lnTo>
                      <a:pt x="1607" y="3587"/>
                    </a:lnTo>
                    <a:close/>
                    <a:moveTo>
                      <a:pt x="5068" y="3587"/>
                    </a:moveTo>
                    <a:lnTo>
                      <a:pt x="5068" y="4515"/>
                    </a:lnTo>
                    <a:lnTo>
                      <a:pt x="3605" y="4515"/>
                    </a:lnTo>
                    <a:lnTo>
                      <a:pt x="3605" y="3587"/>
                    </a:lnTo>
                    <a:close/>
                    <a:moveTo>
                      <a:pt x="7067" y="3587"/>
                    </a:moveTo>
                    <a:lnTo>
                      <a:pt x="7067" y="4515"/>
                    </a:lnTo>
                    <a:lnTo>
                      <a:pt x="5603" y="4515"/>
                    </a:lnTo>
                    <a:lnTo>
                      <a:pt x="5603" y="3587"/>
                    </a:lnTo>
                    <a:close/>
                    <a:moveTo>
                      <a:pt x="9065" y="3587"/>
                    </a:moveTo>
                    <a:lnTo>
                      <a:pt x="9065" y="4515"/>
                    </a:lnTo>
                    <a:lnTo>
                      <a:pt x="7584" y="4515"/>
                    </a:lnTo>
                    <a:lnTo>
                      <a:pt x="7584" y="3587"/>
                    </a:lnTo>
                    <a:close/>
                    <a:moveTo>
                      <a:pt x="9065" y="5050"/>
                    </a:moveTo>
                    <a:lnTo>
                      <a:pt x="9065" y="5639"/>
                    </a:lnTo>
                    <a:lnTo>
                      <a:pt x="7584" y="5782"/>
                    </a:lnTo>
                    <a:lnTo>
                      <a:pt x="7584" y="5050"/>
                    </a:lnTo>
                    <a:close/>
                    <a:moveTo>
                      <a:pt x="7067" y="5050"/>
                    </a:moveTo>
                    <a:lnTo>
                      <a:pt x="7067" y="5817"/>
                    </a:lnTo>
                    <a:lnTo>
                      <a:pt x="5603" y="5960"/>
                    </a:lnTo>
                    <a:lnTo>
                      <a:pt x="5603" y="5050"/>
                    </a:lnTo>
                    <a:close/>
                    <a:moveTo>
                      <a:pt x="5068" y="5050"/>
                    </a:moveTo>
                    <a:lnTo>
                      <a:pt x="5068" y="6014"/>
                    </a:lnTo>
                    <a:lnTo>
                      <a:pt x="3605" y="6139"/>
                    </a:lnTo>
                    <a:lnTo>
                      <a:pt x="3605" y="5050"/>
                    </a:lnTo>
                    <a:close/>
                    <a:moveTo>
                      <a:pt x="3070" y="5050"/>
                    </a:moveTo>
                    <a:lnTo>
                      <a:pt x="3070" y="6174"/>
                    </a:lnTo>
                    <a:lnTo>
                      <a:pt x="1607" y="6317"/>
                    </a:lnTo>
                    <a:lnTo>
                      <a:pt x="1607" y="5050"/>
                    </a:lnTo>
                    <a:close/>
                    <a:moveTo>
                      <a:pt x="411" y="1"/>
                    </a:moveTo>
                    <a:cubicBezTo>
                      <a:pt x="179" y="1"/>
                      <a:pt x="1" y="179"/>
                      <a:pt x="1" y="393"/>
                    </a:cubicBezTo>
                    <a:cubicBezTo>
                      <a:pt x="1" y="625"/>
                      <a:pt x="179" y="804"/>
                      <a:pt x="411" y="804"/>
                    </a:cubicBezTo>
                    <a:cubicBezTo>
                      <a:pt x="643" y="804"/>
                      <a:pt x="804" y="964"/>
                      <a:pt x="804" y="1196"/>
                    </a:cubicBezTo>
                    <a:lnTo>
                      <a:pt x="804" y="7834"/>
                    </a:lnTo>
                    <a:cubicBezTo>
                      <a:pt x="804" y="8512"/>
                      <a:pt x="1339" y="9029"/>
                      <a:pt x="1999" y="9029"/>
                    </a:cubicBezTo>
                    <a:lnTo>
                      <a:pt x="9457" y="9029"/>
                    </a:lnTo>
                    <a:cubicBezTo>
                      <a:pt x="9689" y="9029"/>
                      <a:pt x="9850" y="8868"/>
                      <a:pt x="9850" y="8637"/>
                    </a:cubicBezTo>
                    <a:cubicBezTo>
                      <a:pt x="9850" y="8405"/>
                      <a:pt x="9689" y="8244"/>
                      <a:pt x="9457" y="8244"/>
                    </a:cubicBezTo>
                    <a:lnTo>
                      <a:pt x="1999" y="8244"/>
                    </a:lnTo>
                    <a:cubicBezTo>
                      <a:pt x="1785" y="8244"/>
                      <a:pt x="1607" y="8066"/>
                      <a:pt x="1607" y="7834"/>
                    </a:cubicBezTo>
                    <a:lnTo>
                      <a:pt x="1607" y="7102"/>
                    </a:lnTo>
                    <a:lnTo>
                      <a:pt x="9850" y="6370"/>
                    </a:lnTo>
                    <a:lnTo>
                      <a:pt x="9850" y="1321"/>
                    </a:lnTo>
                    <a:lnTo>
                      <a:pt x="1607" y="1321"/>
                    </a:lnTo>
                    <a:lnTo>
                      <a:pt x="1607" y="1196"/>
                    </a:lnTo>
                    <a:cubicBezTo>
                      <a:pt x="1607" y="536"/>
                      <a:pt x="1071" y="1"/>
                      <a:pt x="4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65" name="Google Shape;1503;p43">
                <a:extLst>
                  <a:ext uri="{FF2B5EF4-FFF2-40B4-BE49-F238E27FC236}">
                    <a16:creationId xmlns:a16="http://schemas.microsoft.com/office/drawing/2014/main" id="{078EC5A2-E053-936D-7A29-5B24B843F8D8}"/>
                  </a:ext>
                </a:extLst>
              </p:cNvPr>
              <p:cNvSpPr/>
              <p:nvPr userDrawn="1"/>
            </p:nvSpPr>
            <p:spPr>
              <a:xfrm>
                <a:off x="3121925" y="1287125"/>
                <a:ext cx="39725" cy="40150"/>
              </a:xfrm>
              <a:custGeom>
                <a:avLst/>
                <a:gdLst/>
                <a:ahLst/>
                <a:cxnLst/>
                <a:rect l="l" t="t" r="r" b="b"/>
                <a:pathLst>
                  <a:path w="1589" h="1606" extrusionOk="0">
                    <a:moveTo>
                      <a:pt x="786" y="0"/>
                    </a:moveTo>
                    <a:cubicBezTo>
                      <a:pt x="358" y="0"/>
                      <a:pt x="1" y="357"/>
                      <a:pt x="1" y="803"/>
                    </a:cubicBezTo>
                    <a:cubicBezTo>
                      <a:pt x="1" y="1249"/>
                      <a:pt x="358" y="1606"/>
                      <a:pt x="786" y="1606"/>
                    </a:cubicBezTo>
                    <a:cubicBezTo>
                      <a:pt x="1232" y="1606"/>
                      <a:pt x="1589" y="1249"/>
                      <a:pt x="1589" y="803"/>
                    </a:cubicBezTo>
                    <a:cubicBezTo>
                      <a:pt x="1589" y="357"/>
                      <a:pt x="1232" y="0"/>
                      <a:pt x="7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66" name="Google Shape;1504;p43">
                <a:extLst>
                  <a:ext uri="{FF2B5EF4-FFF2-40B4-BE49-F238E27FC236}">
                    <a16:creationId xmlns:a16="http://schemas.microsoft.com/office/drawing/2014/main" id="{5473DD9E-4C4E-67F9-6AF0-8A1C28C888C8}"/>
                  </a:ext>
                </a:extLst>
              </p:cNvPr>
              <p:cNvSpPr/>
              <p:nvPr userDrawn="1"/>
            </p:nvSpPr>
            <p:spPr>
              <a:xfrm>
                <a:off x="3268250" y="1287125"/>
                <a:ext cx="40150" cy="40150"/>
              </a:xfrm>
              <a:custGeom>
                <a:avLst/>
                <a:gdLst/>
                <a:ahLst/>
                <a:cxnLst/>
                <a:rect l="l" t="t" r="r" b="b"/>
                <a:pathLst>
                  <a:path w="1606" h="1606" extrusionOk="0">
                    <a:moveTo>
                      <a:pt x="803" y="0"/>
                    </a:moveTo>
                    <a:cubicBezTo>
                      <a:pt x="357" y="0"/>
                      <a:pt x="0" y="357"/>
                      <a:pt x="0" y="803"/>
                    </a:cubicBezTo>
                    <a:cubicBezTo>
                      <a:pt x="0" y="1249"/>
                      <a:pt x="357" y="1606"/>
                      <a:pt x="803" y="1606"/>
                    </a:cubicBezTo>
                    <a:cubicBezTo>
                      <a:pt x="1231" y="1606"/>
                      <a:pt x="1606" y="1249"/>
                      <a:pt x="1606" y="803"/>
                    </a:cubicBezTo>
                    <a:cubicBezTo>
                      <a:pt x="1606" y="357"/>
                      <a:pt x="1231" y="0"/>
                      <a:pt x="80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67" name="Google Shape;1505;p43">
              <a:extLst>
                <a:ext uri="{FF2B5EF4-FFF2-40B4-BE49-F238E27FC236}">
                  <a16:creationId xmlns:a16="http://schemas.microsoft.com/office/drawing/2014/main" id="{E2ADA200-2F46-9E15-53F5-48473D646C7C}"/>
                </a:ext>
              </a:extLst>
            </p:cNvPr>
            <p:cNvGrpSpPr/>
            <p:nvPr/>
          </p:nvGrpSpPr>
          <p:grpSpPr>
            <a:xfrm>
              <a:off x="3480306" y="5278989"/>
              <a:ext cx="369202" cy="325940"/>
              <a:chOff x="2847150" y="1805000"/>
              <a:chExt cx="279275" cy="239100"/>
            </a:xfrm>
            <a:solidFill>
              <a:schemeClr val="tx1"/>
            </a:solidFill>
            <a:effectLst/>
          </p:grpSpPr>
          <p:sp>
            <p:nvSpPr>
              <p:cNvPr id="268" name="Google Shape;1506;p43">
                <a:extLst>
                  <a:ext uri="{FF2B5EF4-FFF2-40B4-BE49-F238E27FC236}">
                    <a16:creationId xmlns:a16="http://schemas.microsoft.com/office/drawing/2014/main" id="{EC0A5F04-6E80-36FD-0DB5-95AB1BD43E15}"/>
                  </a:ext>
                </a:extLst>
              </p:cNvPr>
              <p:cNvSpPr/>
              <p:nvPr userDrawn="1"/>
            </p:nvSpPr>
            <p:spPr>
              <a:xfrm>
                <a:off x="2847150" y="1805000"/>
                <a:ext cx="279275" cy="145450"/>
              </a:xfrm>
              <a:custGeom>
                <a:avLst/>
                <a:gdLst/>
                <a:ahLst/>
                <a:cxnLst/>
                <a:rect l="l" t="t" r="r" b="b"/>
                <a:pathLst>
                  <a:path w="11171" h="5818" extrusionOk="0">
                    <a:moveTo>
                      <a:pt x="5585" y="0"/>
                    </a:moveTo>
                    <a:lnTo>
                      <a:pt x="1" y="5317"/>
                    </a:lnTo>
                    <a:lnTo>
                      <a:pt x="607" y="5817"/>
                    </a:lnTo>
                    <a:lnTo>
                      <a:pt x="5585" y="1089"/>
                    </a:lnTo>
                    <a:lnTo>
                      <a:pt x="10563" y="5817"/>
                    </a:lnTo>
                    <a:lnTo>
                      <a:pt x="11170" y="5317"/>
                    </a:lnTo>
                    <a:lnTo>
                      <a:pt x="5585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69" name="Google Shape;1507;p43">
                <a:extLst>
                  <a:ext uri="{FF2B5EF4-FFF2-40B4-BE49-F238E27FC236}">
                    <a16:creationId xmlns:a16="http://schemas.microsoft.com/office/drawing/2014/main" id="{50A948F9-A42B-F8CC-4C3E-888A35D6FB66}"/>
                  </a:ext>
                </a:extLst>
              </p:cNvPr>
              <p:cNvSpPr/>
              <p:nvPr userDrawn="1"/>
            </p:nvSpPr>
            <p:spPr>
              <a:xfrm>
                <a:off x="2887300" y="1850950"/>
                <a:ext cx="199425" cy="193150"/>
              </a:xfrm>
              <a:custGeom>
                <a:avLst/>
                <a:gdLst/>
                <a:ahLst/>
                <a:cxnLst/>
                <a:rect l="l" t="t" r="r" b="b"/>
                <a:pathLst>
                  <a:path w="7977" h="7726" extrusionOk="0">
                    <a:moveTo>
                      <a:pt x="3979" y="0"/>
                    </a:moveTo>
                    <a:lnTo>
                      <a:pt x="0" y="3783"/>
                    </a:lnTo>
                    <a:lnTo>
                      <a:pt x="0" y="7726"/>
                    </a:lnTo>
                    <a:lnTo>
                      <a:pt x="3176" y="7726"/>
                    </a:lnTo>
                    <a:lnTo>
                      <a:pt x="3176" y="4407"/>
                    </a:lnTo>
                    <a:lnTo>
                      <a:pt x="4782" y="4407"/>
                    </a:lnTo>
                    <a:lnTo>
                      <a:pt x="4782" y="7726"/>
                    </a:lnTo>
                    <a:lnTo>
                      <a:pt x="7976" y="7726"/>
                    </a:lnTo>
                    <a:lnTo>
                      <a:pt x="7976" y="3783"/>
                    </a:lnTo>
                    <a:lnTo>
                      <a:pt x="3979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70" name="Google Shape;1508;p43">
              <a:extLst>
                <a:ext uri="{FF2B5EF4-FFF2-40B4-BE49-F238E27FC236}">
                  <a16:creationId xmlns:a16="http://schemas.microsoft.com/office/drawing/2014/main" id="{8B128CDC-C68D-7C9B-781D-2C6D39EAA320}"/>
                </a:ext>
              </a:extLst>
            </p:cNvPr>
            <p:cNvSpPr/>
            <p:nvPr/>
          </p:nvSpPr>
          <p:spPr>
            <a:xfrm>
              <a:off x="4062627" y="5328773"/>
              <a:ext cx="386850" cy="190371"/>
            </a:xfrm>
            <a:custGeom>
              <a:avLst/>
              <a:gdLst/>
              <a:ahLst/>
              <a:cxnLst/>
              <a:rect l="l" t="t" r="r" b="b"/>
              <a:pathLst>
                <a:path w="11705" h="5586" extrusionOk="0">
                  <a:moveTo>
                    <a:pt x="1588" y="1999"/>
                  </a:moveTo>
                  <a:cubicBezTo>
                    <a:pt x="2034" y="1999"/>
                    <a:pt x="2391" y="2356"/>
                    <a:pt x="2391" y="2784"/>
                  </a:cubicBezTo>
                  <a:cubicBezTo>
                    <a:pt x="2391" y="3230"/>
                    <a:pt x="2034" y="3587"/>
                    <a:pt x="1588" y="3587"/>
                  </a:cubicBezTo>
                  <a:cubicBezTo>
                    <a:pt x="1160" y="3587"/>
                    <a:pt x="803" y="3230"/>
                    <a:pt x="803" y="2784"/>
                  </a:cubicBezTo>
                  <a:cubicBezTo>
                    <a:pt x="803" y="2356"/>
                    <a:pt x="1160" y="1999"/>
                    <a:pt x="1588" y="1999"/>
                  </a:cubicBezTo>
                  <a:close/>
                  <a:moveTo>
                    <a:pt x="2784" y="0"/>
                  </a:moveTo>
                  <a:cubicBezTo>
                    <a:pt x="1249" y="0"/>
                    <a:pt x="0" y="1249"/>
                    <a:pt x="0" y="2784"/>
                  </a:cubicBezTo>
                  <a:cubicBezTo>
                    <a:pt x="0" y="4336"/>
                    <a:pt x="1249" y="5585"/>
                    <a:pt x="2784" y="5585"/>
                  </a:cubicBezTo>
                  <a:cubicBezTo>
                    <a:pt x="3854" y="5585"/>
                    <a:pt x="4782" y="4996"/>
                    <a:pt x="5246" y="4122"/>
                  </a:cubicBezTo>
                  <a:lnTo>
                    <a:pt x="6120" y="4122"/>
                  </a:lnTo>
                  <a:lnTo>
                    <a:pt x="6638" y="3587"/>
                  </a:lnTo>
                  <a:lnTo>
                    <a:pt x="7173" y="4122"/>
                  </a:lnTo>
                  <a:lnTo>
                    <a:pt x="8047" y="3248"/>
                  </a:lnTo>
                  <a:lnTo>
                    <a:pt x="8904" y="4122"/>
                  </a:lnTo>
                  <a:lnTo>
                    <a:pt x="9778" y="3248"/>
                  </a:lnTo>
                  <a:lnTo>
                    <a:pt x="10634" y="4122"/>
                  </a:lnTo>
                  <a:lnTo>
                    <a:pt x="11705" y="2784"/>
                  </a:lnTo>
                  <a:lnTo>
                    <a:pt x="10634" y="1463"/>
                  </a:lnTo>
                  <a:lnTo>
                    <a:pt x="5246" y="1463"/>
                  </a:lnTo>
                  <a:cubicBezTo>
                    <a:pt x="4782" y="589"/>
                    <a:pt x="3854" y="0"/>
                    <a:pt x="278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271" name="Google Shape;1509;p43">
              <a:extLst>
                <a:ext uri="{FF2B5EF4-FFF2-40B4-BE49-F238E27FC236}">
                  <a16:creationId xmlns:a16="http://schemas.microsoft.com/office/drawing/2014/main" id="{C3434714-7E84-D5AF-729F-848980DB6331}"/>
                </a:ext>
              </a:extLst>
            </p:cNvPr>
            <p:cNvGrpSpPr/>
            <p:nvPr/>
          </p:nvGrpSpPr>
          <p:grpSpPr>
            <a:xfrm>
              <a:off x="4666124" y="5223254"/>
              <a:ext cx="352083" cy="363054"/>
              <a:chOff x="6435300" y="1095300"/>
              <a:chExt cx="266325" cy="266325"/>
            </a:xfrm>
            <a:solidFill>
              <a:schemeClr val="tx1"/>
            </a:solidFill>
            <a:effectLst/>
          </p:grpSpPr>
          <p:sp>
            <p:nvSpPr>
              <p:cNvPr id="272" name="Google Shape;1510;p43">
                <a:extLst>
                  <a:ext uri="{FF2B5EF4-FFF2-40B4-BE49-F238E27FC236}">
                    <a16:creationId xmlns:a16="http://schemas.microsoft.com/office/drawing/2014/main" id="{427671B2-A9B9-956D-3995-73AE2C8F94C9}"/>
                  </a:ext>
                </a:extLst>
              </p:cNvPr>
              <p:cNvSpPr/>
              <p:nvPr userDrawn="1"/>
            </p:nvSpPr>
            <p:spPr>
              <a:xfrm>
                <a:off x="6444225" y="1095300"/>
                <a:ext cx="247150" cy="266325"/>
              </a:xfrm>
              <a:custGeom>
                <a:avLst/>
                <a:gdLst/>
                <a:ahLst/>
                <a:cxnLst/>
                <a:rect l="l" t="t" r="r" b="b"/>
                <a:pathLst>
                  <a:path w="9886" h="10653" extrusionOk="0">
                    <a:moveTo>
                      <a:pt x="4961" y="1607"/>
                    </a:moveTo>
                    <a:cubicBezTo>
                      <a:pt x="5122" y="1607"/>
                      <a:pt x="5229" y="1731"/>
                      <a:pt x="5229" y="1856"/>
                    </a:cubicBezTo>
                    <a:cubicBezTo>
                      <a:pt x="5229" y="2017"/>
                      <a:pt x="5122" y="2124"/>
                      <a:pt x="4961" y="2124"/>
                    </a:cubicBezTo>
                    <a:cubicBezTo>
                      <a:pt x="4818" y="2124"/>
                      <a:pt x="4693" y="2017"/>
                      <a:pt x="4693" y="1856"/>
                    </a:cubicBezTo>
                    <a:cubicBezTo>
                      <a:pt x="4693" y="1731"/>
                      <a:pt x="4818" y="1607"/>
                      <a:pt x="4961" y="1607"/>
                    </a:cubicBezTo>
                    <a:close/>
                    <a:moveTo>
                      <a:pt x="4961" y="1"/>
                    </a:moveTo>
                    <a:cubicBezTo>
                      <a:pt x="4747" y="1"/>
                      <a:pt x="4568" y="179"/>
                      <a:pt x="4568" y="393"/>
                    </a:cubicBezTo>
                    <a:lnTo>
                      <a:pt x="4568" y="1178"/>
                    </a:lnTo>
                    <a:cubicBezTo>
                      <a:pt x="4444" y="1232"/>
                      <a:pt x="4337" y="1357"/>
                      <a:pt x="4265" y="1464"/>
                    </a:cubicBezTo>
                    <a:lnTo>
                      <a:pt x="839" y="1464"/>
                    </a:lnTo>
                    <a:cubicBezTo>
                      <a:pt x="607" y="1464"/>
                      <a:pt x="429" y="1642"/>
                      <a:pt x="429" y="1856"/>
                    </a:cubicBezTo>
                    <a:cubicBezTo>
                      <a:pt x="429" y="2053"/>
                      <a:pt x="572" y="2231"/>
                      <a:pt x="768" y="2249"/>
                    </a:cubicBezTo>
                    <a:lnTo>
                      <a:pt x="1" y="6121"/>
                    </a:lnTo>
                    <a:lnTo>
                      <a:pt x="554" y="6121"/>
                    </a:lnTo>
                    <a:lnTo>
                      <a:pt x="1143" y="3087"/>
                    </a:lnTo>
                    <a:lnTo>
                      <a:pt x="1892" y="6121"/>
                    </a:lnTo>
                    <a:lnTo>
                      <a:pt x="2427" y="6121"/>
                    </a:lnTo>
                    <a:lnTo>
                      <a:pt x="1464" y="2267"/>
                    </a:lnTo>
                    <a:lnTo>
                      <a:pt x="4265" y="2267"/>
                    </a:lnTo>
                    <a:cubicBezTo>
                      <a:pt x="4337" y="2392"/>
                      <a:pt x="4426" y="2499"/>
                      <a:pt x="4551" y="2570"/>
                    </a:cubicBezTo>
                    <a:lnTo>
                      <a:pt x="4551" y="9315"/>
                    </a:lnTo>
                    <a:lnTo>
                      <a:pt x="3623" y="9315"/>
                    </a:lnTo>
                    <a:cubicBezTo>
                      <a:pt x="3480" y="9315"/>
                      <a:pt x="3355" y="9439"/>
                      <a:pt x="3355" y="9582"/>
                    </a:cubicBezTo>
                    <a:lnTo>
                      <a:pt x="3355" y="9850"/>
                    </a:lnTo>
                    <a:lnTo>
                      <a:pt x="1767" y="9850"/>
                    </a:lnTo>
                    <a:lnTo>
                      <a:pt x="1767" y="10653"/>
                    </a:lnTo>
                    <a:lnTo>
                      <a:pt x="8155" y="10653"/>
                    </a:lnTo>
                    <a:lnTo>
                      <a:pt x="8155" y="9850"/>
                    </a:lnTo>
                    <a:lnTo>
                      <a:pt x="6567" y="9850"/>
                    </a:lnTo>
                    <a:lnTo>
                      <a:pt x="6567" y="9582"/>
                    </a:lnTo>
                    <a:cubicBezTo>
                      <a:pt x="6567" y="9439"/>
                      <a:pt x="6442" y="9315"/>
                      <a:pt x="6299" y="9315"/>
                    </a:cubicBezTo>
                    <a:lnTo>
                      <a:pt x="5354" y="9315"/>
                    </a:lnTo>
                    <a:lnTo>
                      <a:pt x="5354" y="2570"/>
                    </a:lnTo>
                    <a:cubicBezTo>
                      <a:pt x="5478" y="2499"/>
                      <a:pt x="5603" y="2392"/>
                      <a:pt x="5657" y="2267"/>
                    </a:cubicBezTo>
                    <a:lnTo>
                      <a:pt x="8208" y="2267"/>
                    </a:lnTo>
                    <a:lnTo>
                      <a:pt x="7459" y="6121"/>
                    </a:lnTo>
                    <a:lnTo>
                      <a:pt x="8012" y="6121"/>
                    </a:lnTo>
                    <a:lnTo>
                      <a:pt x="8601" y="3087"/>
                    </a:lnTo>
                    <a:lnTo>
                      <a:pt x="9350" y="6121"/>
                    </a:lnTo>
                    <a:lnTo>
                      <a:pt x="9886" y="6121"/>
                    </a:lnTo>
                    <a:lnTo>
                      <a:pt x="8922" y="2267"/>
                    </a:lnTo>
                    <a:lnTo>
                      <a:pt x="9083" y="2267"/>
                    </a:lnTo>
                    <a:cubicBezTo>
                      <a:pt x="9315" y="2267"/>
                      <a:pt x="9493" y="2088"/>
                      <a:pt x="9493" y="1856"/>
                    </a:cubicBezTo>
                    <a:cubicBezTo>
                      <a:pt x="9493" y="1642"/>
                      <a:pt x="9315" y="1464"/>
                      <a:pt x="9083" y="1464"/>
                    </a:cubicBezTo>
                    <a:lnTo>
                      <a:pt x="5657" y="1464"/>
                    </a:lnTo>
                    <a:cubicBezTo>
                      <a:pt x="5603" y="1357"/>
                      <a:pt x="5478" y="1232"/>
                      <a:pt x="5354" y="1178"/>
                    </a:cubicBezTo>
                    <a:lnTo>
                      <a:pt x="5354" y="393"/>
                    </a:lnTo>
                    <a:cubicBezTo>
                      <a:pt x="5354" y="179"/>
                      <a:pt x="5193" y="1"/>
                      <a:pt x="4961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73" name="Google Shape;1511;p43">
                <a:extLst>
                  <a:ext uri="{FF2B5EF4-FFF2-40B4-BE49-F238E27FC236}">
                    <a16:creationId xmlns:a16="http://schemas.microsoft.com/office/drawing/2014/main" id="{DC65DFD7-895B-02EC-0383-88449F55E030}"/>
                  </a:ext>
                </a:extLst>
              </p:cNvPr>
              <p:cNvSpPr/>
              <p:nvPr userDrawn="1"/>
            </p:nvSpPr>
            <p:spPr>
              <a:xfrm>
                <a:off x="6435300" y="1258125"/>
                <a:ext cx="7987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195" h="804" extrusionOk="0">
                    <a:moveTo>
                      <a:pt x="1" y="0"/>
                    </a:moveTo>
                    <a:cubicBezTo>
                      <a:pt x="1" y="446"/>
                      <a:pt x="715" y="803"/>
                      <a:pt x="1589" y="803"/>
                    </a:cubicBezTo>
                    <a:cubicBezTo>
                      <a:pt x="2481" y="803"/>
                      <a:pt x="3195" y="446"/>
                      <a:pt x="319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74" name="Google Shape;1512;p43">
                <a:extLst>
                  <a:ext uri="{FF2B5EF4-FFF2-40B4-BE49-F238E27FC236}">
                    <a16:creationId xmlns:a16="http://schemas.microsoft.com/office/drawing/2014/main" id="{F546C3EF-5833-FD32-AA7D-9067D6E683B2}"/>
                  </a:ext>
                </a:extLst>
              </p:cNvPr>
              <p:cNvSpPr/>
              <p:nvPr userDrawn="1"/>
            </p:nvSpPr>
            <p:spPr>
              <a:xfrm>
                <a:off x="6621325" y="1258125"/>
                <a:ext cx="8030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212" h="804" extrusionOk="0">
                    <a:moveTo>
                      <a:pt x="0" y="0"/>
                    </a:moveTo>
                    <a:cubicBezTo>
                      <a:pt x="0" y="446"/>
                      <a:pt x="732" y="803"/>
                      <a:pt x="1606" y="803"/>
                    </a:cubicBezTo>
                    <a:cubicBezTo>
                      <a:pt x="2480" y="803"/>
                      <a:pt x="3212" y="446"/>
                      <a:pt x="32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75" name="Google Shape;1513;p43">
              <a:extLst>
                <a:ext uri="{FF2B5EF4-FFF2-40B4-BE49-F238E27FC236}">
                  <a16:creationId xmlns:a16="http://schemas.microsoft.com/office/drawing/2014/main" id="{19663A58-7CA3-4657-D92D-DC84679A3777}"/>
                </a:ext>
              </a:extLst>
            </p:cNvPr>
            <p:cNvSpPr/>
            <p:nvPr/>
          </p:nvSpPr>
          <p:spPr>
            <a:xfrm>
              <a:off x="5229950" y="5237442"/>
              <a:ext cx="246520" cy="331428"/>
            </a:xfrm>
            <a:custGeom>
              <a:avLst/>
              <a:gdLst/>
              <a:ahLst/>
              <a:cxnLst/>
              <a:rect l="l" t="t" r="r" b="b"/>
              <a:pathLst>
                <a:path w="7459" h="9725" extrusionOk="0">
                  <a:moveTo>
                    <a:pt x="3729" y="804"/>
                  </a:moveTo>
                  <a:cubicBezTo>
                    <a:pt x="4835" y="804"/>
                    <a:pt x="5728" y="1696"/>
                    <a:pt x="5728" y="2802"/>
                  </a:cubicBezTo>
                  <a:lnTo>
                    <a:pt x="5728" y="4283"/>
                  </a:lnTo>
                  <a:lnTo>
                    <a:pt x="3729" y="4122"/>
                  </a:lnTo>
                  <a:lnTo>
                    <a:pt x="1731" y="4283"/>
                  </a:lnTo>
                  <a:lnTo>
                    <a:pt x="1731" y="2802"/>
                  </a:lnTo>
                  <a:cubicBezTo>
                    <a:pt x="1731" y="1696"/>
                    <a:pt x="2641" y="804"/>
                    <a:pt x="3729" y="804"/>
                  </a:cubicBezTo>
                  <a:close/>
                  <a:moveTo>
                    <a:pt x="3729" y="6121"/>
                  </a:moveTo>
                  <a:cubicBezTo>
                    <a:pt x="4175" y="6121"/>
                    <a:pt x="4532" y="6495"/>
                    <a:pt x="4532" y="6924"/>
                  </a:cubicBezTo>
                  <a:cubicBezTo>
                    <a:pt x="4532" y="7263"/>
                    <a:pt x="4300" y="7566"/>
                    <a:pt x="3997" y="7691"/>
                  </a:cubicBezTo>
                  <a:lnTo>
                    <a:pt x="3997" y="8387"/>
                  </a:lnTo>
                  <a:lnTo>
                    <a:pt x="3462" y="8387"/>
                  </a:lnTo>
                  <a:lnTo>
                    <a:pt x="3462" y="7691"/>
                  </a:lnTo>
                  <a:cubicBezTo>
                    <a:pt x="3158" y="7584"/>
                    <a:pt x="2926" y="7280"/>
                    <a:pt x="2926" y="6924"/>
                  </a:cubicBezTo>
                  <a:cubicBezTo>
                    <a:pt x="2926" y="6495"/>
                    <a:pt x="3301" y="6121"/>
                    <a:pt x="3729" y="6121"/>
                  </a:cubicBezTo>
                  <a:close/>
                  <a:moveTo>
                    <a:pt x="3729" y="1"/>
                  </a:moveTo>
                  <a:cubicBezTo>
                    <a:pt x="2195" y="1"/>
                    <a:pt x="928" y="1267"/>
                    <a:pt x="928" y="2802"/>
                  </a:cubicBezTo>
                  <a:lnTo>
                    <a:pt x="928" y="4336"/>
                  </a:lnTo>
                  <a:lnTo>
                    <a:pt x="0" y="4390"/>
                  </a:lnTo>
                  <a:lnTo>
                    <a:pt x="0" y="9457"/>
                  </a:lnTo>
                  <a:lnTo>
                    <a:pt x="3729" y="9725"/>
                  </a:lnTo>
                  <a:lnTo>
                    <a:pt x="7458" y="9457"/>
                  </a:lnTo>
                  <a:lnTo>
                    <a:pt x="7458" y="4390"/>
                  </a:lnTo>
                  <a:lnTo>
                    <a:pt x="6530" y="4336"/>
                  </a:lnTo>
                  <a:lnTo>
                    <a:pt x="6530" y="2802"/>
                  </a:lnTo>
                  <a:cubicBezTo>
                    <a:pt x="6530" y="1267"/>
                    <a:pt x="5281" y="1"/>
                    <a:pt x="3729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76" name="Google Shape;1514;p43">
              <a:extLst>
                <a:ext uri="{FF2B5EF4-FFF2-40B4-BE49-F238E27FC236}">
                  <a16:creationId xmlns:a16="http://schemas.microsoft.com/office/drawing/2014/main" id="{B0DA6709-567B-A335-FE90-8C7DA910F7C8}"/>
                </a:ext>
              </a:extLst>
            </p:cNvPr>
            <p:cNvSpPr/>
            <p:nvPr/>
          </p:nvSpPr>
          <p:spPr>
            <a:xfrm>
              <a:off x="5690700" y="5209135"/>
              <a:ext cx="312554" cy="308935"/>
            </a:xfrm>
            <a:custGeom>
              <a:avLst/>
              <a:gdLst/>
              <a:ahLst/>
              <a:cxnLst/>
              <a:rect l="l" t="t" r="r" b="b"/>
              <a:pathLst>
                <a:path w="9457" h="9065" extrusionOk="0">
                  <a:moveTo>
                    <a:pt x="9457" y="1"/>
                  </a:moveTo>
                  <a:cubicBezTo>
                    <a:pt x="9456" y="1"/>
                    <a:pt x="6537" y="806"/>
                    <a:pt x="4571" y="806"/>
                  </a:cubicBezTo>
                  <a:cubicBezTo>
                    <a:pt x="4509" y="806"/>
                    <a:pt x="4449" y="805"/>
                    <a:pt x="4389" y="804"/>
                  </a:cubicBezTo>
                  <a:cubicBezTo>
                    <a:pt x="2337" y="804"/>
                    <a:pt x="660" y="2463"/>
                    <a:pt x="660" y="4515"/>
                  </a:cubicBezTo>
                  <a:cubicBezTo>
                    <a:pt x="660" y="5175"/>
                    <a:pt x="839" y="5782"/>
                    <a:pt x="1124" y="6317"/>
                  </a:cubicBezTo>
                  <a:cubicBezTo>
                    <a:pt x="1410" y="6032"/>
                    <a:pt x="1731" y="5728"/>
                    <a:pt x="2052" y="5425"/>
                  </a:cubicBezTo>
                  <a:cubicBezTo>
                    <a:pt x="2891" y="4622"/>
                    <a:pt x="3872" y="3837"/>
                    <a:pt x="4693" y="3248"/>
                  </a:cubicBezTo>
                  <a:cubicBezTo>
                    <a:pt x="4764" y="3212"/>
                    <a:pt x="4818" y="3177"/>
                    <a:pt x="4871" y="3177"/>
                  </a:cubicBezTo>
                  <a:cubicBezTo>
                    <a:pt x="5032" y="3177"/>
                    <a:pt x="5139" y="3302"/>
                    <a:pt x="5139" y="3444"/>
                  </a:cubicBezTo>
                  <a:cubicBezTo>
                    <a:pt x="5139" y="3534"/>
                    <a:pt x="5103" y="3605"/>
                    <a:pt x="5032" y="3658"/>
                  </a:cubicBezTo>
                  <a:cubicBezTo>
                    <a:pt x="3854" y="4515"/>
                    <a:pt x="2284" y="5817"/>
                    <a:pt x="1213" y="7031"/>
                  </a:cubicBezTo>
                  <a:cubicBezTo>
                    <a:pt x="1213" y="7031"/>
                    <a:pt x="1071" y="7173"/>
                    <a:pt x="999" y="7263"/>
                  </a:cubicBezTo>
                  <a:cubicBezTo>
                    <a:pt x="393" y="7976"/>
                    <a:pt x="0" y="8619"/>
                    <a:pt x="0" y="9065"/>
                  </a:cubicBezTo>
                  <a:lnTo>
                    <a:pt x="803" y="9065"/>
                  </a:lnTo>
                  <a:cubicBezTo>
                    <a:pt x="803" y="8761"/>
                    <a:pt x="1267" y="8137"/>
                    <a:pt x="1981" y="7370"/>
                  </a:cubicBezTo>
                  <a:cubicBezTo>
                    <a:pt x="2623" y="7923"/>
                    <a:pt x="3462" y="8262"/>
                    <a:pt x="4389" y="8262"/>
                  </a:cubicBezTo>
                  <a:cubicBezTo>
                    <a:pt x="5067" y="8262"/>
                    <a:pt x="5692" y="8083"/>
                    <a:pt x="6245" y="7780"/>
                  </a:cubicBezTo>
                  <a:cubicBezTo>
                    <a:pt x="9100" y="6192"/>
                    <a:pt x="9457" y="3266"/>
                    <a:pt x="9457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277" name="Google Shape;1515;p43">
              <a:extLst>
                <a:ext uri="{FF2B5EF4-FFF2-40B4-BE49-F238E27FC236}">
                  <a16:creationId xmlns:a16="http://schemas.microsoft.com/office/drawing/2014/main" id="{AB405773-8263-D4A6-6F58-0CABD5A79382}"/>
                </a:ext>
              </a:extLst>
            </p:cNvPr>
            <p:cNvGrpSpPr/>
            <p:nvPr/>
          </p:nvGrpSpPr>
          <p:grpSpPr>
            <a:xfrm>
              <a:off x="6219170" y="5218326"/>
              <a:ext cx="301350" cy="363056"/>
              <a:chOff x="4506525" y="1060950"/>
              <a:chExt cx="227950" cy="266325"/>
            </a:xfrm>
            <a:solidFill>
              <a:schemeClr val="tx1"/>
            </a:solidFill>
            <a:effectLst/>
          </p:grpSpPr>
          <p:sp>
            <p:nvSpPr>
              <p:cNvPr id="278" name="Google Shape;1516;p43">
                <a:extLst>
                  <a:ext uri="{FF2B5EF4-FFF2-40B4-BE49-F238E27FC236}">
                    <a16:creationId xmlns:a16="http://schemas.microsoft.com/office/drawing/2014/main" id="{C06696CC-B929-4D64-AA3D-DDEDB09D5F6F}"/>
                  </a:ext>
                </a:extLst>
              </p:cNvPr>
              <p:cNvSpPr/>
              <p:nvPr userDrawn="1"/>
            </p:nvSpPr>
            <p:spPr>
              <a:xfrm>
                <a:off x="4603750" y="1143925"/>
                <a:ext cx="13425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537" h="536" extrusionOk="0">
                    <a:moveTo>
                      <a:pt x="269" y="1"/>
                    </a:moveTo>
                    <a:cubicBezTo>
                      <a:pt x="126" y="1"/>
                      <a:pt x="1" y="125"/>
                      <a:pt x="1" y="268"/>
                    </a:cubicBezTo>
                    <a:cubicBezTo>
                      <a:pt x="1" y="429"/>
                      <a:pt x="126" y="536"/>
                      <a:pt x="269" y="536"/>
                    </a:cubicBezTo>
                    <a:cubicBezTo>
                      <a:pt x="411" y="536"/>
                      <a:pt x="536" y="429"/>
                      <a:pt x="536" y="268"/>
                    </a:cubicBezTo>
                    <a:cubicBezTo>
                      <a:pt x="536" y="125"/>
                      <a:pt x="411" y="1"/>
                      <a:pt x="269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79" name="Google Shape;1517;p43">
                <a:extLst>
                  <a:ext uri="{FF2B5EF4-FFF2-40B4-BE49-F238E27FC236}">
                    <a16:creationId xmlns:a16="http://schemas.microsoft.com/office/drawing/2014/main" id="{B131B68B-E8AE-FE7E-F8A7-164CC65281B6}"/>
                  </a:ext>
                </a:extLst>
              </p:cNvPr>
              <p:cNvSpPr/>
              <p:nvPr userDrawn="1"/>
            </p:nvSpPr>
            <p:spPr>
              <a:xfrm>
                <a:off x="4623825" y="1143925"/>
                <a:ext cx="13425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537" h="536" extrusionOk="0">
                    <a:moveTo>
                      <a:pt x="269" y="1"/>
                    </a:moveTo>
                    <a:cubicBezTo>
                      <a:pt x="126" y="1"/>
                      <a:pt x="1" y="125"/>
                      <a:pt x="1" y="268"/>
                    </a:cubicBezTo>
                    <a:cubicBezTo>
                      <a:pt x="1" y="429"/>
                      <a:pt x="126" y="536"/>
                      <a:pt x="269" y="536"/>
                    </a:cubicBezTo>
                    <a:cubicBezTo>
                      <a:pt x="411" y="536"/>
                      <a:pt x="536" y="429"/>
                      <a:pt x="536" y="268"/>
                    </a:cubicBezTo>
                    <a:cubicBezTo>
                      <a:pt x="536" y="125"/>
                      <a:pt x="411" y="1"/>
                      <a:pt x="269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80" name="Google Shape;1518;p43">
                <a:extLst>
                  <a:ext uri="{FF2B5EF4-FFF2-40B4-BE49-F238E27FC236}">
                    <a16:creationId xmlns:a16="http://schemas.microsoft.com/office/drawing/2014/main" id="{6A5BB401-4EF5-2557-33C6-D56BB68C7D98}"/>
                  </a:ext>
                </a:extLst>
              </p:cNvPr>
              <p:cNvSpPr/>
              <p:nvPr userDrawn="1"/>
            </p:nvSpPr>
            <p:spPr>
              <a:xfrm>
                <a:off x="4613575" y="1220650"/>
                <a:ext cx="13400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536" h="536" extrusionOk="0">
                    <a:moveTo>
                      <a:pt x="268" y="0"/>
                    </a:moveTo>
                    <a:cubicBezTo>
                      <a:pt x="125" y="0"/>
                      <a:pt x="1" y="125"/>
                      <a:pt x="1" y="268"/>
                    </a:cubicBezTo>
                    <a:cubicBezTo>
                      <a:pt x="1" y="411"/>
                      <a:pt x="125" y="536"/>
                      <a:pt x="268" y="536"/>
                    </a:cubicBezTo>
                    <a:cubicBezTo>
                      <a:pt x="429" y="536"/>
                      <a:pt x="536" y="411"/>
                      <a:pt x="536" y="268"/>
                    </a:cubicBezTo>
                    <a:cubicBezTo>
                      <a:pt x="536" y="125"/>
                      <a:pt x="429" y="0"/>
                      <a:pt x="2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81" name="Google Shape;1519;p43">
                <a:extLst>
                  <a:ext uri="{FF2B5EF4-FFF2-40B4-BE49-F238E27FC236}">
                    <a16:creationId xmlns:a16="http://schemas.microsoft.com/office/drawing/2014/main" id="{0DD22423-C8B6-5921-9D54-60B2FA23ADF5}"/>
                  </a:ext>
                </a:extLst>
              </p:cNvPr>
              <p:cNvSpPr/>
              <p:nvPr userDrawn="1"/>
            </p:nvSpPr>
            <p:spPr>
              <a:xfrm>
                <a:off x="4613575" y="1247425"/>
                <a:ext cx="13400" cy="12950"/>
              </a:xfrm>
              <a:custGeom>
                <a:avLst/>
                <a:gdLst/>
                <a:ahLst/>
                <a:cxnLst/>
                <a:rect l="l" t="t" r="r" b="b"/>
                <a:pathLst>
                  <a:path w="536" h="518" extrusionOk="0">
                    <a:moveTo>
                      <a:pt x="268" y="0"/>
                    </a:moveTo>
                    <a:cubicBezTo>
                      <a:pt x="125" y="0"/>
                      <a:pt x="1" y="125"/>
                      <a:pt x="1" y="268"/>
                    </a:cubicBezTo>
                    <a:cubicBezTo>
                      <a:pt x="1" y="410"/>
                      <a:pt x="125" y="517"/>
                      <a:pt x="268" y="517"/>
                    </a:cubicBezTo>
                    <a:cubicBezTo>
                      <a:pt x="429" y="517"/>
                      <a:pt x="536" y="410"/>
                      <a:pt x="536" y="268"/>
                    </a:cubicBezTo>
                    <a:cubicBezTo>
                      <a:pt x="536" y="125"/>
                      <a:pt x="429" y="0"/>
                      <a:pt x="2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82" name="Google Shape;1520;p43">
                <a:extLst>
                  <a:ext uri="{FF2B5EF4-FFF2-40B4-BE49-F238E27FC236}">
                    <a16:creationId xmlns:a16="http://schemas.microsoft.com/office/drawing/2014/main" id="{3E1082C8-4319-EFB9-7BC1-3FA91641ED04}"/>
                  </a:ext>
                </a:extLst>
              </p:cNvPr>
              <p:cNvSpPr/>
              <p:nvPr userDrawn="1"/>
            </p:nvSpPr>
            <p:spPr>
              <a:xfrm>
                <a:off x="4613575" y="1270600"/>
                <a:ext cx="13400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36" h="537" extrusionOk="0">
                    <a:moveTo>
                      <a:pt x="268" y="1"/>
                    </a:moveTo>
                    <a:cubicBezTo>
                      <a:pt x="125" y="1"/>
                      <a:pt x="1" y="126"/>
                      <a:pt x="1" y="269"/>
                    </a:cubicBezTo>
                    <a:cubicBezTo>
                      <a:pt x="1" y="411"/>
                      <a:pt x="125" y="536"/>
                      <a:pt x="268" y="536"/>
                    </a:cubicBezTo>
                    <a:cubicBezTo>
                      <a:pt x="429" y="536"/>
                      <a:pt x="536" y="411"/>
                      <a:pt x="536" y="269"/>
                    </a:cubicBezTo>
                    <a:cubicBezTo>
                      <a:pt x="536" y="126"/>
                      <a:pt x="429" y="1"/>
                      <a:pt x="268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83" name="Google Shape;1521;p43">
                <a:extLst>
                  <a:ext uri="{FF2B5EF4-FFF2-40B4-BE49-F238E27FC236}">
                    <a16:creationId xmlns:a16="http://schemas.microsoft.com/office/drawing/2014/main" id="{8A2557C4-B8E2-11DC-340A-5F171C6447F7}"/>
                  </a:ext>
                </a:extLst>
              </p:cNvPr>
              <p:cNvSpPr/>
              <p:nvPr userDrawn="1"/>
            </p:nvSpPr>
            <p:spPr>
              <a:xfrm>
                <a:off x="4506525" y="1060950"/>
                <a:ext cx="227950" cy="266325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10653" extrusionOk="0">
                    <a:moveTo>
                      <a:pt x="5300" y="2927"/>
                    </a:moveTo>
                    <a:cubicBezTo>
                      <a:pt x="5567" y="3159"/>
                      <a:pt x="5746" y="3498"/>
                      <a:pt x="5746" y="3855"/>
                    </a:cubicBezTo>
                    <a:cubicBezTo>
                      <a:pt x="5746" y="4533"/>
                      <a:pt x="5228" y="5050"/>
                      <a:pt x="4550" y="5050"/>
                    </a:cubicBezTo>
                    <a:cubicBezTo>
                      <a:pt x="3890" y="5050"/>
                      <a:pt x="3355" y="4533"/>
                      <a:pt x="3355" y="3855"/>
                    </a:cubicBezTo>
                    <a:cubicBezTo>
                      <a:pt x="3355" y="3498"/>
                      <a:pt x="3533" y="3159"/>
                      <a:pt x="3819" y="2927"/>
                    </a:cubicBezTo>
                    <a:close/>
                    <a:moveTo>
                      <a:pt x="5585" y="5586"/>
                    </a:moveTo>
                    <a:cubicBezTo>
                      <a:pt x="6317" y="5960"/>
                      <a:pt x="6816" y="6710"/>
                      <a:pt x="6816" y="7584"/>
                    </a:cubicBezTo>
                    <a:cubicBezTo>
                      <a:pt x="6816" y="8833"/>
                      <a:pt x="5817" y="9850"/>
                      <a:pt x="4550" y="9850"/>
                    </a:cubicBezTo>
                    <a:cubicBezTo>
                      <a:pt x="3301" y="9850"/>
                      <a:pt x="2284" y="8833"/>
                      <a:pt x="2284" y="7584"/>
                    </a:cubicBezTo>
                    <a:cubicBezTo>
                      <a:pt x="2284" y="6710"/>
                      <a:pt x="2802" y="5960"/>
                      <a:pt x="3533" y="5586"/>
                    </a:cubicBezTo>
                    <a:cubicBezTo>
                      <a:pt x="3836" y="5764"/>
                      <a:pt x="4193" y="5853"/>
                      <a:pt x="4550" y="5853"/>
                    </a:cubicBezTo>
                    <a:cubicBezTo>
                      <a:pt x="4925" y="5853"/>
                      <a:pt x="5282" y="5764"/>
                      <a:pt x="5585" y="5586"/>
                    </a:cubicBezTo>
                    <a:close/>
                    <a:moveTo>
                      <a:pt x="3497" y="1"/>
                    </a:moveTo>
                    <a:cubicBezTo>
                      <a:pt x="3355" y="1"/>
                      <a:pt x="3230" y="126"/>
                      <a:pt x="3230" y="268"/>
                    </a:cubicBezTo>
                    <a:lnTo>
                      <a:pt x="3230" y="2124"/>
                    </a:lnTo>
                    <a:lnTo>
                      <a:pt x="2695" y="2124"/>
                    </a:lnTo>
                    <a:cubicBezTo>
                      <a:pt x="2463" y="2124"/>
                      <a:pt x="2284" y="2303"/>
                      <a:pt x="2284" y="2534"/>
                    </a:cubicBezTo>
                    <a:cubicBezTo>
                      <a:pt x="2284" y="2766"/>
                      <a:pt x="2463" y="2927"/>
                      <a:pt x="2695" y="2927"/>
                    </a:cubicBezTo>
                    <a:lnTo>
                      <a:pt x="2784" y="2927"/>
                    </a:lnTo>
                    <a:cubicBezTo>
                      <a:pt x="2641" y="3213"/>
                      <a:pt x="2552" y="3534"/>
                      <a:pt x="2552" y="3855"/>
                    </a:cubicBezTo>
                    <a:cubicBezTo>
                      <a:pt x="2552" y="4301"/>
                      <a:pt x="2695" y="4676"/>
                      <a:pt x="2926" y="5015"/>
                    </a:cubicBezTo>
                    <a:cubicBezTo>
                      <a:pt x="2677" y="5157"/>
                      <a:pt x="2463" y="5354"/>
                      <a:pt x="2266" y="5568"/>
                    </a:cubicBezTo>
                    <a:lnTo>
                      <a:pt x="1267" y="4872"/>
                    </a:lnTo>
                    <a:lnTo>
                      <a:pt x="500" y="3962"/>
                    </a:lnTo>
                    <a:cubicBezTo>
                      <a:pt x="453" y="3906"/>
                      <a:pt x="382" y="3879"/>
                      <a:pt x="310" y="3879"/>
                    </a:cubicBezTo>
                    <a:cubicBezTo>
                      <a:pt x="244" y="3879"/>
                      <a:pt x="176" y="3901"/>
                      <a:pt x="125" y="3944"/>
                    </a:cubicBezTo>
                    <a:cubicBezTo>
                      <a:pt x="18" y="4033"/>
                      <a:pt x="0" y="4212"/>
                      <a:pt x="90" y="4319"/>
                    </a:cubicBezTo>
                    <a:lnTo>
                      <a:pt x="696" y="5015"/>
                    </a:lnTo>
                    <a:lnTo>
                      <a:pt x="304" y="5247"/>
                    </a:lnTo>
                    <a:cubicBezTo>
                      <a:pt x="179" y="5318"/>
                      <a:pt x="125" y="5496"/>
                      <a:pt x="197" y="5603"/>
                    </a:cubicBezTo>
                    <a:cubicBezTo>
                      <a:pt x="268" y="5693"/>
                      <a:pt x="339" y="5746"/>
                      <a:pt x="429" y="5746"/>
                    </a:cubicBezTo>
                    <a:cubicBezTo>
                      <a:pt x="482" y="5746"/>
                      <a:pt x="536" y="5728"/>
                      <a:pt x="553" y="5693"/>
                    </a:cubicBezTo>
                    <a:lnTo>
                      <a:pt x="1089" y="5389"/>
                    </a:lnTo>
                    <a:lnTo>
                      <a:pt x="1945" y="6014"/>
                    </a:lnTo>
                    <a:cubicBezTo>
                      <a:pt x="1660" y="6460"/>
                      <a:pt x="1499" y="6995"/>
                      <a:pt x="1499" y="7584"/>
                    </a:cubicBezTo>
                    <a:cubicBezTo>
                      <a:pt x="1499" y="9279"/>
                      <a:pt x="2873" y="10653"/>
                      <a:pt x="4550" y="10653"/>
                    </a:cubicBezTo>
                    <a:cubicBezTo>
                      <a:pt x="6245" y="10653"/>
                      <a:pt x="7619" y="9279"/>
                      <a:pt x="7619" y="7584"/>
                    </a:cubicBezTo>
                    <a:cubicBezTo>
                      <a:pt x="7619" y="6995"/>
                      <a:pt x="7459" y="6460"/>
                      <a:pt x="7173" y="5978"/>
                    </a:cubicBezTo>
                    <a:lnTo>
                      <a:pt x="8029" y="5371"/>
                    </a:lnTo>
                    <a:lnTo>
                      <a:pt x="8547" y="5675"/>
                    </a:lnTo>
                    <a:cubicBezTo>
                      <a:pt x="8583" y="5693"/>
                      <a:pt x="8654" y="5710"/>
                      <a:pt x="8690" y="5710"/>
                    </a:cubicBezTo>
                    <a:cubicBezTo>
                      <a:pt x="8779" y="5710"/>
                      <a:pt x="8850" y="5675"/>
                      <a:pt x="8922" y="5586"/>
                    </a:cubicBezTo>
                    <a:cubicBezTo>
                      <a:pt x="8993" y="5461"/>
                      <a:pt x="8939" y="5282"/>
                      <a:pt x="8815" y="5229"/>
                    </a:cubicBezTo>
                    <a:lnTo>
                      <a:pt x="8422" y="4979"/>
                    </a:lnTo>
                    <a:lnTo>
                      <a:pt x="9011" y="4301"/>
                    </a:lnTo>
                    <a:cubicBezTo>
                      <a:pt x="9118" y="4194"/>
                      <a:pt x="9100" y="4033"/>
                      <a:pt x="8993" y="3926"/>
                    </a:cubicBezTo>
                    <a:cubicBezTo>
                      <a:pt x="8947" y="3888"/>
                      <a:pt x="8887" y="3869"/>
                      <a:pt x="8827" y="3869"/>
                    </a:cubicBezTo>
                    <a:cubicBezTo>
                      <a:pt x="8748" y="3869"/>
                      <a:pt x="8669" y="3901"/>
                      <a:pt x="8618" y="3962"/>
                    </a:cubicBezTo>
                    <a:lnTo>
                      <a:pt x="7851" y="4854"/>
                    </a:lnTo>
                    <a:lnTo>
                      <a:pt x="6852" y="5550"/>
                    </a:lnTo>
                    <a:cubicBezTo>
                      <a:pt x="6656" y="5336"/>
                      <a:pt x="6441" y="5157"/>
                      <a:pt x="6192" y="4997"/>
                    </a:cubicBezTo>
                    <a:cubicBezTo>
                      <a:pt x="6424" y="4676"/>
                      <a:pt x="6549" y="4301"/>
                      <a:pt x="6549" y="3855"/>
                    </a:cubicBezTo>
                    <a:cubicBezTo>
                      <a:pt x="6549" y="3534"/>
                      <a:pt x="6477" y="3213"/>
                      <a:pt x="6334" y="2927"/>
                    </a:cubicBezTo>
                    <a:lnTo>
                      <a:pt x="6424" y="2927"/>
                    </a:lnTo>
                    <a:cubicBezTo>
                      <a:pt x="6656" y="2927"/>
                      <a:pt x="6816" y="2766"/>
                      <a:pt x="6816" y="2534"/>
                    </a:cubicBezTo>
                    <a:cubicBezTo>
                      <a:pt x="6816" y="2303"/>
                      <a:pt x="6656" y="2124"/>
                      <a:pt x="6424" y="2124"/>
                    </a:cubicBezTo>
                    <a:lnTo>
                      <a:pt x="5888" y="2124"/>
                    </a:lnTo>
                    <a:lnTo>
                      <a:pt x="5888" y="268"/>
                    </a:lnTo>
                    <a:cubicBezTo>
                      <a:pt x="5888" y="126"/>
                      <a:pt x="5763" y="1"/>
                      <a:pt x="5621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84" name="Google Shape;1522;p43">
                <a:extLst>
                  <a:ext uri="{FF2B5EF4-FFF2-40B4-BE49-F238E27FC236}">
                    <a16:creationId xmlns:a16="http://schemas.microsoft.com/office/drawing/2014/main" id="{0A8F459B-B5E3-0F6A-8E30-D4231FDBECC3}"/>
                  </a:ext>
                </a:extLst>
              </p:cNvPr>
              <p:cNvSpPr/>
              <p:nvPr userDrawn="1"/>
            </p:nvSpPr>
            <p:spPr>
              <a:xfrm>
                <a:off x="4613575" y="1160875"/>
                <a:ext cx="20100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804" h="536" extrusionOk="0">
                    <a:moveTo>
                      <a:pt x="268" y="1"/>
                    </a:moveTo>
                    <a:cubicBezTo>
                      <a:pt x="125" y="1"/>
                      <a:pt x="1" y="125"/>
                      <a:pt x="1" y="268"/>
                    </a:cubicBezTo>
                    <a:cubicBezTo>
                      <a:pt x="1" y="411"/>
                      <a:pt x="125" y="536"/>
                      <a:pt x="268" y="536"/>
                    </a:cubicBezTo>
                    <a:cubicBezTo>
                      <a:pt x="340" y="536"/>
                      <a:pt x="375" y="518"/>
                      <a:pt x="411" y="500"/>
                    </a:cubicBezTo>
                    <a:lnTo>
                      <a:pt x="803" y="268"/>
                    </a:lnTo>
                    <a:lnTo>
                      <a:pt x="411" y="36"/>
                    </a:lnTo>
                    <a:cubicBezTo>
                      <a:pt x="375" y="18"/>
                      <a:pt x="340" y="1"/>
                      <a:pt x="268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85" name="Google Shape;1523;p43">
              <a:extLst>
                <a:ext uri="{FF2B5EF4-FFF2-40B4-BE49-F238E27FC236}">
                  <a16:creationId xmlns:a16="http://schemas.microsoft.com/office/drawing/2014/main" id="{716EF582-3876-20A8-2D1F-B99E3A28E5F5}"/>
                </a:ext>
              </a:extLst>
            </p:cNvPr>
            <p:cNvSpPr/>
            <p:nvPr/>
          </p:nvSpPr>
          <p:spPr>
            <a:xfrm>
              <a:off x="6678216" y="5341606"/>
              <a:ext cx="386883" cy="126846"/>
            </a:xfrm>
            <a:custGeom>
              <a:avLst/>
              <a:gdLst/>
              <a:ahLst/>
              <a:cxnLst/>
              <a:rect l="l" t="t" r="r" b="b"/>
              <a:pathLst>
                <a:path w="11706" h="3722" extrusionOk="0">
                  <a:moveTo>
                    <a:pt x="2548" y="1"/>
                  </a:moveTo>
                  <a:cubicBezTo>
                    <a:pt x="1782" y="1"/>
                    <a:pt x="1045" y="94"/>
                    <a:pt x="393" y="224"/>
                  </a:cubicBezTo>
                  <a:cubicBezTo>
                    <a:pt x="197" y="260"/>
                    <a:pt x="1" y="403"/>
                    <a:pt x="1" y="617"/>
                  </a:cubicBezTo>
                  <a:cubicBezTo>
                    <a:pt x="1" y="849"/>
                    <a:pt x="179" y="1027"/>
                    <a:pt x="393" y="1027"/>
                  </a:cubicBezTo>
                  <a:cubicBezTo>
                    <a:pt x="393" y="1027"/>
                    <a:pt x="518" y="1562"/>
                    <a:pt x="715" y="2419"/>
                  </a:cubicBezTo>
                  <a:cubicBezTo>
                    <a:pt x="893" y="3275"/>
                    <a:pt x="1357" y="3721"/>
                    <a:pt x="2784" y="3721"/>
                  </a:cubicBezTo>
                  <a:cubicBezTo>
                    <a:pt x="3498" y="3721"/>
                    <a:pt x="4015" y="3686"/>
                    <a:pt x="4390" y="3311"/>
                  </a:cubicBezTo>
                  <a:cubicBezTo>
                    <a:pt x="4854" y="2847"/>
                    <a:pt x="5371" y="1580"/>
                    <a:pt x="5371" y="1580"/>
                  </a:cubicBezTo>
                  <a:cubicBezTo>
                    <a:pt x="5461" y="1402"/>
                    <a:pt x="5657" y="1295"/>
                    <a:pt x="5853" y="1295"/>
                  </a:cubicBezTo>
                  <a:cubicBezTo>
                    <a:pt x="6049" y="1295"/>
                    <a:pt x="6246" y="1402"/>
                    <a:pt x="6335" y="1580"/>
                  </a:cubicBezTo>
                  <a:cubicBezTo>
                    <a:pt x="6335" y="1580"/>
                    <a:pt x="6852" y="2847"/>
                    <a:pt x="7316" y="3311"/>
                  </a:cubicBezTo>
                  <a:cubicBezTo>
                    <a:pt x="7691" y="3686"/>
                    <a:pt x="8208" y="3721"/>
                    <a:pt x="8904" y="3721"/>
                  </a:cubicBezTo>
                  <a:cubicBezTo>
                    <a:pt x="10350" y="3721"/>
                    <a:pt x="10796" y="3293"/>
                    <a:pt x="10992" y="2419"/>
                  </a:cubicBezTo>
                  <a:cubicBezTo>
                    <a:pt x="11206" y="1545"/>
                    <a:pt x="11295" y="1027"/>
                    <a:pt x="11295" y="1027"/>
                  </a:cubicBezTo>
                  <a:cubicBezTo>
                    <a:pt x="11527" y="1027"/>
                    <a:pt x="11706" y="849"/>
                    <a:pt x="11706" y="635"/>
                  </a:cubicBezTo>
                  <a:cubicBezTo>
                    <a:pt x="11706" y="385"/>
                    <a:pt x="11509" y="260"/>
                    <a:pt x="11295" y="224"/>
                  </a:cubicBezTo>
                  <a:cubicBezTo>
                    <a:pt x="10652" y="94"/>
                    <a:pt x="9919" y="1"/>
                    <a:pt x="9156" y="1"/>
                  </a:cubicBezTo>
                  <a:cubicBezTo>
                    <a:pt x="8245" y="1"/>
                    <a:pt x="7291" y="133"/>
                    <a:pt x="6388" y="492"/>
                  </a:cubicBezTo>
                  <a:cubicBezTo>
                    <a:pt x="6219" y="545"/>
                    <a:pt x="6041" y="572"/>
                    <a:pt x="5860" y="572"/>
                  </a:cubicBezTo>
                  <a:cubicBezTo>
                    <a:pt x="5679" y="572"/>
                    <a:pt x="5496" y="545"/>
                    <a:pt x="5318" y="492"/>
                  </a:cubicBezTo>
                  <a:cubicBezTo>
                    <a:pt x="4416" y="133"/>
                    <a:pt x="3461" y="1"/>
                    <a:pt x="2548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86" name="Google Shape;1524;p43">
              <a:extLst>
                <a:ext uri="{FF2B5EF4-FFF2-40B4-BE49-F238E27FC236}">
                  <a16:creationId xmlns:a16="http://schemas.microsoft.com/office/drawing/2014/main" id="{32B73BB7-A8F6-F4A4-C051-728B51A0E397}"/>
                </a:ext>
              </a:extLst>
            </p:cNvPr>
            <p:cNvSpPr/>
            <p:nvPr/>
          </p:nvSpPr>
          <p:spPr>
            <a:xfrm>
              <a:off x="7674934" y="5295966"/>
              <a:ext cx="307266" cy="358181"/>
            </a:xfrm>
            <a:custGeom>
              <a:avLst/>
              <a:gdLst/>
              <a:ahLst/>
              <a:cxnLst/>
              <a:rect l="l" t="t" r="r" b="b"/>
              <a:pathLst>
                <a:path w="9297" h="10510" extrusionOk="0">
                  <a:moveTo>
                    <a:pt x="1731" y="1731"/>
                  </a:moveTo>
                  <a:lnTo>
                    <a:pt x="1731" y="3462"/>
                  </a:lnTo>
                  <a:cubicBezTo>
                    <a:pt x="1731" y="3926"/>
                    <a:pt x="1856" y="4354"/>
                    <a:pt x="2088" y="4729"/>
                  </a:cubicBezTo>
                  <a:cubicBezTo>
                    <a:pt x="2088" y="4747"/>
                    <a:pt x="2284" y="5032"/>
                    <a:pt x="2391" y="5121"/>
                  </a:cubicBezTo>
                  <a:cubicBezTo>
                    <a:pt x="2659" y="5425"/>
                    <a:pt x="2944" y="5692"/>
                    <a:pt x="3194" y="5942"/>
                  </a:cubicBezTo>
                  <a:cubicBezTo>
                    <a:pt x="2266" y="5835"/>
                    <a:pt x="1802" y="5532"/>
                    <a:pt x="1356" y="5050"/>
                  </a:cubicBezTo>
                  <a:cubicBezTo>
                    <a:pt x="768" y="4461"/>
                    <a:pt x="803" y="3801"/>
                    <a:pt x="803" y="3765"/>
                  </a:cubicBezTo>
                  <a:lnTo>
                    <a:pt x="803" y="1731"/>
                  </a:lnTo>
                  <a:close/>
                  <a:moveTo>
                    <a:pt x="8493" y="1749"/>
                  </a:moveTo>
                  <a:lnTo>
                    <a:pt x="8493" y="3765"/>
                  </a:lnTo>
                  <a:cubicBezTo>
                    <a:pt x="8511" y="3801"/>
                    <a:pt x="8547" y="4461"/>
                    <a:pt x="7958" y="5050"/>
                  </a:cubicBezTo>
                  <a:cubicBezTo>
                    <a:pt x="7494" y="5532"/>
                    <a:pt x="7066" y="5853"/>
                    <a:pt x="6102" y="5960"/>
                  </a:cubicBezTo>
                  <a:cubicBezTo>
                    <a:pt x="6352" y="5692"/>
                    <a:pt x="6638" y="5443"/>
                    <a:pt x="6905" y="5139"/>
                  </a:cubicBezTo>
                  <a:cubicBezTo>
                    <a:pt x="7012" y="5032"/>
                    <a:pt x="7209" y="4765"/>
                    <a:pt x="7209" y="4747"/>
                  </a:cubicBezTo>
                  <a:cubicBezTo>
                    <a:pt x="7441" y="4372"/>
                    <a:pt x="7566" y="3944"/>
                    <a:pt x="7566" y="3480"/>
                  </a:cubicBezTo>
                  <a:lnTo>
                    <a:pt x="7566" y="1749"/>
                  </a:lnTo>
                  <a:close/>
                  <a:moveTo>
                    <a:pt x="1731" y="1"/>
                  </a:moveTo>
                  <a:lnTo>
                    <a:pt x="1731" y="928"/>
                  </a:lnTo>
                  <a:lnTo>
                    <a:pt x="0" y="928"/>
                  </a:lnTo>
                  <a:lnTo>
                    <a:pt x="0" y="3712"/>
                  </a:lnTo>
                  <a:cubicBezTo>
                    <a:pt x="0" y="3855"/>
                    <a:pt x="0" y="4765"/>
                    <a:pt x="768" y="5585"/>
                  </a:cubicBezTo>
                  <a:cubicBezTo>
                    <a:pt x="1499" y="6353"/>
                    <a:pt x="2391" y="6763"/>
                    <a:pt x="3944" y="6781"/>
                  </a:cubicBezTo>
                  <a:cubicBezTo>
                    <a:pt x="4051" y="6977"/>
                    <a:pt x="4122" y="7209"/>
                    <a:pt x="4122" y="7441"/>
                  </a:cubicBezTo>
                  <a:lnTo>
                    <a:pt x="4122" y="9172"/>
                  </a:lnTo>
                  <a:lnTo>
                    <a:pt x="3462" y="9172"/>
                  </a:lnTo>
                  <a:cubicBezTo>
                    <a:pt x="3158" y="9172"/>
                    <a:pt x="2926" y="9422"/>
                    <a:pt x="2926" y="9707"/>
                  </a:cubicBezTo>
                  <a:lnTo>
                    <a:pt x="2266" y="9707"/>
                  </a:lnTo>
                  <a:cubicBezTo>
                    <a:pt x="1963" y="9707"/>
                    <a:pt x="1731" y="9957"/>
                    <a:pt x="1731" y="10242"/>
                  </a:cubicBezTo>
                  <a:lnTo>
                    <a:pt x="1731" y="10510"/>
                  </a:lnTo>
                  <a:lnTo>
                    <a:pt x="7583" y="10510"/>
                  </a:lnTo>
                  <a:lnTo>
                    <a:pt x="7583" y="10242"/>
                  </a:lnTo>
                  <a:cubicBezTo>
                    <a:pt x="7583" y="9957"/>
                    <a:pt x="7334" y="9707"/>
                    <a:pt x="7048" y="9707"/>
                  </a:cubicBezTo>
                  <a:lnTo>
                    <a:pt x="6370" y="9707"/>
                  </a:lnTo>
                  <a:cubicBezTo>
                    <a:pt x="6370" y="9422"/>
                    <a:pt x="6138" y="9172"/>
                    <a:pt x="5853" y="9172"/>
                  </a:cubicBezTo>
                  <a:lnTo>
                    <a:pt x="5175" y="9172"/>
                  </a:lnTo>
                  <a:lnTo>
                    <a:pt x="5175" y="7459"/>
                  </a:lnTo>
                  <a:cubicBezTo>
                    <a:pt x="5175" y="7227"/>
                    <a:pt x="5246" y="6995"/>
                    <a:pt x="5371" y="6781"/>
                  </a:cubicBezTo>
                  <a:cubicBezTo>
                    <a:pt x="6923" y="6763"/>
                    <a:pt x="7815" y="6353"/>
                    <a:pt x="8547" y="5585"/>
                  </a:cubicBezTo>
                  <a:cubicBezTo>
                    <a:pt x="9296" y="4800"/>
                    <a:pt x="9296" y="3855"/>
                    <a:pt x="9296" y="3730"/>
                  </a:cubicBezTo>
                  <a:lnTo>
                    <a:pt x="9296" y="928"/>
                  </a:lnTo>
                  <a:lnTo>
                    <a:pt x="7583" y="928"/>
                  </a:lnTo>
                  <a:lnTo>
                    <a:pt x="7583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287" name="Google Shape;1525;p43">
              <a:extLst>
                <a:ext uri="{FF2B5EF4-FFF2-40B4-BE49-F238E27FC236}">
                  <a16:creationId xmlns:a16="http://schemas.microsoft.com/office/drawing/2014/main" id="{E574FE94-A112-ED91-DEAC-000BF4C8163C}"/>
                </a:ext>
              </a:extLst>
            </p:cNvPr>
            <p:cNvGrpSpPr/>
            <p:nvPr/>
          </p:nvGrpSpPr>
          <p:grpSpPr>
            <a:xfrm>
              <a:off x="7224803" y="5296201"/>
              <a:ext cx="251246" cy="356342"/>
              <a:chOff x="867500" y="3647700"/>
              <a:chExt cx="190050" cy="261400"/>
            </a:xfrm>
            <a:solidFill>
              <a:schemeClr val="tx1"/>
            </a:solidFill>
            <a:effectLst/>
          </p:grpSpPr>
          <p:sp>
            <p:nvSpPr>
              <p:cNvPr id="288" name="Google Shape;1526;p43">
                <a:extLst>
                  <a:ext uri="{FF2B5EF4-FFF2-40B4-BE49-F238E27FC236}">
                    <a16:creationId xmlns:a16="http://schemas.microsoft.com/office/drawing/2014/main" id="{EB997F12-714C-DEDC-7D7F-893F65B9FEA2}"/>
                  </a:ext>
                </a:extLst>
              </p:cNvPr>
              <p:cNvSpPr/>
              <p:nvPr userDrawn="1"/>
            </p:nvSpPr>
            <p:spPr>
              <a:xfrm>
                <a:off x="923275" y="3796225"/>
                <a:ext cx="78525" cy="78975"/>
              </a:xfrm>
              <a:custGeom>
                <a:avLst/>
                <a:gdLst/>
                <a:ahLst/>
                <a:cxnLst/>
                <a:rect l="l" t="t" r="r" b="b"/>
                <a:pathLst>
                  <a:path w="3141" h="3159" extrusionOk="0">
                    <a:moveTo>
                      <a:pt x="1570" y="1"/>
                    </a:moveTo>
                    <a:cubicBezTo>
                      <a:pt x="696" y="1"/>
                      <a:pt x="0" y="715"/>
                      <a:pt x="0" y="1571"/>
                    </a:cubicBezTo>
                    <a:cubicBezTo>
                      <a:pt x="0" y="2445"/>
                      <a:pt x="696" y="3159"/>
                      <a:pt x="1570" y="3159"/>
                    </a:cubicBezTo>
                    <a:cubicBezTo>
                      <a:pt x="2427" y="3159"/>
                      <a:pt x="3141" y="2445"/>
                      <a:pt x="3141" y="1589"/>
                    </a:cubicBezTo>
                    <a:cubicBezTo>
                      <a:pt x="3141" y="715"/>
                      <a:pt x="2427" y="1"/>
                      <a:pt x="1570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89" name="Google Shape;1527;p43">
                <a:extLst>
                  <a:ext uri="{FF2B5EF4-FFF2-40B4-BE49-F238E27FC236}">
                    <a16:creationId xmlns:a16="http://schemas.microsoft.com/office/drawing/2014/main" id="{A2C67610-CF14-E8CA-73B3-69B7E4ACBEE6}"/>
                  </a:ext>
                </a:extLst>
              </p:cNvPr>
              <p:cNvSpPr/>
              <p:nvPr userDrawn="1"/>
            </p:nvSpPr>
            <p:spPr>
              <a:xfrm>
                <a:off x="888925" y="3762775"/>
                <a:ext cx="146775" cy="14632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5853" extrusionOk="0">
                    <a:moveTo>
                      <a:pt x="2944" y="786"/>
                    </a:moveTo>
                    <a:cubicBezTo>
                      <a:pt x="4104" y="786"/>
                      <a:pt x="5068" y="1749"/>
                      <a:pt x="5068" y="2927"/>
                    </a:cubicBezTo>
                    <a:cubicBezTo>
                      <a:pt x="5068" y="4087"/>
                      <a:pt x="4104" y="5050"/>
                      <a:pt x="2944" y="5050"/>
                    </a:cubicBezTo>
                    <a:cubicBezTo>
                      <a:pt x="1767" y="5050"/>
                      <a:pt x="803" y="4087"/>
                      <a:pt x="803" y="2927"/>
                    </a:cubicBezTo>
                    <a:cubicBezTo>
                      <a:pt x="803" y="1749"/>
                      <a:pt x="1767" y="786"/>
                      <a:pt x="2944" y="786"/>
                    </a:cubicBezTo>
                    <a:close/>
                    <a:moveTo>
                      <a:pt x="2944" y="1"/>
                    </a:moveTo>
                    <a:cubicBezTo>
                      <a:pt x="1339" y="1"/>
                      <a:pt x="0" y="1321"/>
                      <a:pt x="0" y="2927"/>
                    </a:cubicBezTo>
                    <a:cubicBezTo>
                      <a:pt x="0" y="4533"/>
                      <a:pt x="1339" y="5853"/>
                      <a:pt x="2944" y="5853"/>
                    </a:cubicBezTo>
                    <a:cubicBezTo>
                      <a:pt x="4550" y="5853"/>
                      <a:pt x="5871" y="4533"/>
                      <a:pt x="5871" y="2927"/>
                    </a:cubicBezTo>
                    <a:cubicBezTo>
                      <a:pt x="5871" y="1321"/>
                      <a:pt x="4550" y="1"/>
                      <a:pt x="2944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90" name="Google Shape;1528;p43">
                <a:extLst>
                  <a:ext uri="{FF2B5EF4-FFF2-40B4-BE49-F238E27FC236}">
                    <a16:creationId xmlns:a16="http://schemas.microsoft.com/office/drawing/2014/main" id="{FF9ADCE9-80EA-154A-8005-57BF8F27375A}"/>
                  </a:ext>
                </a:extLst>
              </p:cNvPr>
              <p:cNvSpPr/>
              <p:nvPr userDrawn="1"/>
            </p:nvSpPr>
            <p:spPr>
              <a:xfrm>
                <a:off x="980375" y="3647700"/>
                <a:ext cx="77175" cy="120450"/>
              </a:xfrm>
              <a:custGeom>
                <a:avLst/>
                <a:gdLst/>
                <a:ahLst/>
                <a:cxnLst/>
                <a:rect l="l" t="t" r="r" b="b"/>
                <a:pathLst>
                  <a:path w="3087" h="4818" extrusionOk="0">
                    <a:moveTo>
                      <a:pt x="1874" y="0"/>
                    </a:moveTo>
                    <a:lnTo>
                      <a:pt x="821" y="2266"/>
                    </a:lnTo>
                    <a:lnTo>
                      <a:pt x="0" y="4122"/>
                    </a:lnTo>
                    <a:cubicBezTo>
                      <a:pt x="535" y="4247"/>
                      <a:pt x="1035" y="4479"/>
                      <a:pt x="1445" y="4818"/>
                    </a:cubicBezTo>
                    <a:lnTo>
                      <a:pt x="3087" y="1106"/>
                    </a:lnTo>
                    <a:lnTo>
                      <a:pt x="2338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91" name="Google Shape;1529;p43">
                <a:extLst>
                  <a:ext uri="{FF2B5EF4-FFF2-40B4-BE49-F238E27FC236}">
                    <a16:creationId xmlns:a16="http://schemas.microsoft.com/office/drawing/2014/main" id="{27D37D09-7E1F-994E-E8E2-E1DD841A83C2}"/>
                  </a:ext>
                </a:extLst>
              </p:cNvPr>
              <p:cNvSpPr/>
              <p:nvPr userDrawn="1"/>
            </p:nvSpPr>
            <p:spPr>
              <a:xfrm>
                <a:off x="867500" y="3647700"/>
                <a:ext cx="77200" cy="120450"/>
              </a:xfrm>
              <a:custGeom>
                <a:avLst/>
                <a:gdLst/>
                <a:ahLst/>
                <a:cxnLst/>
                <a:rect l="l" t="t" r="r" b="b"/>
                <a:pathLst>
                  <a:path w="3088" h="4818" extrusionOk="0">
                    <a:moveTo>
                      <a:pt x="733" y="0"/>
                    </a:moveTo>
                    <a:lnTo>
                      <a:pt x="1" y="1106"/>
                    </a:lnTo>
                    <a:lnTo>
                      <a:pt x="1643" y="4818"/>
                    </a:lnTo>
                    <a:cubicBezTo>
                      <a:pt x="2053" y="4479"/>
                      <a:pt x="2552" y="4247"/>
                      <a:pt x="3088" y="4122"/>
                    </a:cubicBezTo>
                    <a:lnTo>
                      <a:pt x="2249" y="2266"/>
                    </a:lnTo>
                    <a:lnTo>
                      <a:pt x="121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92" name="Google Shape;1530;p43">
                <a:extLst>
                  <a:ext uri="{FF2B5EF4-FFF2-40B4-BE49-F238E27FC236}">
                    <a16:creationId xmlns:a16="http://schemas.microsoft.com/office/drawing/2014/main" id="{F6B17AF3-F3D6-4E15-5971-20C85754B8ED}"/>
                  </a:ext>
                </a:extLst>
              </p:cNvPr>
              <p:cNvSpPr/>
              <p:nvPr userDrawn="1"/>
            </p:nvSpPr>
            <p:spPr>
              <a:xfrm>
                <a:off x="912575" y="3647700"/>
                <a:ext cx="99925" cy="40175"/>
              </a:xfrm>
              <a:custGeom>
                <a:avLst/>
                <a:gdLst/>
                <a:ahLst/>
                <a:cxnLst/>
                <a:rect l="l" t="t" r="r" b="b"/>
                <a:pathLst>
                  <a:path w="3997" h="1607" extrusionOk="0">
                    <a:moveTo>
                      <a:pt x="0" y="0"/>
                    </a:moveTo>
                    <a:lnTo>
                      <a:pt x="732" y="1606"/>
                    </a:lnTo>
                    <a:lnTo>
                      <a:pt x="3247" y="1606"/>
                    </a:lnTo>
                    <a:lnTo>
                      <a:pt x="3997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93" name="Google Shape;1531;p43">
              <a:extLst>
                <a:ext uri="{FF2B5EF4-FFF2-40B4-BE49-F238E27FC236}">
                  <a16:creationId xmlns:a16="http://schemas.microsoft.com/office/drawing/2014/main" id="{7D120589-8B76-E12F-7149-AF0501D83475}"/>
                </a:ext>
              </a:extLst>
            </p:cNvPr>
            <p:cNvSpPr/>
            <p:nvPr/>
          </p:nvSpPr>
          <p:spPr>
            <a:xfrm>
              <a:off x="8181380" y="5262819"/>
              <a:ext cx="356775" cy="308356"/>
            </a:xfrm>
            <a:custGeom>
              <a:avLst/>
              <a:gdLst/>
              <a:ahLst/>
              <a:cxnLst/>
              <a:rect l="l" t="t" r="r" b="b"/>
              <a:pathLst>
                <a:path w="10795" h="9048" extrusionOk="0">
                  <a:moveTo>
                    <a:pt x="6064" y="0"/>
                  </a:moveTo>
                  <a:cubicBezTo>
                    <a:pt x="5646" y="0"/>
                    <a:pt x="5264" y="142"/>
                    <a:pt x="4960" y="412"/>
                  </a:cubicBezTo>
                  <a:cubicBezTo>
                    <a:pt x="4681" y="230"/>
                    <a:pt x="4344" y="130"/>
                    <a:pt x="4011" y="130"/>
                  </a:cubicBezTo>
                  <a:cubicBezTo>
                    <a:pt x="3854" y="130"/>
                    <a:pt x="3699" y="152"/>
                    <a:pt x="3551" y="198"/>
                  </a:cubicBezTo>
                  <a:cubicBezTo>
                    <a:pt x="3087" y="341"/>
                    <a:pt x="2712" y="715"/>
                    <a:pt x="2534" y="1179"/>
                  </a:cubicBezTo>
                  <a:lnTo>
                    <a:pt x="2445" y="1179"/>
                  </a:lnTo>
                  <a:cubicBezTo>
                    <a:pt x="1552" y="1179"/>
                    <a:pt x="857" y="1875"/>
                    <a:pt x="839" y="2749"/>
                  </a:cubicBezTo>
                  <a:lnTo>
                    <a:pt x="839" y="2838"/>
                  </a:lnTo>
                  <a:cubicBezTo>
                    <a:pt x="303" y="3124"/>
                    <a:pt x="0" y="3695"/>
                    <a:pt x="36" y="4302"/>
                  </a:cubicBezTo>
                  <a:cubicBezTo>
                    <a:pt x="89" y="5140"/>
                    <a:pt x="839" y="5765"/>
                    <a:pt x="1695" y="5765"/>
                  </a:cubicBezTo>
                  <a:lnTo>
                    <a:pt x="3747" y="5765"/>
                  </a:lnTo>
                  <a:cubicBezTo>
                    <a:pt x="4639" y="5765"/>
                    <a:pt x="5353" y="6478"/>
                    <a:pt x="5371" y="7353"/>
                  </a:cubicBezTo>
                  <a:lnTo>
                    <a:pt x="5371" y="9048"/>
                  </a:lnTo>
                  <a:lnTo>
                    <a:pt x="6423" y="9048"/>
                  </a:lnTo>
                  <a:lnTo>
                    <a:pt x="6423" y="7852"/>
                  </a:lnTo>
                  <a:lnTo>
                    <a:pt x="6423" y="7692"/>
                  </a:lnTo>
                  <a:cubicBezTo>
                    <a:pt x="6423" y="7192"/>
                    <a:pt x="6406" y="6568"/>
                    <a:pt x="6745" y="6157"/>
                  </a:cubicBezTo>
                  <a:cubicBezTo>
                    <a:pt x="6959" y="5943"/>
                    <a:pt x="7209" y="5747"/>
                    <a:pt x="7458" y="5568"/>
                  </a:cubicBezTo>
                  <a:cubicBezTo>
                    <a:pt x="7655" y="5444"/>
                    <a:pt x="7833" y="5301"/>
                    <a:pt x="7976" y="5122"/>
                  </a:cubicBezTo>
                  <a:cubicBezTo>
                    <a:pt x="8047" y="5033"/>
                    <a:pt x="8119" y="4926"/>
                    <a:pt x="8154" y="4819"/>
                  </a:cubicBezTo>
                  <a:cubicBezTo>
                    <a:pt x="7945" y="4741"/>
                    <a:pt x="7736" y="4691"/>
                    <a:pt x="7520" y="4691"/>
                  </a:cubicBezTo>
                  <a:cubicBezTo>
                    <a:pt x="7441" y="4691"/>
                    <a:pt x="7361" y="4698"/>
                    <a:pt x="7280" y="4712"/>
                  </a:cubicBezTo>
                  <a:cubicBezTo>
                    <a:pt x="7269" y="4713"/>
                    <a:pt x="7259" y="4714"/>
                    <a:pt x="7249" y="4714"/>
                  </a:cubicBezTo>
                  <a:cubicBezTo>
                    <a:pt x="7119" y="4714"/>
                    <a:pt x="7010" y="4612"/>
                    <a:pt x="6977" y="4480"/>
                  </a:cubicBezTo>
                  <a:cubicBezTo>
                    <a:pt x="6959" y="4337"/>
                    <a:pt x="7048" y="4195"/>
                    <a:pt x="7209" y="4177"/>
                  </a:cubicBezTo>
                  <a:cubicBezTo>
                    <a:pt x="7313" y="4161"/>
                    <a:pt x="7417" y="4153"/>
                    <a:pt x="7521" y="4153"/>
                  </a:cubicBezTo>
                  <a:cubicBezTo>
                    <a:pt x="7773" y="4153"/>
                    <a:pt x="8026" y="4200"/>
                    <a:pt x="8279" y="4302"/>
                  </a:cubicBezTo>
                  <a:cubicBezTo>
                    <a:pt x="8279" y="4248"/>
                    <a:pt x="8279" y="4230"/>
                    <a:pt x="8279" y="4195"/>
                  </a:cubicBezTo>
                  <a:cubicBezTo>
                    <a:pt x="8297" y="3980"/>
                    <a:pt x="8279" y="3766"/>
                    <a:pt x="8208" y="3570"/>
                  </a:cubicBezTo>
                  <a:cubicBezTo>
                    <a:pt x="8011" y="3088"/>
                    <a:pt x="7548" y="2874"/>
                    <a:pt x="7119" y="2696"/>
                  </a:cubicBezTo>
                  <a:cubicBezTo>
                    <a:pt x="7030" y="2678"/>
                    <a:pt x="6941" y="2642"/>
                    <a:pt x="6852" y="2624"/>
                  </a:cubicBezTo>
                  <a:lnTo>
                    <a:pt x="6762" y="2589"/>
                  </a:lnTo>
                  <a:lnTo>
                    <a:pt x="6745" y="2589"/>
                  </a:lnTo>
                  <a:cubicBezTo>
                    <a:pt x="6655" y="2607"/>
                    <a:pt x="6548" y="2642"/>
                    <a:pt x="6441" y="2678"/>
                  </a:cubicBezTo>
                  <a:lnTo>
                    <a:pt x="6316" y="2696"/>
                  </a:lnTo>
                  <a:lnTo>
                    <a:pt x="6191" y="2731"/>
                  </a:lnTo>
                  <a:cubicBezTo>
                    <a:pt x="5960" y="2999"/>
                    <a:pt x="5852" y="3338"/>
                    <a:pt x="5870" y="3695"/>
                  </a:cubicBezTo>
                  <a:cubicBezTo>
                    <a:pt x="5906" y="4052"/>
                    <a:pt x="6067" y="4373"/>
                    <a:pt x="6334" y="4605"/>
                  </a:cubicBezTo>
                  <a:cubicBezTo>
                    <a:pt x="6441" y="4694"/>
                    <a:pt x="6441" y="4855"/>
                    <a:pt x="6370" y="4962"/>
                  </a:cubicBezTo>
                  <a:cubicBezTo>
                    <a:pt x="6319" y="5023"/>
                    <a:pt x="6246" y="5055"/>
                    <a:pt x="6172" y="5055"/>
                  </a:cubicBezTo>
                  <a:cubicBezTo>
                    <a:pt x="6116" y="5055"/>
                    <a:pt x="6059" y="5036"/>
                    <a:pt x="6013" y="4997"/>
                  </a:cubicBezTo>
                  <a:cubicBezTo>
                    <a:pt x="5852" y="4855"/>
                    <a:pt x="5728" y="4694"/>
                    <a:pt x="5621" y="4498"/>
                  </a:cubicBezTo>
                  <a:lnTo>
                    <a:pt x="5585" y="4498"/>
                  </a:lnTo>
                  <a:cubicBezTo>
                    <a:pt x="5210" y="4444"/>
                    <a:pt x="4800" y="4373"/>
                    <a:pt x="4461" y="4141"/>
                  </a:cubicBezTo>
                  <a:cubicBezTo>
                    <a:pt x="4336" y="4070"/>
                    <a:pt x="4300" y="3909"/>
                    <a:pt x="4389" y="3784"/>
                  </a:cubicBezTo>
                  <a:cubicBezTo>
                    <a:pt x="4433" y="3707"/>
                    <a:pt x="4511" y="3671"/>
                    <a:pt x="4593" y="3671"/>
                  </a:cubicBezTo>
                  <a:cubicBezTo>
                    <a:pt x="4645" y="3671"/>
                    <a:pt x="4698" y="3685"/>
                    <a:pt x="4746" y="3713"/>
                  </a:cubicBezTo>
                  <a:cubicBezTo>
                    <a:pt x="4943" y="3838"/>
                    <a:pt x="5174" y="3909"/>
                    <a:pt x="5406" y="3927"/>
                  </a:cubicBezTo>
                  <a:cubicBezTo>
                    <a:pt x="5389" y="3873"/>
                    <a:pt x="5371" y="3802"/>
                    <a:pt x="5353" y="3731"/>
                  </a:cubicBezTo>
                  <a:cubicBezTo>
                    <a:pt x="5317" y="3427"/>
                    <a:pt x="5389" y="3124"/>
                    <a:pt x="5496" y="2856"/>
                  </a:cubicBezTo>
                  <a:lnTo>
                    <a:pt x="5496" y="2856"/>
                  </a:lnTo>
                  <a:cubicBezTo>
                    <a:pt x="5317" y="2892"/>
                    <a:pt x="5139" y="2910"/>
                    <a:pt x="4960" y="2910"/>
                  </a:cubicBezTo>
                  <a:cubicBezTo>
                    <a:pt x="4800" y="2910"/>
                    <a:pt x="4639" y="2892"/>
                    <a:pt x="4479" y="2856"/>
                  </a:cubicBezTo>
                  <a:cubicBezTo>
                    <a:pt x="4193" y="3213"/>
                    <a:pt x="3765" y="3481"/>
                    <a:pt x="3319" y="3588"/>
                  </a:cubicBezTo>
                  <a:cubicBezTo>
                    <a:pt x="2730" y="3891"/>
                    <a:pt x="2159" y="4284"/>
                    <a:pt x="2159" y="4926"/>
                  </a:cubicBezTo>
                  <a:cubicBezTo>
                    <a:pt x="2159" y="5087"/>
                    <a:pt x="2034" y="5194"/>
                    <a:pt x="1891" y="5194"/>
                  </a:cubicBezTo>
                  <a:cubicBezTo>
                    <a:pt x="1749" y="5194"/>
                    <a:pt x="1624" y="5087"/>
                    <a:pt x="1624" y="4926"/>
                  </a:cubicBezTo>
                  <a:cubicBezTo>
                    <a:pt x="1642" y="4426"/>
                    <a:pt x="1874" y="3963"/>
                    <a:pt x="2248" y="3641"/>
                  </a:cubicBezTo>
                  <a:cubicBezTo>
                    <a:pt x="1927" y="3606"/>
                    <a:pt x="1642" y="3463"/>
                    <a:pt x="1428" y="3231"/>
                  </a:cubicBezTo>
                  <a:cubicBezTo>
                    <a:pt x="1338" y="3106"/>
                    <a:pt x="1356" y="2946"/>
                    <a:pt x="1463" y="2856"/>
                  </a:cubicBezTo>
                  <a:cubicBezTo>
                    <a:pt x="1509" y="2818"/>
                    <a:pt x="1569" y="2799"/>
                    <a:pt x="1629" y="2799"/>
                  </a:cubicBezTo>
                  <a:cubicBezTo>
                    <a:pt x="1708" y="2799"/>
                    <a:pt x="1787" y="2831"/>
                    <a:pt x="1838" y="2892"/>
                  </a:cubicBezTo>
                  <a:cubicBezTo>
                    <a:pt x="1938" y="3009"/>
                    <a:pt x="2210" y="3126"/>
                    <a:pt x="2610" y="3126"/>
                  </a:cubicBezTo>
                  <a:cubicBezTo>
                    <a:pt x="2637" y="3126"/>
                    <a:pt x="2666" y="3125"/>
                    <a:pt x="2694" y="3124"/>
                  </a:cubicBezTo>
                  <a:cubicBezTo>
                    <a:pt x="3123" y="3124"/>
                    <a:pt x="3569" y="2963"/>
                    <a:pt x="3908" y="2678"/>
                  </a:cubicBezTo>
                  <a:cubicBezTo>
                    <a:pt x="3515" y="2517"/>
                    <a:pt x="3194" y="2214"/>
                    <a:pt x="2998" y="1839"/>
                  </a:cubicBezTo>
                  <a:cubicBezTo>
                    <a:pt x="2926" y="1714"/>
                    <a:pt x="2980" y="1554"/>
                    <a:pt x="3087" y="1482"/>
                  </a:cubicBezTo>
                  <a:cubicBezTo>
                    <a:pt x="3131" y="1461"/>
                    <a:pt x="3176" y="1450"/>
                    <a:pt x="3220" y="1450"/>
                  </a:cubicBezTo>
                  <a:cubicBezTo>
                    <a:pt x="3319" y="1450"/>
                    <a:pt x="3412" y="1503"/>
                    <a:pt x="3462" y="1590"/>
                  </a:cubicBezTo>
                  <a:cubicBezTo>
                    <a:pt x="3736" y="2088"/>
                    <a:pt x="4227" y="2334"/>
                    <a:pt x="4948" y="2334"/>
                  </a:cubicBezTo>
                  <a:cubicBezTo>
                    <a:pt x="5260" y="2334"/>
                    <a:pt x="5614" y="2288"/>
                    <a:pt x="6013" y="2196"/>
                  </a:cubicBezTo>
                  <a:cubicBezTo>
                    <a:pt x="5763" y="2000"/>
                    <a:pt x="5585" y="1679"/>
                    <a:pt x="5603" y="1179"/>
                  </a:cubicBezTo>
                  <a:cubicBezTo>
                    <a:pt x="5603" y="1019"/>
                    <a:pt x="5745" y="911"/>
                    <a:pt x="5888" y="911"/>
                  </a:cubicBezTo>
                  <a:cubicBezTo>
                    <a:pt x="6031" y="911"/>
                    <a:pt x="6156" y="1054"/>
                    <a:pt x="6138" y="1197"/>
                  </a:cubicBezTo>
                  <a:cubicBezTo>
                    <a:pt x="6120" y="1804"/>
                    <a:pt x="6441" y="1911"/>
                    <a:pt x="6977" y="2071"/>
                  </a:cubicBezTo>
                  <a:cubicBezTo>
                    <a:pt x="7048" y="2107"/>
                    <a:pt x="7137" y="2107"/>
                    <a:pt x="7209" y="2143"/>
                  </a:cubicBezTo>
                  <a:cubicBezTo>
                    <a:pt x="7369" y="1804"/>
                    <a:pt x="7655" y="1554"/>
                    <a:pt x="8011" y="1465"/>
                  </a:cubicBezTo>
                  <a:cubicBezTo>
                    <a:pt x="8033" y="1459"/>
                    <a:pt x="8054" y="1457"/>
                    <a:pt x="8076" y="1457"/>
                  </a:cubicBezTo>
                  <a:cubicBezTo>
                    <a:pt x="8199" y="1457"/>
                    <a:pt x="8320" y="1539"/>
                    <a:pt x="8350" y="1661"/>
                  </a:cubicBezTo>
                  <a:cubicBezTo>
                    <a:pt x="8386" y="1804"/>
                    <a:pt x="8297" y="1964"/>
                    <a:pt x="8154" y="2000"/>
                  </a:cubicBezTo>
                  <a:cubicBezTo>
                    <a:pt x="7958" y="2053"/>
                    <a:pt x="7815" y="2178"/>
                    <a:pt x="7726" y="2339"/>
                  </a:cubicBezTo>
                  <a:lnTo>
                    <a:pt x="7726" y="2375"/>
                  </a:lnTo>
                  <a:cubicBezTo>
                    <a:pt x="8136" y="2571"/>
                    <a:pt x="8493" y="2856"/>
                    <a:pt x="8672" y="3356"/>
                  </a:cubicBezTo>
                  <a:cubicBezTo>
                    <a:pt x="8725" y="3463"/>
                    <a:pt x="8743" y="3570"/>
                    <a:pt x="8761" y="3659"/>
                  </a:cubicBezTo>
                  <a:cubicBezTo>
                    <a:pt x="8814" y="3641"/>
                    <a:pt x="8850" y="3570"/>
                    <a:pt x="8886" y="3517"/>
                  </a:cubicBezTo>
                  <a:cubicBezTo>
                    <a:pt x="8975" y="3302"/>
                    <a:pt x="9046" y="3106"/>
                    <a:pt x="9064" y="2892"/>
                  </a:cubicBezTo>
                  <a:cubicBezTo>
                    <a:pt x="9082" y="2803"/>
                    <a:pt x="9153" y="2714"/>
                    <a:pt x="9243" y="2678"/>
                  </a:cubicBezTo>
                  <a:cubicBezTo>
                    <a:pt x="9272" y="2666"/>
                    <a:pt x="9304" y="2660"/>
                    <a:pt x="9336" y="2660"/>
                  </a:cubicBezTo>
                  <a:cubicBezTo>
                    <a:pt x="9399" y="2660"/>
                    <a:pt x="9463" y="2684"/>
                    <a:pt x="9510" y="2731"/>
                  </a:cubicBezTo>
                  <a:cubicBezTo>
                    <a:pt x="9582" y="2803"/>
                    <a:pt x="9617" y="2892"/>
                    <a:pt x="9582" y="2999"/>
                  </a:cubicBezTo>
                  <a:cubicBezTo>
                    <a:pt x="9546" y="3267"/>
                    <a:pt x="9475" y="3517"/>
                    <a:pt x="9332" y="3766"/>
                  </a:cubicBezTo>
                  <a:cubicBezTo>
                    <a:pt x="9207" y="3998"/>
                    <a:pt x="9011" y="4177"/>
                    <a:pt x="8761" y="4302"/>
                  </a:cubicBezTo>
                  <a:cubicBezTo>
                    <a:pt x="8743" y="4641"/>
                    <a:pt x="8636" y="4962"/>
                    <a:pt x="8475" y="5265"/>
                  </a:cubicBezTo>
                  <a:cubicBezTo>
                    <a:pt x="8654" y="5461"/>
                    <a:pt x="8832" y="5640"/>
                    <a:pt x="9046" y="5765"/>
                  </a:cubicBezTo>
                  <a:cubicBezTo>
                    <a:pt x="9136" y="5818"/>
                    <a:pt x="9189" y="5925"/>
                    <a:pt x="9189" y="6014"/>
                  </a:cubicBezTo>
                  <a:cubicBezTo>
                    <a:pt x="9189" y="6104"/>
                    <a:pt x="9136" y="6193"/>
                    <a:pt x="9046" y="6229"/>
                  </a:cubicBezTo>
                  <a:cubicBezTo>
                    <a:pt x="8993" y="6255"/>
                    <a:pt x="8944" y="6269"/>
                    <a:pt x="8899" y="6269"/>
                  </a:cubicBezTo>
                  <a:cubicBezTo>
                    <a:pt x="8855" y="6269"/>
                    <a:pt x="8814" y="6255"/>
                    <a:pt x="8779" y="6229"/>
                  </a:cubicBezTo>
                  <a:cubicBezTo>
                    <a:pt x="8547" y="6068"/>
                    <a:pt x="8333" y="5890"/>
                    <a:pt x="8154" y="5693"/>
                  </a:cubicBezTo>
                  <a:cubicBezTo>
                    <a:pt x="8011" y="5800"/>
                    <a:pt x="7869" y="5907"/>
                    <a:pt x="7744" y="5997"/>
                  </a:cubicBezTo>
                  <a:cubicBezTo>
                    <a:pt x="7512" y="6139"/>
                    <a:pt x="7316" y="6300"/>
                    <a:pt x="7137" y="6496"/>
                  </a:cubicBezTo>
                  <a:cubicBezTo>
                    <a:pt x="6923" y="6764"/>
                    <a:pt x="6941" y="7246"/>
                    <a:pt x="6941" y="7674"/>
                  </a:cubicBezTo>
                  <a:lnTo>
                    <a:pt x="6941" y="7852"/>
                  </a:lnTo>
                  <a:lnTo>
                    <a:pt x="6941" y="9048"/>
                  </a:lnTo>
                  <a:lnTo>
                    <a:pt x="8011" y="9048"/>
                  </a:lnTo>
                  <a:cubicBezTo>
                    <a:pt x="8011" y="7317"/>
                    <a:pt x="8832" y="7228"/>
                    <a:pt x="8939" y="7210"/>
                  </a:cubicBezTo>
                  <a:cubicBezTo>
                    <a:pt x="9278" y="7121"/>
                    <a:pt x="10206" y="6639"/>
                    <a:pt x="10402" y="5658"/>
                  </a:cubicBezTo>
                  <a:cubicBezTo>
                    <a:pt x="10420" y="5586"/>
                    <a:pt x="10402" y="5533"/>
                    <a:pt x="10402" y="5479"/>
                  </a:cubicBezTo>
                  <a:cubicBezTo>
                    <a:pt x="10795" y="4926"/>
                    <a:pt x="10777" y="4159"/>
                    <a:pt x="10349" y="3641"/>
                  </a:cubicBezTo>
                  <a:cubicBezTo>
                    <a:pt x="10402" y="3463"/>
                    <a:pt x="10420" y="3302"/>
                    <a:pt x="10420" y="3160"/>
                  </a:cubicBezTo>
                  <a:cubicBezTo>
                    <a:pt x="10420" y="2392"/>
                    <a:pt x="9885" y="1750"/>
                    <a:pt x="9153" y="1607"/>
                  </a:cubicBezTo>
                  <a:cubicBezTo>
                    <a:pt x="8921" y="965"/>
                    <a:pt x="8315" y="537"/>
                    <a:pt x="7637" y="537"/>
                  </a:cubicBezTo>
                  <a:cubicBezTo>
                    <a:pt x="7512" y="537"/>
                    <a:pt x="7387" y="537"/>
                    <a:pt x="7262" y="572"/>
                  </a:cubicBezTo>
                  <a:cubicBezTo>
                    <a:pt x="6977" y="251"/>
                    <a:pt x="6566" y="37"/>
                    <a:pt x="6138" y="2"/>
                  </a:cubicBezTo>
                  <a:cubicBezTo>
                    <a:pt x="6113" y="1"/>
                    <a:pt x="6088" y="0"/>
                    <a:pt x="606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94" name="Google Shape;1532;p43">
              <a:extLst>
                <a:ext uri="{FF2B5EF4-FFF2-40B4-BE49-F238E27FC236}">
                  <a16:creationId xmlns:a16="http://schemas.microsoft.com/office/drawing/2014/main" id="{8AF56BF3-D785-91A6-21FB-444F9724C64F}"/>
                </a:ext>
              </a:extLst>
            </p:cNvPr>
            <p:cNvSpPr/>
            <p:nvPr/>
          </p:nvSpPr>
          <p:spPr>
            <a:xfrm>
              <a:off x="8783186" y="5261557"/>
              <a:ext cx="306671" cy="362134"/>
            </a:xfrm>
            <a:custGeom>
              <a:avLst/>
              <a:gdLst/>
              <a:ahLst/>
              <a:cxnLst/>
              <a:rect l="l" t="t" r="r" b="b"/>
              <a:pathLst>
                <a:path w="9279" h="10626" extrusionOk="0">
                  <a:moveTo>
                    <a:pt x="3640" y="1062"/>
                  </a:moveTo>
                  <a:cubicBezTo>
                    <a:pt x="3890" y="1062"/>
                    <a:pt x="4140" y="1133"/>
                    <a:pt x="4318" y="1312"/>
                  </a:cubicBezTo>
                  <a:cubicBezTo>
                    <a:pt x="4487" y="1203"/>
                    <a:pt x="4672" y="1152"/>
                    <a:pt x="4857" y="1152"/>
                  </a:cubicBezTo>
                  <a:cubicBezTo>
                    <a:pt x="4946" y="1152"/>
                    <a:pt x="5034" y="1164"/>
                    <a:pt x="5121" y="1187"/>
                  </a:cubicBezTo>
                  <a:cubicBezTo>
                    <a:pt x="5407" y="1276"/>
                    <a:pt x="5603" y="1490"/>
                    <a:pt x="5692" y="1758"/>
                  </a:cubicBezTo>
                  <a:lnTo>
                    <a:pt x="5764" y="1758"/>
                  </a:lnTo>
                  <a:cubicBezTo>
                    <a:pt x="6263" y="1758"/>
                    <a:pt x="6674" y="2150"/>
                    <a:pt x="6674" y="2650"/>
                  </a:cubicBezTo>
                  <a:lnTo>
                    <a:pt x="6674" y="2686"/>
                  </a:lnTo>
                  <a:cubicBezTo>
                    <a:pt x="6977" y="2864"/>
                    <a:pt x="7155" y="3203"/>
                    <a:pt x="7137" y="3542"/>
                  </a:cubicBezTo>
                  <a:cubicBezTo>
                    <a:pt x="7033" y="3995"/>
                    <a:pt x="6623" y="4346"/>
                    <a:pt x="6172" y="4346"/>
                  </a:cubicBezTo>
                  <a:cubicBezTo>
                    <a:pt x="6160" y="4346"/>
                    <a:pt x="6149" y="4345"/>
                    <a:pt x="6138" y="4345"/>
                  </a:cubicBezTo>
                  <a:lnTo>
                    <a:pt x="4943" y="4345"/>
                  </a:lnTo>
                  <a:cubicBezTo>
                    <a:pt x="4443" y="4345"/>
                    <a:pt x="4033" y="4755"/>
                    <a:pt x="4033" y="5255"/>
                  </a:cubicBezTo>
                  <a:lnTo>
                    <a:pt x="4033" y="6236"/>
                  </a:lnTo>
                  <a:lnTo>
                    <a:pt x="3426" y="6236"/>
                  </a:lnTo>
                  <a:lnTo>
                    <a:pt x="3426" y="5451"/>
                  </a:lnTo>
                  <a:cubicBezTo>
                    <a:pt x="3426" y="5166"/>
                    <a:pt x="3444" y="4809"/>
                    <a:pt x="3230" y="4595"/>
                  </a:cubicBezTo>
                  <a:cubicBezTo>
                    <a:pt x="3123" y="4452"/>
                    <a:pt x="2980" y="4345"/>
                    <a:pt x="2837" y="4238"/>
                  </a:cubicBezTo>
                  <a:cubicBezTo>
                    <a:pt x="2730" y="4184"/>
                    <a:pt x="2623" y="4095"/>
                    <a:pt x="2552" y="3988"/>
                  </a:cubicBezTo>
                  <a:cubicBezTo>
                    <a:pt x="2498" y="3935"/>
                    <a:pt x="2480" y="3881"/>
                    <a:pt x="2463" y="3810"/>
                  </a:cubicBezTo>
                  <a:cubicBezTo>
                    <a:pt x="2572" y="3755"/>
                    <a:pt x="2702" y="3732"/>
                    <a:pt x="2828" y="3732"/>
                  </a:cubicBezTo>
                  <a:cubicBezTo>
                    <a:pt x="2868" y="3732"/>
                    <a:pt x="2906" y="3734"/>
                    <a:pt x="2944" y="3738"/>
                  </a:cubicBezTo>
                  <a:cubicBezTo>
                    <a:pt x="3034" y="3738"/>
                    <a:pt x="3105" y="3685"/>
                    <a:pt x="3105" y="3613"/>
                  </a:cubicBezTo>
                  <a:cubicBezTo>
                    <a:pt x="3105" y="3524"/>
                    <a:pt x="3051" y="3453"/>
                    <a:pt x="2980" y="3435"/>
                  </a:cubicBezTo>
                  <a:cubicBezTo>
                    <a:pt x="2934" y="3431"/>
                    <a:pt x="2886" y="3429"/>
                    <a:pt x="2839" y="3429"/>
                  </a:cubicBezTo>
                  <a:cubicBezTo>
                    <a:pt x="2684" y="3429"/>
                    <a:pt x="2523" y="3452"/>
                    <a:pt x="2373" y="3506"/>
                  </a:cubicBezTo>
                  <a:cubicBezTo>
                    <a:pt x="2373" y="3471"/>
                    <a:pt x="2373" y="3453"/>
                    <a:pt x="2356" y="3435"/>
                  </a:cubicBezTo>
                  <a:cubicBezTo>
                    <a:pt x="2356" y="3310"/>
                    <a:pt x="2373" y="3203"/>
                    <a:pt x="2409" y="3078"/>
                  </a:cubicBezTo>
                  <a:cubicBezTo>
                    <a:pt x="2498" y="2793"/>
                    <a:pt x="2766" y="2686"/>
                    <a:pt x="3034" y="2579"/>
                  </a:cubicBezTo>
                  <a:cubicBezTo>
                    <a:pt x="3069" y="2579"/>
                    <a:pt x="3123" y="2561"/>
                    <a:pt x="3194" y="2543"/>
                  </a:cubicBezTo>
                  <a:lnTo>
                    <a:pt x="3230" y="2525"/>
                  </a:lnTo>
                  <a:cubicBezTo>
                    <a:pt x="3301" y="2543"/>
                    <a:pt x="3355" y="2561"/>
                    <a:pt x="3408" y="2579"/>
                  </a:cubicBezTo>
                  <a:lnTo>
                    <a:pt x="3480" y="2579"/>
                  </a:lnTo>
                  <a:lnTo>
                    <a:pt x="3569" y="2596"/>
                  </a:lnTo>
                  <a:cubicBezTo>
                    <a:pt x="3694" y="2757"/>
                    <a:pt x="3765" y="2953"/>
                    <a:pt x="3747" y="3150"/>
                  </a:cubicBezTo>
                  <a:cubicBezTo>
                    <a:pt x="3729" y="3346"/>
                    <a:pt x="3640" y="3542"/>
                    <a:pt x="3480" y="3685"/>
                  </a:cubicBezTo>
                  <a:cubicBezTo>
                    <a:pt x="3426" y="3721"/>
                    <a:pt x="3408" y="3810"/>
                    <a:pt x="3480" y="3881"/>
                  </a:cubicBezTo>
                  <a:cubicBezTo>
                    <a:pt x="3500" y="3912"/>
                    <a:pt x="3539" y="3931"/>
                    <a:pt x="3582" y="3931"/>
                  </a:cubicBezTo>
                  <a:cubicBezTo>
                    <a:pt x="3613" y="3931"/>
                    <a:pt x="3646" y="3921"/>
                    <a:pt x="3676" y="3899"/>
                  </a:cubicBezTo>
                  <a:cubicBezTo>
                    <a:pt x="3765" y="3810"/>
                    <a:pt x="3837" y="3721"/>
                    <a:pt x="3890" y="3613"/>
                  </a:cubicBezTo>
                  <a:lnTo>
                    <a:pt x="3908" y="3613"/>
                  </a:lnTo>
                  <a:cubicBezTo>
                    <a:pt x="4140" y="3596"/>
                    <a:pt x="4354" y="3524"/>
                    <a:pt x="4568" y="3417"/>
                  </a:cubicBezTo>
                  <a:cubicBezTo>
                    <a:pt x="4586" y="3399"/>
                    <a:pt x="4604" y="3364"/>
                    <a:pt x="4622" y="3328"/>
                  </a:cubicBezTo>
                  <a:cubicBezTo>
                    <a:pt x="4639" y="3292"/>
                    <a:pt x="4622" y="3239"/>
                    <a:pt x="4604" y="3221"/>
                  </a:cubicBezTo>
                  <a:cubicBezTo>
                    <a:pt x="4572" y="3179"/>
                    <a:pt x="4529" y="3162"/>
                    <a:pt x="4487" y="3162"/>
                  </a:cubicBezTo>
                  <a:cubicBezTo>
                    <a:pt x="4458" y="3162"/>
                    <a:pt x="4430" y="3170"/>
                    <a:pt x="4408" y="3185"/>
                  </a:cubicBezTo>
                  <a:cubicBezTo>
                    <a:pt x="4283" y="3239"/>
                    <a:pt x="4158" y="3310"/>
                    <a:pt x="4015" y="3310"/>
                  </a:cubicBezTo>
                  <a:cubicBezTo>
                    <a:pt x="4033" y="3274"/>
                    <a:pt x="4033" y="3221"/>
                    <a:pt x="4033" y="3185"/>
                  </a:cubicBezTo>
                  <a:cubicBezTo>
                    <a:pt x="4051" y="3007"/>
                    <a:pt x="4033" y="2846"/>
                    <a:pt x="3961" y="2686"/>
                  </a:cubicBezTo>
                  <a:lnTo>
                    <a:pt x="3961" y="2686"/>
                  </a:lnTo>
                  <a:cubicBezTo>
                    <a:pt x="4068" y="2704"/>
                    <a:pt x="4176" y="2721"/>
                    <a:pt x="4283" y="2721"/>
                  </a:cubicBezTo>
                  <a:cubicBezTo>
                    <a:pt x="4372" y="2721"/>
                    <a:pt x="4461" y="2704"/>
                    <a:pt x="4568" y="2686"/>
                  </a:cubicBezTo>
                  <a:cubicBezTo>
                    <a:pt x="4729" y="2900"/>
                    <a:pt x="4961" y="3043"/>
                    <a:pt x="5228" y="3114"/>
                  </a:cubicBezTo>
                  <a:cubicBezTo>
                    <a:pt x="5567" y="3292"/>
                    <a:pt x="5888" y="3506"/>
                    <a:pt x="5888" y="3881"/>
                  </a:cubicBezTo>
                  <a:cubicBezTo>
                    <a:pt x="5888" y="3935"/>
                    <a:pt x="5924" y="4006"/>
                    <a:pt x="5960" y="4042"/>
                  </a:cubicBezTo>
                  <a:cubicBezTo>
                    <a:pt x="5987" y="4051"/>
                    <a:pt x="6013" y="4055"/>
                    <a:pt x="6040" y="4055"/>
                  </a:cubicBezTo>
                  <a:cubicBezTo>
                    <a:pt x="6067" y="4055"/>
                    <a:pt x="6094" y="4051"/>
                    <a:pt x="6120" y="4042"/>
                  </a:cubicBezTo>
                  <a:cubicBezTo>
                    <a:pt x="6174" y="4006"/>
                    <a:pt x="6192" y="3935"/>
                    <a:pt x="6192" y="3881"/>
                  </a:cubicBezTo>
                  <a:cubicBezTo>
                    <a:pt x="6192" y="3596"/>
                    <a:pt x="6049" y="3328"/>
                    <a:pt x="5817" y="3150"/>
                  </a:cubicBezTo>
                  <a:cubicBezTo>
                    <a:pt x="6013" y="3150"/>
                    <a:pt x="6174" y="3043"/>
                    <a:pt x="6299" y="2918"/>
                  </a:cubicBezTo>
                  <a:cubicBezTo>
                    <a:pt x="6335" y="2846"/>
                    <a:pt x="6335" y="2757"/>
                    <a:pt x="6281" y="2704"/>
                  </a:cubicBezTo>
                  <a:cubicBezTo>
                    <a:pt x="6251" y="2681"/>
                    <a:pt x="6218" y="2671"/>
                    <a:pt x="6186" y="2671"/>
                  </a:cubicBezTo>
                  <a:cubicBezTo>
                    <a:pt x="6141" y="2671"/>
                    <a:pt x="6098" y="2690"/>
                    <a:pt x="6067" y="2721"/>
                  </a:cubicBezTo>
                  <a:cubicBezTo>
                    <a:pt x="6003" y="2785"/>
                    <a:pt x="5854" y="2849"/>
                    <a:pt x="5644" y="2849"/>
                  </a:cubicBezTo>
                  <a:cubicBezTo>
                    <a:pt x="5619" y="2849"/>
                    <a:pt x="5594" y="2848"/>
                    <a:pt x="5567" y="2846"/>
                  </a:cubicBezTo>
                  <a:cubicBezTo>
                    <a:pt x="5317" y="2846"/>
                    <a:pt x="5068" y="2757"/>
                    <a:pt x="4871" y="2596"/>
                  </a:cubicBezTo>
                  <a:cubicBezTo>
                    <a:pt x="5086" y="2507"/>
                    <a:pt x="5282" y="2347"/>
                    <a:pt x="5407" y="2150"/>
                  </a:cubicBezTo>
                  <a:cubicBezTo>
                    <a:pt x="5442" y="2079"/>
                    <a:pt x="5407" y="1990"/>
                    <a:pt x="5335" y="1936"/>
                  </a:cubicBezTo>
                  <a:cubicBezTo>
                    <a:pt x="5317" y="1924"/>
                    <a:pt x="5296" y="1918"/>
                    <a:pt x="5273" y="1918"/>
                  </a:cubicBezTo>
                  <a:cubicBezTo>
                    <a:pt x="5226" y="1918"/>
                    <a:pt x="5175" y="1942"/>
                    <a:pt x="5139" y="1990"/>
                  </a:cubicBezTo>
                  <a:cubicBezTo>
                    <a:pt x="4991" y="2273"/>
                    <a:pt x="4716" y="2412"/>
                    <a:pt x="4307" y="2412"/>
                  </a:cubicBezTo>
                  <a:cubicBezTo>
                    <a:pt x="4124" y="2412"/>
                    <a:pt x="3913" y="2384"/>
                    <a:pt x="3676" y="2329"/>
                  </a:cubicBezTo>
                  <a:cubicBezTo>
                    <a:pt x="3854" y="2186"/>
                    <a:pt x="3944" y="1954"/>
                    <a:pt x="3908" y="1740"/>
                  </a:cubicBezTo>
                  <a:cubicBezTo>
                    <a:pt x="3908" y="1686"/>
                    <a:pt x="3872" y="1633"/>
                    <a:pt x="3837" y="1597"/>
                  </a:cubicBezTo>
                  <a:cubicBezTo>
                    <a:pt x="3807" y="1590"/>
                    <a:pt x="3784" y="1586"/>
                    <a:pt x="3762" y="1586"/>
                  </a:cubicBezTo>
                  <a:cubicBezTo>
                    <a:pt x="3733" y="1586"/>
                    <a:pt x="3707" y="1594"/>
                    <a:pt x="3676" y="1615"/>
                  </a:cubicBezTo>
                  <a:cubicBezTo>
                    <a:pt x="3605" y="1651"/>
                    <a:pt x="3605" y="1704"/>
                    <a:pt x="3605" y="1758"/>
                  </a:cubicBezTo>
                  <a:cubicBezTo>
                    <a:pt x="3605" y="2115"/>
                    <a:pt x="3426" y="2168"/>
                    <a:pt x="3123" y="2257"/>
                  </a:cubicBezTo>
                  <a:cubicBezTo>
                    <a:pt x="3087" y="2275"/>
                    <a:pt x="3034" y="2293"/>
                    <a:pt x="2980" y="2311"/>
                  </a:cubicBezTo>
                  <a:cubicBezTo>
                    <a:pt x="2909" y="2115"/>
                    <a:pt x="2730" y="1972"/>
                    <a:pt x="2534" y="1918"/>
                  </a:cubicBezTo>
                  <a:cubicBezTo>
                    <a:pt x="2520" y="1914"/>
                    <a:pt x="2505" y="1911"/>
                    <a:pt x="2491" y="1911"/>
                  </a:cubicBezTo>
                  <a:cubicBezTo>
                    <a:pt x="2453" y="1911"/>
                    <a:pt x="2417" y="1928"/>
                    <a:pt x="2391" y="1954"/>
                  </a:cubicBezTo>
                  <a:cubicBezTo>
                    <a:pt x="2356" y="2008"/>
                    <a:pt x="2338" y="2043"/>
                    <a:pt x="2356" y="2115"/>
                  </a:cubicBezTo>
                  <a:cubicBezTo>
                    <a:pt x="2356" y="2168"/>
                    <a:pt x="2409" y="2222"/>
                    <a:pt x="2480" y="2222"/>
                  </a:cubicBezTo>
                  <a:cubicBezTo>
                    <a:pt x="2570" y="2257"/>
                    <a:pt x="2659" y="2329"/>
                    <a:pt x="2712" y="2418"/>
                  </a:cubicBezTo>
                  <a:lnTo>
                    <a:pt x="2712" y="2436"/>
                  </a:lnTo>
                  <a:cubicBezTo>
                    <a:pt x="2463" y="2543"/>
                    <a:pt x="2249" y="2739"/>
                    <a:pt x="2159" y="2989"/>
                  </a:cubicBezTo>
                  <a:cubicBezTo>
                    <a:pt x="2141" y="3043"/>
                    <a:pt x="2124" y="3114"/>
                    <a:pt x="2124" y="3185"/>
                  </a:cubicBezTo>
                  <a:cubicBezTo>
                    <a:pt x="2106" y="3150"/>
                    <a:pt x="2070" y="3132"/>
                    <a:pt x="2052" y="3096"/>
                  </a:cubicBezTo>
                  <a:cubicBezTo>
                    <a:pt x="1999" y="2971"/>
                    <a:pt x="1963" y="2846"/>
                    <a:pt x="1945" y="2739"/>
                  </a:cubicBezTo>
                  <a:cubicBezTo>
                    <a:pt x="1945" y="2686"/>
                    <a:pt x="1892" y="2614"/>
                    <a:pt x="1856" y="2614"/>
                  </a:cubicBezTo>
                  <a:cubicBezTo>
                    <a:pt x="1836" y="2601"/>
                    <a:pt x="1815" y="2595"/>
                    <a:pt x="1796" y="2595"/>
                  </a:cubicBezTo>
                  <a:cubicBezTo>
                    <a:pt x="1764" y="2595"/>
                    <a:pt x="1735" y="2610"/>
                    <a:pt x="1713" y="2632"/>
                  </a:cubicBezTo>
                  <a:cubicBezTo>
                    <a:pt x="1678" y="2686"/>
                    <a:pt x="1642" y="2739"/>
                    <a:pt x="1678" y="2775"/>
                  </a:cubicBezTo>
                  <a:cubicBezTo>
                    <a:pt x="1695" y="2953"/>
                    <a:pt x="1749" y="3096"/>
                    <a:pt x="1820" y="3221"/>
                  </a:cubicBezTo>
                  <a:cubicBezTo>
                    <a:pt x="1892" y="3346"/>
                    <a:pt x="1999" y="3453"/>
                    <a:pt x="2141" y="3524"/>
                  </a:cubicBezTo>
                  <a:cubicBezTo>
                    <a:pt x="2159" y="3703"/>
                    <a:pt x="2231" y="3899"/>
                    <a:pt x="2320" y="4077"/>
                  </a:cubicBezTo>
                  <a:cubicBezTo>
                    <a:pt x="2231" y="4184"/>
                    <a:pt x="2106" y="4292"/>
                    <a:pt x="1981" y="4363"/>
                  </a:cubicBezTo>
                  <a:cubicBezTo>
                    <a:pt x="1945" y="4399"/>
                    <a:pt x="1910" y="4434"/>
                    <a:pt x="1892" y="4506"/>
                  </a:cubicBezTo>
                  <a:cubicBezTo>
                    <a:pt x="1892" y="4541"/>
                    <a:pt x="1927" y="4613"/>
                    <a:pt x="1981" y="4631"/>
                  </a:cubicBezTo>
                  <a:cubicBezTo>
                    <a:pt x="2005" y="4647"/>
                    <a:pt x="2029" y="4655"/>
                    <a:pt x="2051" y="4655"/>
                  </a:cubicBezTo>
                  <a:cubicBezTo>
                    <a:pt x="2079" y="4655"/>
                    <a:pt x="2104" y="4642"/>
                    <a:pt x="2124" y="4613"/>
                  </a:cubicBezTo>
                  <a:cubicBezTo>
                    <a:pt x="2249" y="4523"/>
                    <a:pt x="2373" y="4434"/>
                    <a:pt x="2480" y="4309"/>
                  </a:cubicBezTo>
                  <a:cubicBezTo>
                    <a:pt x="2570" y="4381"/>
                    <a:pt x="2641" y="4434"/>
                    <a:pt x="2730" y="4488"/>
                  </a:cubicBezTo>
                  <a:cubicBezTo>
                    <a:pt x="2855" y="4559"/>
                    <a:pt x="2962" y="4666"/>
                    <a:pt x="3069" y="4773"/>
                  </a:cubicBezTo>
                  <a:cubicBezTo>
                    <a:pt x="3194" y="4916"/>
                    <a:pt x="3194" y="5201"/>
                    <a:pt x="3194" y="5433"/>
                  </a:cubicBezTo>
                  <a:lnTo>
                    <a:pt x="3194" y="6236"/>
                  </a:lnTo>
                  <a:lnTo>
                    <a:pt x="2570" y="6236"/>
                  </a:lnTo>
                  <a:cubicBezTo>
                    <a:pt x="2570" y="5255"/>
                    <a:pt x="2106" y="5201"/>
                    <a:pt x="2034" y="5166"/>
                  </a:cubicBezTo>
                  <a:cubicBezTo>
                    <a:pt x="1838" y="5130"/>
                    <a:pt x="1321" y="4845"/>
                    <a:pt x="1214" y="4292"/>
                  </a:cubicBezTo>
                  <a:cubicBezTo>
                    <a:pt x="1196" y="4256"/>
                    <a:pt x="1196" y="4220"/>
                    <a:pt x="1196" y="4184"/>
                  </a:cubicBezTo>
                  <a:cubicBezTo>
                    <a:pt x="964" y="3881"/>
                    <a:pt x="982" y="3435"/>
                    <a:pt x="1232" y="3132"/>
                  </a:cubicBezTo>
                  <a:cubicBezTo>
                    <a:pt x="1214" y="3043"/>
                    <a:pt x="1196" y="2953"/>
                    <a:pt x="1196" y="2846"/>
                  </a:cubicBezTo>
                  <a:cubicBezTo>
                    <a:pt x="1196" y="2418"/>
                    <a:pt x="1499" y="2043"/>
                    <a:pt x="1927" y="1972"/>
                  </a:cubicBezTo>
                  <a:cubicBezTo>
                    <a:pt x="2048" y="1610"/>
                    <a:pt x="2385" y="1364"/>
                    <a:pt x="2746" y="1364"/>
                  </a:cubicBezTo>
                  <a:cubicBezTo>
                    <a:pt x="2759" y="1364"/>
                    <a:pt x="2771" y="1365"/>
                    <a:pt x="2784" y="1365"/>
                  </a:cubicBezTo>
                  <a:cubicBezTo>
                    <a:pt x="2855" y="1365"/>
                    <a:pt x="2944" y="1383"/>
                    <a:pt x="2998" y="1383"/>
                  </a:cubicBezTo>
                  <a:cubicBezTo>
                    <a:pt x="3159" y="1205"/>
                    <a:pt x="3390" y="1098"/>
                    <a:pt x="3640" y="1062"/>
                  </a:cubicBezTo>
                  <a:close/>
                  <a:moveTo>
                    <a:pt x="4048" y="0"/>
                  </a:moveTo>
                  <a:cubicBezTo>
                    <a:pt x="3341" y="0"/>
                    <a:pt x="2632" y="188"/>
                    <a:pt x="1999" y="562"/>
                  </a:cubicBezTo>
                  <a:cubicBezTo>
                    <a:pt x="750" y="1294"/>
                    <a:pt x="0" y="2650"/>
                    <a:pt x="36" y="4113"/>
                  </a:cubicBezTo>
                  <a:cubicBezTo>
                    <a:pt x="36" y="5362"/>
                    <a:pt x="625" y="6540"/>
                    <a:pt x="1624" y="7307"/>
                  </a:cubicBezTo>
                  <a:lnTo>
                    <a:pt x="1624" y="10626"/>
                  </a:lnTo>
                  <a:lnTo>
                    <a:pt x="5817" y="10626"/>
                  </a:lnTo>
                  <a:lnTo>
                    <a:pt x="5817" y="9038"/>
                  </a:lnTo>
                  <a:lnTo>
                    <a:pt x="6477" y="9038"/>
                  </a:lnTo>
                  <a:cubicBezTo>
                    <a:pt x="6905" y="9038"/>
                    <a:pt x="7298" y="8877"/>
                    <a:pt x="7601" y="8574"/>
                  </a:cubicBezTo>
                  <a:cubicBezTo>
                    <a:pt x="7887" y="8288"/>
                    <a:pt x="8047" y="7878"/>
                    <a:pt x="8047" y="7468"/>
                  </a:cubicBezTo>
                  <a:lnTo>
                    <a:pt x="8047" y="6665"/>
                  </a:lnTo>
                  <a:lnTo>
                    <a:pt x="8636" y="6665"/>
                  </a:lnTo>
                  <a:cubicBezTo>
                    <a:pt x="8975" y="6629"/>
                    <a:pt x="9279" y="6236"/>
                    <a:pt x="8957" y="5737"/>
                  </a:cubicBezTo>
                  <a:lnTo>
                    <a:pt x="8047" y="4167"/>
                  </a:lnTo>
                  <a:lnTo>
                    <a:pt x="8047" y="4113"/>
                  </a:lnTo>
                  <a:cubicBezTo>
                    <a:pt x="8101" y="2650"/>
                    <a:pt x="7352" y="1294"/>
                    <a:pt x="6085" y="562"/>
                  </a:cubicBezTo>
                  <a:cubicBezTo>
                    <a:pt x="5460" y="188"/>
                    <a:pt x="4755" y="0"/>
                    <a:pt x="404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grpSp>
          <p:nvGrpSpPr>
            <p:cNvPr id="295" name="Google Shape;1533;p43">
              <a:extLst>
                <a:ext uri="{FF2B5EF4-FFF2-40B4-BE49-F238E27FC236}">
                  <a16:creationId xmlns:a16="http://schemas.microsoft.com/office/drawing/2014/main" id="{1D996277-5FE3-9758-0EC4-AB66E8409722}"/>
                </a:ext>
              </a:extLst>
            </p:cNvPr>
            <p:cNvGrpSpPr/>
            <p:nvPr/>
          </p:nvGrpSpPr>
          <p:grpSpPr>
            <a:xfrm>
              <a:off x="9367081" y="5251347"/>
              <a:ext cx="299598" cy="398327"/>
              <a:chOff x="3707175" y="1322350"/>
              <a:chExt cx="226625" cy="292200"/>
            </a:xfrm>
            <a:solidFill>
              <a:schemeClr val="tx1"/>
            </a:solidFill>
            <a:effectLst/>
          </p:grpSpPr>
          <p:sp>
            <p:nvSpPr>
              <p:cNvPr id="296" name="Google Shape;1534;p43">
                <a:extLst>
                  <a:ext uri="{FF2B5EF4-FFF2-40B4-BE49-F238E27FC236}">
                    <a16:creationId xmlns:a16="http://schemas.microsoft.com/office/drawing/2014/main" id="{8AC7C7B2-B12C-4858-5FDC-F04ABF6F522F}"/>
                  </a:ext>
                </a:extLst>
              </p:cNvPr>
              <p:cNvSpPr/>
              <p:nvPr userDrawn="1"/>
            </p:nvSpPr>
            <p:spPr>
              <a:xfrm>
                <a:off x="3707175" y="1322350"/>
                <a:ext cx="226625" cy="292200"/>
              </a:xfrm>
              <a:custGeom>
                <a:avLst/>
                <a:gdLst/>
                <a:ahLst/>
                <a:cxnLst/>
                <a:rect l="l" t="t" r="r" b="b"/>
                <a:pathLst>
                  <a:path w="9065" h="11688" extrusionOk="0">
                    <a:moveTo>
                      <a:pt x="7584" y="3462"/>
                    </a:moveTo>
                    <a:cubicBezTo>
                      <a:pt x="8119" y="3462"/>
                      <a:pt x="8529" y="3872"/>
                      <a:pt x="8529" y="4390"/>
                    </a:cubicBezTo>
                    <a:cubicBezTo>
                      <a:pt x="8529" y="4907"/>
                      <a:pt x="8119" y="5318"/>
                      <a:pt x="7584" y="5318"/>
                    </a:cubicBezTo>
                    <a:cubicBezTo>
                      <a:pt x="7084" y="5318"/>
                      <a:pt x="6656" y="4907"/>
                      <a:pt x="6656" y="4390"/>
                    </a:cubicBezTo>
                    <a:cubicBezTo>
                      <a:pt x="6656" y="3872"/>
                      <a:pt x="7084" y="3462"/>
                      <a:pt x="7584" y="3462"/>
                    </a:cubicBezTo>
                    <a:close/>
                    <a:moveTo>
                      <a:pt x="1339" y="1"/>
                    </a:moveTo>
                    <a:cubicBezTo>
                      <a:pt x="1178" y="1"/>
                      <a:pt x="1018" y="126"/>
                      <a:pt x="964" y="286"/>
                    </a:cubicBezTo>
                    <a:cubicBezTo>
                      <a:pt x="572" y="340"/>
                      <a:pt x="268" y="661"/>
                      <a:pt x="268" y="1071"/>
                    </a:cubicBezTo>
                    <a:lnTo>
                      <a:pt x="268" y="4336"/>
                    </a:lnTo>
                    <a:cubicBezTo>
                      <a:pt x="108" y="4426"/>
                      <a:pt x="1" y="4604"/>
                      <a:pt x="1" y="4782"/>
                    </a:cubicBezTo>
                    <a:cubicBezTo>
                      <a:pt x="1" y="6192"/>
                      <a:pt x="1053" y="7352"/>
                      <a:pt x="2409" y="7548"/>
                    </a:cubicBezTo>
                    <a:lnTo>
                      <a:pt x="2409" y="8904"/>
                    </a:lnTo>
                    <a:cubicBezTo>
                      <a:pt x="2409" y="10456"/>
                      <a:pt x="3658" y="11688"/>
                      <a:pt x="5193" y="11688"/>
                    </a:cubicBezTo>
                    <a:cubicBezTo>
                      <a:pt x="6745" y="11688"/>
                      <a:pt x="7994" y="10456"/>
                      <a:pt x="7994" y="8904"/>
                    </a:cubicBezTo>
                    <a:lnTo>
                      <a:pt x="7994" y="5799"/>
                    </a:lnTo>
                    <a:cubicBezTo>
                      <a:pt x="8601" y="5621"/>
                      <a:pt x="9065" y="5050"/>
                      <a:pt x="9065" y="4390"/>
                    </a:cubicBezTo>
                    <a:cubicBezTo>
                      <a:pt x="9065" y="3587"/>
                      <a:pt x="8405" y="2927"/>
                      <a:pt x="7584" y="2927"/>
                    </a:cubicBezTo>
                    <a:cubicBezTo>
                      <a:pt x="6781" y="2927"/>
                      <a:pt x="6121" y="3587"/>
                      <a:pt x="6121" y="4390"/>
                    </a:cubicBezTo>
                    <a:cubicBezTo>
                      <a:pt x="6121" y="5050"/>
                      <a:pt x="6585" y="5621"/>
                      <a:pt x="7191" y="5799"/>
                    </a:cubicBezTo>
                    <a:lnTo>
                      <a:pt x="7191" y="8904"/>
                    </a:lnTo>
                    <a:cubicBezTo>
                      <a:pt x="7191" y="10010"/>
                      <a:pt x="6299" y="10902"/>
                      <a:pt x="5193" y="10902"/>
                    </a:cubicBezTo>
                    <a:cubicBezTo>
                      <a:pt x="4105" y="10902"/>
                      <a:pt x="3195" y="10010"/>
                      <a:pt x="3195" y="8904"/>
                    </a:cubicBezTo>
                    <a:lnTo>
                      <a:pt x="3195" y="7548"/>
                    </a:lnTo>
                    <a:cubicBezTo>
                      <a:pt x="4568" y="7352"/>
                      <a:pt x="5603" y="6192"/>
                      <a:pt x="5603" y="4782"/>
                    </a:cubicBezTo>
                    <a:cubicBezTo>
                      <a:pt x="5603" y="4586"/>
                      <a:pt x="5496" y="4426"/>
                      <a:pt x="5336" y="4336"/>
                    </a:cubicBezTo>
                    <a:lnTo>
                      <a:pt x="5336" y="1071"/>
                    </a:lnTo>
                    <a:cubicBezTo>
                      <a:pt x="5336" y="661"/>
                      <a:pt x="5032" y="340"/>
                      <a:pt x="4640" y="286"/>
                    </a:cubicBezTo>
                    <a:cubicBezTo>
                      <a:pt x="4586" y="126"/>
                      <a:pt x="4444" y="1"/>
                      <a:pt x="4265" y="1"/>
                    </a:cubicBezTo>
                    <a:lnTo>
                      <a:pt x="4140" y="1"/>
                    </a:lnTo>
                    <a:cubicBezTo>
                      <a:pt x="3837" y="1"/>
                      <a:pt x="3605" y="250"/>
                      <a:pt x="3605" y="536"/>
                    </a:cubicBezTo>
                    <a:cubicBezTo>
                      <a:pt x="3605" y="839"/>
                      <a:pt x="3837" y="1071"/>
                      <a:pt x="4140" y="1071"/>
                    </a:cubicBezTo>
                    <a:lnTo>
                      <a:pt x="4265" y="1071"/>
                    </a:lnTo>
                    <a:cubicBezTo>
                      <a:pt x="4426" y="1071"/>
                      <a:pt x="4568" y="964"/>
                      <a:pt x="4640" y="839"/>
                    </a:cubicBezTo>
                    <a:cubicBezTo>
                      <a:pt x="4729" y="875"/>
                      <a:pt x="4800" y="964"/>
                      <a:pt x="4800" y="1071"/>
                    </a:cubicBezTo>
                    <a:lnTo>
                      <a:pt x="4800" y="4336"/>
                    </a:lnTo>
                    <a:cubicBezTo>
                      <a:pt x="4640" y="4426"/>
                      <a:pt x="4533" y="4604"/>
                      <a:pt x="4533" y="4782"/>
                    </a:cubicBezTo>
                    <a:cubicBezTo>
                      <a:pt x="4533" y="5746"/>
                      <a:pt x="3765" y="6513"/>
                      <a:pt x="2802" y="6513"/>
                    </a:cubicBezTo>
                    <a:cubicBezTo>
                      <a:pt x="1838" y="6513"/>
                      <a:pt x="1071" y="5746"/>
                      <a:pt x="1071" y="4782"/>
                    </a:cubicBezTo>
                    <a:cubicBezTo>
                      <a:pt x="1071" y="4586"/>
                      <a:pt x="964" y="4426"/>
                      <a:pt x="804" y="4336"/>
                    </a:cubicBezTo>
                    <a:lnTo>
                      <a:pt x="804" y="1071"/>
                    </a:lnTo>
                    <a:cubicBezTo>
                      <a:pt x="804" y="964"/>
                      <a:pt x="875" y="875"/>
                      <a:pt x="964" y="839"/>
                    </a:cubicBezTo>
                    <a:cubicBezTo>
                      <a:pt x="1036" y="982"/>
                      <a:pt x="1178" y="1071"/>
                      <a:pt x="1339" y="1071"/>
                    </a:cubicBezTo>
                    <a:lnTo>
                      <a:pt x="1464" y="1071"/>
                    </a:lnTo>
                    <a:cubicBezTo>
                      <a:pt x="1767" y="1071"/>
                      <a:pt x="1999" y="839"/>
                      <a:pt x="1999" y="536"/>
                    </a:cubicBezTo>
                    <a:cubicBezTo>
                      <a:pt x="1999" y="250"/>
                      <a:pt x="1767" y="1"/>
                      <a:pt x="1464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  <p:sp>
            <p:nvSpPr>
              <p:cNvPr id="297" name="Google Shape;1535;p43">
                <a:extLst>
                  <a:ext uri="{FF2B5EF4-FFF2-40B4-BE49-F238E27FC236}">
                    <a16:creationId xmlns:a16="http://schemas.microsoft.com/office/drawing/2014/main" id="{518A2DE5-E2D0-11BA-CFB5-45C9491B10DD}"/>
                  </a:ext>
                </a:extLst>
              </p:cNvPr>
              <p:cNvSpPr/>
              <p:nvPr userDrawn="1"/>
            </p:nvSpPr>
            <p:spPr>
              <a:xfrm>
                <a:off x="3880250" y="1415575"/>
                <a:ext cx="33475" cy="33050"/>
              </a:xfrm>
              <a:custGeom>
                <a:avLst/>
                <a:gdLst/>
                <a:ahLst/>
                <a:cxnLst/>
                <a:rect l="l" t="t" r="r" b="b"/>
                <a:pathLst>
                  <a:path w="1339" h="1322" extrusionOk="0">
                    <a:moveTo>
                      <a:pt x="661" y="1"/>
                    </a:moveTo>
                    <a:cubicBezTo>
                      <a:pt x="304" y="1"/>
                      <a:pt x="1" y="286"/>
                      <a:pt x="1" y="661"/>
                    </a:cubicBezTo>
                    <a:cubicBezTo>
                      <a:pt x="1" y="1036"/>
                      <a:pt x="304" y="1321"/>
                      <a:pt x="661" y="1321"/>
                    </a:cubicBezTo>
                    <a:cubicBezTo>
                      <a:pt x="1036" y="1321"/>
                      <a:pt x="1339" y="1036"/>
                      <a:pt x="1339" y="661"/>
                    </a:cubicBezTo>
                    <a:cubicBezTo>
                      <a:pt x="1339" y="286"/>
                      <a:pt x="1036" y="1"/>
                      <a:pt x="661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8566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DA3F95-3DF9-DE78-2036-00C350F5E14D}"/>
              </a:ext>
            </a:extLst>
          </p:cNvPr>
          <p:cNvSpPr txBox="1"/>
          <p:nvPr/>
        </p:nvSpPr>
        <p:spPr>
          <a:xfrm>
            <a:off x="7156492" y="148229"/>
            <a:ext cx="428826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62A30C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Google Shape;626;p14">
            <a:extLst>
              <a:ext uri="{FF2B5EF4-FFF2-40B4-BE49-F238E27FC236}">
                <a16:creationId xmlns:a16="http://schemas.microsoft.com/office/drawing/2014/main" id="{09A8698B-9B50-D0D4-6EE2-EB02A146D94D}"/>
              </a:ext>
            </a:extLst>
          </p:cNvPr>
          <p:cNvSpPr/>
          <p:nvPr/>
        </p:nvSpPr>
        <p:spPr>
          <a:xfrm rot="18927450">
            <a:off x="11560404" y="432867"/>
            <a:ext cx="292664" cy="292664"/>
          </a:xfrm>
          <a:prstGeom prst="rect">
            <a:avLst/>
          </a:prstGeom>
          <a:noFill/>
          <a:ln w="57150" cap="flat" cmpd="sng">
            <a:solidFill>
              <a:srgbClr val="1A3C8B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13500000" algn="b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8802A6-083B-F897-6DD0-91F6FE8B9DCF}"/>
              </a:ext>
            </a:extLst>
          </p:cNvPr>
          <p:cNvSpPr txBox="1"/>
          <p:nvPr/>
        </p:nvSpPr>
        <p:spPr>
          <a:xfrm>
            <a:off x="1061156" y="1121658"/>
            <a:ext cx="10438641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</a:t>
            </a:r>
          </a:p>
        </p:txBody>
      </p:sp>
    </p:spTree>
    <p:extLst>
      <p:ext uri="{BB962C8B-B14F-4D97-AF65-F5344CB8AC3E}">
        <p14:creationId xmlns:p14="http://schemas.microsoft.com/office/powerpoint/2010/main" val="10195845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23006A64-6CE1-80BC-F69D-BC76F7D8AE59}"/>
              </a:ext>
            </a:extLst>
          </p:cNvPr>
          <p:cNvGrpSpPr/>
          <p:nvPr/>
        </p:nvGrpSpPr>
        <p:grpSpPr>
          <a:xfrm>
            <a:off x="3866557" y="1805881"/>
            <a:ext cx="4458886" cy="3222167"/>
            <a:chOff x="4865736" y="2047963"/>
            <a:chExt cx="3276325" cy="2367602"/>
          </a:xfrm>
        </p:grpSpPr>
        <p:cxnSp>
          <p:nvCxnSpPr>
            <p:cNvPr id="2" name="Google Shape;1545;p38">
              <a:extLst>
                <a:ext uri="{FF2B5EF4-FFF2-40B4-BE49-F238E27FC236}">
                  <a16:creationId xmlns:a16="http://schemas.microsoft.com/office/drawing/2014/main" id="{74A8C52D-E312-8BB1-7CB8-4C5CA7DC18EE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4865736" y="3261101"/>
              <a:ext cx="538560" cy="0"/>
            </a:xfrm>
            <a:prstGeom prst="straightConnector1">
              <a:avLst/>
            </a:prstGeom>
            <a:noFill/>
            <a:ln w="9525" cap="flat" cmpd="sng">
              <a:solidFill>
                <a:srgbClr val="1A3C8B"/>
              </a:solidFill>
              <a:prstDash val="solid"/>
              <a:round/>
              <a:headEnd type="none" w="sm" len="sm"/>
              <a:tailEnd type="oval" w="med" len="med"/>
            </a:ln>
          </p:spPr>
        </p:cxnSp>
        <p:cxnSp>
          <p:nvCxnSpPr>
            <p:cNvPr id="3" name="Google Shape;1548;p38">
              <a:extLst>
                <a:ext uri="{FF2B5EF4-FFF2-40B4-BE49-F238E27FC236}">
                  <a16:creationId xmlns:a16="http://schemas.microsoft.com/office/drawing/2014/main" id="{7C210C05-1351-9A55-D527-976F25BAA3C2}"/>
                </a:ext>
              </a:extLst>
            </p:cNvPr>
            <p:cNvCxnSpPr>
              <a:cxnSpLocks/>
            </p:cNvCxnSpPr>
            <p:nvPr/>
          </p:nvCxnSpPr>
          <p:spPr>
            <a:xfrm>
              <a:off x="7048366" y="2462780"/>
              <a:ext cx="1093695" cy="0"/>
            </a:xfrm>
            <a:prstGeom prst="straightConnector1">
              <a:avLst/>
            </a:prstGeom>
            <a:noFill/>
            <a:ln w="9525" cap="flat" cmpd="sng">
              <a:solidFill>
                <a:srgbClr val="1A3C8B"/>
              </a:solidFill>
              <a:prstDash val="solid"/>
              <a:round/>
              <a:headEnd type="none" w="sm" len="sm"/>
              <a:tailEnd type="oval" w="med" len="med"/>
            </a:ln>
          </p:spPr>
        </p:cxnSp>
        <p:cxnSp>
          <p:nvCxnSpPr>
            <p:cNvPr id="4" name="Google Shape;1551;p38">
              <a:extLst>
                <a:ext uri="{FF2B5EF4-FFF2-40B4-BE49-F238E27FC236}">
                  <a16:creationId xmlns:a16="http://schemas.microsoft.com/office/drawing/2014/main" id="{2EA9CE94-0225-40D0-F3B3-FA415DE2D3C5}"/>
                </a:ext>
              </a:extLst>
            </p:cNvPr>
            <p:cNvCxnSpPr>
              <a:cxnSpLocks/>
            </p:cNvCxnSpPr>
            <p:nvPr/>
          </p:nvCxnSpPr>
          <p:spPr>
            <a:xfrm>
              <a:off x="7048366" y="4108196"/>
              <a:ext cx="1093695" cy="0"/>
            </a:xfrm>
            <a:prstGeom prst="straightConnector1">
              <a:avLst/>
            </a:prstGeom>
            <a:noFill/>
            <a:ln w="9525" cap="flat" cmpd="sng">
              <a:solidFill>
                <a:srgbClr val="1A3C8B"/>
              </a:solidFill>
              <a:prstDash val="solid"/>
              <a:round/>
              <a:headEnd type="none" w="sm" len="sm"/>
              <a:tailEnd type="oval" w="med" len="med"/>
            </a:ln>
          </p:spPr>
        </p:cxnSp>
        <p:grpSp>
          <p:nvGrpSpPr>
            <p:cNvPr id="5" name="Google Shape;1552;p38">
              <a:extLst>
                <a:ext uri="{FF2B5EF4-FFF2-40B4-BE49-F238E27FC236}">
                  <a16:creationId xmlns:a16="http://schemas.microsoft.com/office/drawing/2014/main" id="{D0837C22-B448-7169-3ED4-C0955E34D7AB}"/>
                </a:ext>
              </a:extLst>
            </p:cNvPr>
            <p:cNvGrpSpPr/>
            <p:nvPr/>
          </p:nvGrpSpPr>
          <p:grpSpPr>
            <a:xfrm>
              <a:off x="5314489" y="2047963"/>
              <a:ext cx="2379399" cy="2367602"/>
              <a:chOff x="3169983" y="1163229"/>
              <a:chExt cx="2799294" cy="2795941"/>
            </a:xfrm>
          </p:grpSpPr>
          <p:sp>
            <p:nvSpPr>
              <p:cNvPr id="6" name="Google Shape;1553;p38">
                <a:extLst>
                  <a:ext uri="{FF2B5EF4-FFF2-40B4-BE49-F238E27FC236}">
                    <a16:creationId xmlns:a16="http://schemas.microsoft.com/office/drawing/2014/main" id="{0893C85B-DEF9-2CE2-3CAE-E5CD3DEB4036}"/>
                  </a:ext>
                </a:extLst>
              </p:cNvPr>
              <p:cNvSpPr/>
              <p:nvPr/>
            </p:nvSpPr>
            <p:spPr>
              <a:xfrm rot="3600185">
                <a:off x="3169983" y="1184511"/>
                <a:ext cx="2774659" cy="2774659"/>
              </a:xfrm>
              <a:prstGeom prst="blockArc">
                <a:avLst>
                  <a:gd name="adj1" fmla="val 12622480"/>
                  <a:gd name="adj2" fmla="val 19781569"/>
                  <a:gd name="adj3" fmla="val 20773"/>
                </a:avLst>
              </a:prstGeom>
              <a:solidFill>
                <a:srgbClr val="1A3C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1554;p38">
                <a:extLst>
                  <a:ext uri="{FF2B5EF4-FFF2-40B4-BE49-F238E27FC236}">
                    <a16:creationId xmlns:a16="http://schemas.microsoft.com/office/drawing/2014/main" id="{F8DAADFF-C462-30A1-9254-C0EED5C7CF03}"/>
                  </a:ext>
                </a:extLst>
              </p:cNvPr>
              <p:cNvSpPr/>
              <p:nvPr/>
            </p:nvSpPr>
            <p:spPr>
              <a:xfrm rot="10800000">
                <a:off x="3183490" y="1163229"/>
                <a:ext cx="2774700" cy="2774700"/>
              </a:xfrm>
              <a:prstGeom prst="blockArc">
                <a:avLst>
                  <a:gd name="adj1" fmla="val 12622480"/>
                  <a:gd name="adj2" fmla="val 19662822"/>
                  <a:gd name="adj3" fmla="val 20729"/>
                </a:avLst>
              </a:prstGeom>
              <a:solidFill>
                <a:srgbClr val="26C4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1555;p38">
                <a:extLst>
                  <a:ext uri="{FF2B5EF4-FFF2-40B4-BE49-F238E27FC236}">
                    <a16:creationId xmlns:a16="http://schemas.microsoft.com/office/drawing/2014/main" id="{D1F7D8DB-629E-2780-CE7A-742A92D9DE81}"/>
                  </a:ext>
                </a:extLst>
              </p:cNvPr>
              <p:cNvSpPr/>
              <p:nvPr/>
            </p:nvSpPr>
            <p:spPr>
              <a:xfrm rot="-3600185">
                <a:off x="3194618" y="1184114"/>
                <a:ext cx="2774659" cy="2774659"/>
              </a:xfrm>
              <a:prstGeom prst="blockArc">
                <a:avLst>
                  <a:gd name="adj1" fmla="val 12622480"/>
                  <a:gd name="adj2" fmla="val 19703271"/>
                  <a:gd name="adj3" fmla="val 20851"/>
                </a:avLst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/>
                  <a:t>			</a:t>
                </a:r>
                <a:endParaRPr/>
              </a:p>
            </p:txBody>
          </p:sp>
          <p:grpSp>
            <p:nvGrpSpPr>
              <p:cNvPr id="9" name="Google Shape;1556;p38">
                <a:extLst>
                  <a:ext uri="{FF2B5EF4-FFF2-40B4-BE49-F238E27FC236}">
                    <a16:creationId xmlns:a16="http://schemas.microsoft.com/office/drawing/2014/main" id="{2DD3B63D-991D-6C8A-F3EE-1F7963797D05}"/>
                  </a:ext>
                </a:extLst>
              </p:cNvPr>
              <p:cNvGrpSpPr/>
              <p:nvPr/>
            </p:nvGrpSpPr>
            <p:grpSpPr>
              <a:xfrm rot="-7200165">
                <a:off x="3337679" y="2826785"/>
                <a:ext cx="585011" cy="585536"/>
                <a:chOff x="1967628" y="812211"/>
                <a:chExt cx="588000" cy="588000"/>
              </a:xfrm>
            </p:grpSpPr>
            <p:sp>
              <p:nvSpPr>
                <p:cNvPr id="19" name="Google Shape;1557;p38">
                  <a:extLst>
                    <a:ext uri="{FF2B5EF4-FFF2-40B4-BE49-F238E27FC236}">
                      <a16:creationId xmlns:a16="http://schemas.microsoft.com/office/drawing/2014/main" id="{9F9ACEAF-BBE2-7EA3-87D6-C48E8550E13F}"/>
                    </a:ext>
                  </a:extLst>
                </p:cNvPr>
                <p:cNvSpPr/>
                <p:nvPr/>
              </p:nvSpPr>
              <p:spPr>
                <a:xfrm rot="39023">
                  <a:off x="1970909" y="815492"/>
                  <a:ext cx="581437" cy="581437"/>
                </a:xfrm>
                <a:prstGeom prst="pie">
                  <a:avLst>
                    <a:gd name="adj1" fmla="val 6190354"/>
                    <a:gd name="adj2" fmla="val 14996165"/>
                  </a:avLst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142875" algn="bl" rotWithShape="0">
                    <a:srgbClr val="000000">
                      <a:alpha val="43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" name="Google Shape;1558;p38">
                  <a:extLst>
                    <a:ext uri="{FF2B5EF4-FFF2-40B4-BE49-F238E27FC236}">
                      <a16:creationId xmlns:a16="http://schemas.microsoft.com/office/drawing/2014/main" id="{20C3029A-0BA9-3BFF-99E2-5337E762A2BE}"/>
                    </a:ext>
                  </a:extLst>
                </p:cNvPr>
                <p:cNvSpPr/>
                <p:nvPr/>
              </p:nvSpPr>
              <p:spPr>
                <a:xfrm rot="10800000">
                  <a:off x="1970875" y="815525"/>
                  <a:ext cx="581400" cy="581400"/>
                </a:xfrm>
                <a:prstGeom prst="pie">
                  <a:avLst>
                    <a:gd name="adj1" fmla="val 4028252"/>
                    <a:gd name="adj2" fmla="val 17183677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0" name="Google Shape;1559;p38">
                <a:extLst>
                  <a:ext uri="{FF2B5EF4-FFF2-40B4-BE49-F238E27FC236}">
                    <a16:creationId xmlns:a16="http://schemas.microsoft.com/office/drawing/2014/main" id="{664B7F7A-3F2A-6C9D-EA78-D4573BE2BF86}"/>
                  </a:ext>
                </a:extLst>
              </p:cNvPr>
              <p:cNvGrpSpPr/>
              <p:nvPr/>
            </p:nvGrpSpPr>
            <p:grpSpPr>
              <a:xfrm>
                <a:off x="4264097" y="1180331"/>
                <a:ext cx="585001" cy="585530"/>
                <a:chOff x="1970048" y="811613"/>
                <a:chExt cx="588000" cy="588000"/>
              </a:xfrm>
            </p:grpSpPr>
            <p:sp>
              <p:nvSpPr>
                <p:cNvPr id="17" name="Google Shape;1560;p38">
                  <a:extLst>
                    <a:ext uri="{FF2B5EF4-FFF2-40B4-BE49-F238E27FC236}">
                      <a16:creationId xmlns:a16="http://schemas.microsoft.com/office/drawing/2014/main" id="{858A9267-63C0-3535-BDED-9C1A6BD54FED}"/>
                    </a:ext>
                  </a:extLst>
                </p:cNvPr>
                <p:cNvSpPr/>
                <p:nvPr/>
              </p:nvSpPr>
              <p:spPr>
                <a:xfrm rot="39023">
                  <a:off x="1973329" y="814894"/>
                  <a:ext cx="581437" cy="581437"/>
                </a:xfrm>
                <a:prstGeom prst="pie">
                  <a:avLst>
                    <a:gd name="adj1" fmla="val 6190354"/>
                    <a:gd name="adj2" fmla="val 14996165"/>
                  </a:avLst>
                </a:prstGeom>
                <a:solidFill>
                  <a:srgbClr val="1A3C8B"/>
                </a:solidFill>
                <a:ln>
                  <a:noFill/>
                </a:ln>
                <a:effectLst>
                  <a:outerShdw blurRad="142875" algn="bl" rotWithShape="0">
                    <a:srgbClr val="000000">
                      <a:alpha val="43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" name="Google Shape;1561;p38">
                  <a:extLst>
                    <a:ext uri="{FF2B5EF4-FFF2-40B4-BE49-F238E27FC236}">
                      <a16:creationId xmlns:a16="http://schemas.microsoft.com/office/drawing/2014/main" id="{7FA93DE3-C14C-0FB1-25FB-180B379AD519}"/>
                    </a:ext>
                  </a:extLst>
                </p:cNvPr>
                <p:cNvSpPr/>
                <p:nvPr/>
              </p:nvSpPr>
              <p:spPr>
                <a:xfrm rot="10800000">
                  <a:off x="1973295" y="814927"/>
                  <a:ext cx="581400" cy="581400"/>
                </a:xfrm>
                <a:prstGeom prst="pie">
                  <a:avLst>
                    <a:gd name="adj1" fmla="val 4028252"/>
                    <a:gd name="adj2" fmla="val 17183677"/>
                  </a:avLst>
                </a:prstGeom>
                <a:solidFill>
                  <a:srgbClr val="1A3C8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1" name="Google Shape;1562;p38">
                <a:extLst>
                  <a:ext uri="{FF2B5EF4-FFF2-40B4-BE49-F238E27FC236}">
                    <a16:creationId xmlns:a16="http://schemas.microsoft.com/office/drawing/2014/main" id="{DCAA8D7D-0742-9F7F-4EB6-7DFE191F6DED}"/>
                  </a:ext>
                </a:extLst>
              </p:cNvPr>
              <p:cNvGrpSpPr/>
              <p:nvPr/>
            </p:nvGrpSpPr>
            <p:grpSpPr>
              <a:xfrm rot="7200165">
                <a:off x="5229930" y="2804716"/>
                <a:ext cx="585011" cy="585536"/>
                <a:chOff x="1977085" y="811649"/>
                <a:chExt cx="588000" cy="588000"/>
              </a:xfrm>
            </p:grpSpPr>
            <p:sp>
              <p:nvSpPr>
                <p:cNvPr id="15" name="Google Shape;1563;p38">
                  <a:extLst>
                    <a:ext uri="{FF2B5EF4-FFF2-40B4-BE49-F238E27FC236}">
                      <a16:creationId xmlns:a16="http://schemas.microsoft.com/office/drawing/2014/main" id="{8A4DA197-5F43-51E2-13B6-B7B6FAC7E03C}"/>
                    </a:ext>
                  </a:extLst>
                </p:cNvPr>
                <p:cNvSpPr/>
                <p:nvPr/>
              </p:nvSpPr>
              <p:spPr>
                <a:xfrm rot="39023">
                  <a:off x="1980366" y="814930"/>
                  <a:ext cx="581437" cy="581437"/>
                </a:xfrm>
                <a:prstGeom prst="pie">
                  <a:avLst>
                    <a:gd name="adj1" fmla="val 6190354"/>
                    <a:gd name="adj2" fmla="val 14996165"/>
                  </a:avLst>
                </a:prstGeom>
                <a:solidFill>
                  <a:srgbClr val="26C4CC"/>
                </a:solidFill>
                <a:ln>
                  <a:noFill/>
                </a:ln>
                <a:effectLst>
                  <a:outerShdw blurRad="142875" algn="bl" rotWithShape="0">
                    <a:srgbClr val="000000">
                      <a:alpha val="43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" name="Google Shape;1564;p38">
                  <a:extLst>
                    <a:ext uri="{FF2B5EF4-FFF2-40B4-BE49-F238E27FC236}">
                      <a16:creationId xmlns:a16="http://schemas.microsoft.com/office/drawing/2014/main" id="{9CA59F86-F5A3-2BF1-1703-153CE524F26B}"/>
                    </a:ext>
                  </a:extLst>
                </p:cNvPr>
                <p:cNvSpPr/>
                <p:nvPr/>
              </p:nvSpPr>
              <p:spPr>
                <a:xfrm rot="10800000">
                  <a:off x="1980332" y="814963"/>
                  <a:ext cx="581400" cy="581400"/>
                </a:xfrm>
                <a:prstGeom prst="pie">
                  <a:avLst>
                    <a:gd name="adj1" fmla="val 4028252"/>
                    <a:gd name="adj2" fmla="val 17183677"/>
                  </a:avLst>
                </a:prstGeom>
                <a:solidFill>
                  <a:srgbClr val="26C4C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989F82CA-57CA-5ACF-5326-FE10DC81E8EC}"/>
              </a:ext>
            </a:extLst>
          </p:cNvPr>
          <p:cNvSpPr txBox="1"/>
          <p:nvPr/>
        </p:nvSpPr>
        <p:spPr>
          <a:xfrm>
            <a:off x="5746691" y="1962929"/>
            <a:ext cx="508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01</a:t>
            </a:r>
            <a:endParaRPr lang="en-US" sz="2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5251BFE-75E2-42D9-97EB-C74C4B57C408}"/>
              </a:ext>
            </a:extLst>
          </p:cNvPr>
          <p:cNvSpPr txBox="1"/>
          <p:nvPr/>
        </p:nvSpPr>
        <p:spPr>
          <a:xfrm>
            <a:off x="6964812" y="3741936"/>
            <a:ext cx="508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02</a:t>
            </a:r>
            <a:endParaRPr lang="en-US" sz="2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8D17F8-2BF0-10E6-88BC-C50A70787DCE}"/>
              </a:ext>
            </a:extLst>
          </p:cNvPr>
          <p:cNvSpPr txBox="1"/>
          <p:nvPr/>
        </p:nvSpPr>
        <p:spPr>
          <a:xfrm>
            <a:off x="4755443" y="3915201"/>
            <a:ext cx="508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03</a:t>
            </a:r>
            <a:endParaRPr lang="en-US" sz="2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A7F14DC-8497-2641-CE19-BC62BF72AFEA}"/>
              </a:ext>
            </a:extLst>
          </p:cNvPr>
          <p:cNvSpPr txBox="1"/>
          <p:nvPr/>
        </p:nvSpPr>
        <p:spPr>
          <a:xfrm>
            <a:off x="7198600" y="300434"/>
            <a:ext cx="45239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  <a:buNone/>
            </a:pPr>
            <a:r>
              <a:rPr lang="fa-IR" altLang="en-US" sz="2800" dirty="0">
                <a:solidFill>
                  <a:srgbClr val="62A30C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D9E836F-F26E-0074-AC1E-979266315702}"/>
              </a:ext>
            </a:extLst>
          </p:cNvPr>
          <p:cNvSpPr txBox="1"/>
          <p:nvPr/>
        </p:nvSpPr>
        <p:spPr>
          <a:xfrm>
            <a:off x="7669729" y="1208590"/>
            <a:ext cx="328939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E02C4AA-B4AD-9F9E-8C1C-0AB88EFC13F1}"/>
              </a:ext>
            </a:extLst>
          </p:cNvPr>
          <p:cNvSpPr txBox="1"/>
          <p:nvPr/>
        </p:nvSpPr>
        <p:spPr>
          <a:xfrm>
            <a:off x="1042778" y="1910212"/>
            <a:ext cx="328939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6F7970D-9A5B-841D-5FC6-B3075906273A}"/>
              </a:ext>
            </a:extLst>
          </p:cNvPr>
          <p:cNvSpPr txBox="1"/>
          <p:nvPr/>
        </p:nvSpPr>
        <p:spPr>
          <a:xfrm>
            <a:off x="7984802" y="3526767"/>
            <a:ext cx="328939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</a:p>
        </p:txBody>
      </p:sp>
      <p:grpSp>
        <p:nvGrpSpPr>
          <p:cNvPr id="32" name="Google Shape;1665;p43">
            <a:extLst>
              <a:ext uri="{FF2B5EF4-FFF2-40B4-BE49-F238E27FC236}">
                <a16:creationId xmlns:a16="http://schemas.microsoft.com/office/drawing/2014/main" id="{0D2632DC-229A-0E25-E06C-C69F9D79A563}"/>
              </a:ext>
            </a:extLst>
          </p:cNvPr>
          <p:cNvGrpSpPr/>
          <p:nvPr/>
        </p:nvGrpSpPr>
        <p:grpSpPr>
          <a:xfrm>
            <a:off x="5513805" y="2781136"/>
            <a:ext cx="1193676" cy="1193698"/>
            <a:chOff x="3927075" y="3612900"/>
            <a:chExt cx="251175" cy="266325"/>
          </a:xfrm>
          <a:solidFill>
            <a:srgbClr val="1A3C8B"/>
          </a:solidFill>
        </p:grpSpPr>
        <p:sp>
          <p:nvSpPr>
            <p:cNvPr id="33" name="Google Shape;1666;p43">
              <a:extLst>
                <a:ext uri="{FF2B5EF4-FFF2-40B4-BE49-F238E27FC236}">
                  <a16:creationId xmlns:a16="http://schemas.microsoft.com/office/drawing/2014/main" id="{A6AF48EE-3E2A-8632-E1F9-7A0169CE2B7B}"/>
                </a:ext>
              </a:extLst>
            </p:cNvPr>
            <p:cNvSpPr/>
            <p:nvPr/>
          </p:nvSpPr>
          <p:spPr>
            <a:xfrm>
              <a:off x="4031450" y="3726200"/>
              <a:ext cx="40175" cy="39725"/>
            </a:xfrm>
            <a:custGeom>
              <a:avLst/>
              <a:gdLst/>
              <a:ahLst/>
              <a:cxnLst/>
              <a:rect l="l" t="t" r="r" b="b"/>
              <a:pathLst>
                <a:path w="1607" h="1589" extrusionOk="0">
                  <a:moveTo>
                    <a:pt x="804" y="1"/>
                  </a:moveTo>
                  <a:cubicBezTo>
                    <a:pt x="358" y="1"/>
                    <a:pt x="1" y="357"/>
                    <a:pt x="1" y="786"/>
                  </a:cubicBezTo>
                  <a:cubicBezTo>
                    <a:pt x="1" y="1232"/>
                    <a:pt x="358" y="1589"/>
                    <a:pt x="804" y="1589"/>
                  </a:cubicBezTo>
                  <a:cubicBezTo>
                    <a:pt x="1250" y="1589"/>
                    <a:pt x="1607" y="1232"/>
                    <a:pt x="1607" y="786"/>
                  </a:cubicBezTo>
                  <a:cubicBezTo>
                    <a:pt x="1607" y="357"/>
                    <a:pt x="1250" y="1"/>
                    <a:pt x="8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667;p43">
              <a:extLst>
                <a:ext uri="{FF2B5EF4-FFF2-40B4-BE49-F238E27FC236}">
                  <a16:creationId xmlns:a16="http://schemas.microsoft.com/office/drawing/2014/main" id="{0589515B-A532-F78F-B870-C4EA778A9D20}"/>
                </a:ext>
              </a:extLst>
            </p:cNvPr>
            <p:cNvSpPr/>
            <p:nvPr/>
          </p:nvSpPr>
          <p:spPr>
            <a:xfrm>
              <a:off x="3927075" y="3612900"/>
              <a:ext cx="251175" cy="266325"/>
            </a:xfrm>
            <a:custGeom>
              <a:avLst/>
              <a:gdLst/>
              <a:ahLst/>
              <a:cxnLst/>
              <a:rect l="l" t="t" r="r" b="b"/>
              <a:pathLst>
                <a:path w="10047" h="10653" extrusionOk="0">
                  <a:moveTo>
                    <a:pt x="4979" y="536"/>
                  </a:moveTo>
                  <a:cubicBezTo>
                    <a:pt x="5389" y="536"/>
                    <a:pt x="5889" y="1249"/>
                    <a:pt x="6228" y="2463"/>
                  </a:cubicBezTo>
                  <a:cubicBezTo>
                    <a:pt x="5853" y="2606"/>
                    <a:pt x="5425" y="2766"/>
                    <a:pt x="5014" y="2945"/>
                  </a:cubicBezTo>
                  <a:cubicBezTo>
                    <a:pt x="4586" y="2748"/>
                    <a:pt x="4158" y="2570"/>
                    <a:pt x="3748" y="2445"/>
                  </a:cubicBezTo>
                  <a:cubicBezTo>
                    <a:pt x="4069" y="1232"/>
                    <a:pt x="4586" y="536"/>
                    <a:pt x="4979" y="536"/>
                  </a:cubicBezTo>
                  <a:close/>
                  <a:moveTo>
                    <a:pt x="6353" y="2980"/>
                  </a:moveTo>
                  <a:cubicBezTo>
                    <a:pt x="6406" y="3230"/>
                    <a:pt x="6442" y="3480"/>
                    <a:pt x="6478" y="3747"/>
                  </a:cubicBezTo>
                  <a:cubicBezTo>
                    <a:pt x="6335" y="3658"/>
                    <a:pt x="6210" y="3569"/>
                    <a:pt x="6049" y="3480"/>
                  </a:cubicBezTo>
                  <a:cubicBezTo>
                    <a:pt x="5907" y="3408"/>
                    <a:pt x="5782" y="3337"/>
                    <a:pt x="5639" y="3248"/>
                  </a:cubicBezTo>
                  <a:cubicBezTo>
                    <a:pt x="5871" y="3141"/>
                    <a:pt x="6121" y="3069"/>
                    <a:pt x="6353" y="2980"/>
                  </a:cubicBezTo>
                  <a:close/>
                  <a:moveTo>
                    <a:pt x="3605" y="2962"/>
                  </a:moveTo>
                  <a:cubicBezTo>
                    <a:pt x="3855" y="3034"/>
                    <a:pt x="4122" y="3141"/>
                    <a:pt x="4390" y="3248"/>
                  </a:cubicBezTo>
                  <a:cubicBezTo>
                    <a:pt x="4265" y="3319"/>
                    <a:pt x="4122" y="3391"/>
                    <a:pt x="3980" y="3480"/>
                  </a:cubicBezTo>
                  <a:cubicBezTo>
                    <a:pt x="3819" y="3587"/>
                    <a:pt x="3658" y="3694"/>
                    <a:pt x="3480" y="3801"/>
                  </a:cubicBezTo>
                  <a:cubicBezTo>
                    <a:pt x="3516" y="3498"/>
                    <a:pt x="3551" y="3230"/>
                    <a:pt x="3605" y="2962"/>
                  </a:cubicBezTo>
                  <a:close/>
                  <a:moveTo>
                    <a:pt x="1785" y="2623"/>
                  </a:moveTo>
                  <a:cubicBezTo>
                    <a:pt x="2178" y="2623"/>
                    <a:pt x="2606" y="2695"/>
                    <a:pt x="3087" y="2820"/>
                  </a:cubicBezTo>
                  <a:cubicBezTo>
                    <a:pt x="2998" y="3230"/>
                    <a:pt x="2927" y="3712"/>
                    <a:pt x="2891" y="4194"/>
                  </a:cubicBezTo>
                  <a:cubicBezTo>
                    <a:pt x="2517" y="4461"/>
                    <a:pt x="2178" y="4711"/>
                    <a:pt x="1892" y="4996"/>
                  </a:cubicBezTo>
                  <a:cubicBezTo>
                    <a:pt x="1000" y="4086"/>
                    <a:pt x="625" y="3284"/>
                    <a:pt x="821" y="2927"/>
                  </a:cubicBezTo>
                  <a:cubicBezTo>
                    <a:pt x="946" y="2730"/>
                    <a:pt x="1285" y="2623"/>
                    <a:pt x="1785" y="2623"/>
                  </a:cubicBezTo>
                  <a:close/>
                  <a:moveTo>
                    <a:pt x="8244" y="2623"/>
                  </a:moveTo>
                  <a:cubicBezTo>
                    <a:pt x="8726" y="2623"/>
                    <a:pt x="9083" y="2748"/>
                    <a:pt x="9208" y="2927"/>
                  </a:cubicBezTo>
                  <a:cubicBezTo>
                    <a:pt x="9404" y="3284"/>
                    <a:pt x="9047" y="4086"/>
                    <a:pt x="8137" y="4996"/>
                  </a:cubicBezTo>
                  <a:cubicBezTo>
                    <a:pt x="7816" y="4693"/>
                    <a:pt x="7459" y="4408"/>
                    <a:pt x="7049" y="4122"/>
                  </a:cubicBezTo>
                  <a:cubicBezTo>
                    <a:pt x="7013" y="3676"/>
                    <a:pt x="6941" y="3230"/>
                    <a:pt x="6852" y="2837"/>
                  </a:cubicBezTo>
                  <a:cubicBezTo>
                    <a:pt x="7352" y="2695"/>
                    <a:pt x="7851" y="2623"/>
                    <a:pt x="8244" y="2623"/>
                  </a:cubicBezTo>
                  <a:close/>
                  <a:moveTo>
                    <a:pt x="2856" y="4872"/>
                  </a:moveTo>
                  <a:cubicBezTo>
                    <a:pt x="2856" y="5032"/>
                    <a:pt x="2856" y="5175"/>
                    <a:pt x="2856" y="5318"/>
                  </a:cubicBezTo>
                  <a:cubicBezTo>
                    <a:pt x="2856" y="5496"/>
                    <a:pt x="2856" y="5674"/>
                    <a:pt x="2856" y="5835"/>
                  </a:cubicBezTo>
                  <a:cubicBezTo>
                    <a:pt x="2659" y="5674"/>
                    <a:pt x="2463" y="5514"/>
                    <a:pt x="2285" y="5353"/>
                  </a:cubicBezTo>
                  <a:cubicBezTo>
                    <a:pt x="2463" y="5193"/>
                    <a:pt x="2659" y="5032"/>
                    <a:pt x="2856" y="4872"/>
                  </a:cubicBezTo>
                  <a:close/>
                  <a:moveTo>
                    <a:pt x="7102" y="4818"/>
                  </a:moveTo>
                  <a:cubicBezTo>
                    <a:pt x="7334" y="5014"/>
                    <a:pt x="7548" y="5193"/>
                    <a:pt x="7744" y="5371"/>
                  </a:cubicBezTo>
                  <a:cubicBezTo>
                    <a:pt x="7548" y="5550"/>
                    <a:pt x="7334" y="5728"/>
                    <a:pt x="7102" y="5906"/>
                  </a:cubicBezTo>
                  <a:cubicBezTo>
                    <a:pt x="7102" y="5710"/>
                    <a:pt x="7102" y="5532"/>
                    <a:pt x="7102" y="5335"/>
                  </a:cubicBezTo>
                  <a:cubicBezTo>
                    <a:pt x="7102" y="5157"/>
                    <a:pt x="7102" y="4979"/>
                    <a:pt x="7102" y="4818"/>
                  </a:cubicBezTo>
                  <a:close/>
                  <a:moveTo>
                    <a:pt x="5014" y="3551"/>
                  </a:moveTo>
                  <a:cubicBezTo>
                    <a:pt x="5264" y="3658"/>
                    <a:pt x="5514" y="3801"/>
                    <a:pt x="5782" y="3944"/>
                  </a:cubicBezTo>
                  <a:cubicBezTo>
                    <a:pt x="6049" y="4104"/>
                    <a:pt x="6317" y="4265"/>
                    <a:pt x="6549" y="4425"/>
                  </a:cubicBezTo>
                  <a:cubicBezTo>
                    <a:pt x="6585" y="4711"/>
                    <a:pt x="6585" y="5014"/>
                    <a:pt x="6585" y="5318"/>
                  </a:cubicBezTo>
                  <a:cubicBezTo>
                    <a:pt x="6585" y="5657"/>
                    <a:pt x="6567" y="5978"/>
                    <a:pt x="6531" y="6299"/>
                  </a:cubicBezTo>
                  <a:cubicBezTo>
                    <a:pt x="6317" y="6424"/>
                    <a:pt x="6103" y="6567"/>
                    <a:pt x="5853" y="6709"/>
                  </a:cubicBezTo>
                  <a:cubicBezTo>
                    <a:pt x="5585" y="6870"/>
                    <a:pt x="5300" y="7030"/>
                    <a:pt x="5014" y="7155"/>
                  </a:cubicBezTo>
                  <a:cubicBezTo>
                    <a:pt x="4747" y="7030"/>
                    <a:pt x="4461" y="6870"/>
                    <a:pt x="4176" y="6709"/>
                  </a:cubicBezTo>
                  <a:cubicBezTo>
                    <a:pt x="3908" y="6549"/>
                    <a:pt x="3658" y="6388"/>
                    <a:pt x="3409" y="6228"/>
                  </a:cubicBezTo>
                  <a:cubicBezTo>
                    <a:pt x="3391" y="5942"/>
                    <a:pt x="3391" y="5657"/>
                    <a:pt x="3391" y="5318"/>
                  </a:cubicBezTo>
                  <a:cubicBezTo>
                    <a:pt x="3391" y="5032"/>
                    <a:pt x="3391" y="4764"/>
                    <a:pt x="3409" y="4479"/>
                  </a:cubicBezTo>
                  <a:cubicBezTo>
                    <a:pt x="3676" y="4301"/>
                    <a:pt x="3944" y="4122"/>
                    <a:pt x="4265" y="3944"/>
                  </a:cubicBezTo>
                  <a:cubicBezTo>
                    <a:pt x="4515" y="3801"/>
                    <a:pt x="4765" y="3658"/>
                    <a:pt x="5014" y="3551"/>
                  </a:cubicBezTo>
                  <a:close/>
                  <a:moveTo>
                    <a:pt x="6478" y="6959"/>
                  </a:moveTo>
                  <a:cubicBezTo>
                    <a:pt x="6424" y="7227"/>
                    <a:pt x="6388" y="7477"/>
                    <a:pt x="6353" y="7691"/>
                  </a:cubicBezTo>
                  <a:cubicBezTo>
                    <a:pt x="6121" y="7619"/>
                    <a:pt x="5871" y="7530"/>
                    <a:pt x="5639" y="7423"/>
                  </a:cubicBezTo>
                  <a:cubicBezTo>
                    <a:pt x="5800" y="7352"/>
                    <a:pt x="5960" y="7262"/>
                    <a:pt x="6121" y="7155"/>
                  </a:cubicBezTo>
                  <a:cubicBezTo>
                    <a:pt x="6246" y="7102"/>
                    <a:pt x="6371" y="7030"/>
                    <a:pt x="6478" y="6959"/>
                  </a:cubicBezTo>
                  <a:close/>
                  <a:moveTo>
                    <a:pt x="3480" y="6906"/>
                  </a:moveTo>
                  <a:lnTo>
                    <a:pt x="3480" y="6906"/>
                  </a:lnTo>
                  <a:cubicBezTo>
                    <a:pt x="3641" y="7013"/>
                    <a:pt x="3766" y="7084"/>
                    <a:pt x="3926" y="7173"/>
                  </a:cubicBezTo>
                  <a:cubicBezTo>
                    <a:pt x="4069" y="7262"/>
                    <a:pt x="4229" y="7352"/>
                    <a:pt x="4390" y="7423"/>
                  </a:cubicBezTo>
                  <a:cubicBezTo>
                    <a:pt x="4122" y="7530"/>
                    <a:pt x="3873" y="7637"/>
                    <a:pt x="3623" y="7709"/>
                  </a:cubicBezTo>
                  <a:cubicBezTo>
                    <a:pt x="3569" y="7459"/>
                    <a:pt x="3534" y="7191"/>
                    <a:pt x="3480" y="6906"/>
                  </a:cubicBezTo>
                  <a:close/>
                  <a:moveTo>
                    <a:pt x="1910" y="5728"/>
                  </a:moveTo>
                  <a:cubicBezTo>
                    <a:pt x="2213" y="5996"/>
                    <a:pt x="2552" y="6263"/>
                    <a:pt x="2909" y="6531"/>
                  </a:cubicBezTo>
                  <a:cubicBezTo>
                    <a:pt x="2945" y="6995"/>
                    <a:pt x="3016" y="7441"/>
                    <a:pt x="3105" y="7851"/>
                  </a:cubicBezTo>
                  <a:cubicBezTo>
                    <a:pt x="2659" y="7976"/>
                    <a:pt x="2231" y="8030"/>
                    <a:pt x="1856" y="8030"/>
                  </a:cubicBezTo>
                  <a:cubicBezTo>
                    <a:pt x="1375" y="8030"/>
                    <a:pt x="1018" y="7905"/>
                    <a:pt x="911" y="7726"/>
                  </a:cubicBezTo>
                  <a:cubicBezTo>
                    <a:pt x="697" y="7387"/>
                    <a:pt x="1053" y="6602"/>
                    <a:pt x="1910" y="5728"/>
                  </a:cubicBezTo>
                  <a:close/>
                  <a:moveTo>
                    <a:pt x="8137" y="5728"/>
                  </a:moveTo>
                  <a:cubicBezTo>
                    <a:pt x="8976" y="6602"/>
                    <a:pt x="9332" y="7387"/>
                    <a:pt x="9136" y="7726"/>
                  </a:cubicBezTo>
                  <a:cubicBezTo>
                    <a:pt x="9011" y="7923"/>
                    <a:pt x="8672" y="8030"/>
                    <a:pt x="8173" y="8030"/>
                  </a:cubicBezTo>
                  <a:cubicBezTo>
                    <a:pt x="7780" y="8030"/>
                    <a:pt x="7334" y="7958"/>
                    <a:pt x="6870" y="7851"/>
                  </a:cubicBezTo>
                  <a:cubicBezTo>
                    <a:pt x="6941" y="7441"/>
                    <a:pt x="7013" y="7030"/>
                    <a:pt x="7049" y="6584"/>
                  </a:cubicBezTo>
                  <a:cubicBezTo>
                    <a:pt x="7459" y="6299"/>
                    <a:pt x="7816" y="6031"/>
                    <a:pt x="8137" y="5728"/>
                  </a:cubicBezTo>
                  <a:close/>
                  <a:moveTo>
                    <a:pt x="5014" y="7744"/>
                  </a:moveTo>
                  <a:cubicBezTo>
                    <a:pt x="5425" y="7923"/>
                    <a:pt x="5835" y="8083"/>
                    <a:pt x="6210" y="8208"/>
                  </a:cubicBezTo>
                  <a:cubicBezTo>
                    <a:pt x="5871" y="9421"/>
                    <a:pt x="5389" y="10117"/>
                    <a:pt x="4979" y="10117"/>
                  </a:cubicBezTo>
                  <a:cubicBezTo>
                    <a:pt x="4586" y="10117"/>
                    <a:pt x="4069" y="9421"/>
                    <a:pt x="3748" y="8226"/>
                  </a:cubicBezTo>
                  <a:cubicBezTo>
                    <a:pt x="4158" y="8101"/>
                    <a:pt x="4586" y="7940"/>
                    <a:pt x="5014" y="7744"/>
                  </a:cubicBezTo>
                  <a:close/>
                  <a:moveTo>
                    <a:pt x="4979" y="0"/>
                  </a:moveTo>
                  <a:cubicBezTo>
                    <a:pt x="4265" y="0"/>
                    <a:pt x="3605" y="910"/>
                    <a:pt x="3230" y="2302"/>
                  </a:cubicBezTo>
                  <a:cubicBezTo>
                    <a:pt x="2695" y="2159"/>
                    <a:pt x="2213" y="2088"/>
                    <a:pt x="1803" y="2088"/>
                  </a:cubicBezTo>
                  <a:cubicBezTo>
                    <a:pt x="1107" y="2088"/>
                    <a:pt x="590" y="2267"/>
                    <a:pt x="375" y="2659"/>
                  </a:cubicBezTo>
                  <a:cubicBezTo>
                    <a:pt x="1" y="3301"/>
                    <a:pt x="482" y="4318"/>
                    <a:pt x="1517" y="5353"/>
                  </a:cubicBezTo>
                  <a:cubicBezTo>
                    <a:pt x="536" y="6370"/>
                    <a:pt x="72" y="7352"/>
                    <a:pt x="447" y="7976"/>
                  </a:cubicBezTo>
                  <a:cubicBezTo>
                    <a:pt x="661" y="8369"/>
                    <a:pt x="1178" y="8547"/>
                    <a:pt x="1856" y="8547"/>
                  </a:cubicBezTo>
                  <a:cubicBezTo>
                    <a:pt x="2267" y="8547"/>
                    <a:pt x="2731" y="8494"/>
                    <a:pt x="3230" y="8369"/>
                  </a:cubicBezTo>
                  <a:cubicBezTo>
                    <a:pt x="3623" y="9743"/>
                    <a:pt x="4265" y="10653"/>
                    <a:pt x="4979" y="10653"/>
                  </a:cubicBezTo>
                  <a:cubicBezTo>
                    <a:pt x="5693" y="10653"/>
                    <a:pt x="6353" y="9743"/>
                    <a:pt x="6727" y="8369"/>
                  </a:cubicBezTo>
                  <a:cubicBezTo>
                    <a:pt x="7245" y="8494"/>
                    <a:pt x="7727" y="8583"/>
                    <a:pt x="8155" y="8583"/>
                  </a:cubicBezTo>
                  <a:cubicBezTo>
                    <a:pt x="8851" y="8583"/>
                    <a:pt x="9350" y="8387"/>
                    <a:pt x="9582" y="8012"/>
                  </a:cubicBezTo>
                  <a:cubicBezTo>
                    <a:pt x="9939" y="7387"/>
                    <a:pt x="9493" y="6388"/>
                    <a:pt x="8512" y="5389"/>
                  </a:cubicBezTo>
                  <a:cubicBezTo>
                    <a:pt x="9564" y="4336"/>
                    <a:pt x="10046" y="3301"/>
                    <a:pt x="9671" y="2659"/>
                  </a:cubicBezTo>
                  <a:cubicBezTo>
                    <a:pt x="9439" y="2284"/>
                    <a:pt x="8940" y="2106"/>
                    <a:pt x="8244" y="2106"/>
                  </a:cubicBezTo>
                  <a:cubicBezTo>
                    <a:pt x="7798" y="2106"/>
                    <a:pt x="7298" y="2177"/>
                    <a:pt x="6745" y="2320"/>
                  </a:cubicBezTo>
                  <a:cubicBezTo>
                    <a:pt x="6353" y="928"/>
                    <a:pt x="5710" y="0"/>
                    <a:pt x="49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4306557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9182D7-F20D-7575-CAC7-1D25FAE9C9E9}"/>
              </a:ext>
            </a:extLst>
          </p:cNvPr>
          <p:cNvSpPr txBox="1"/>
          <p:nvPr/>
        </p:nvSpPr>
        <p:spPr>
          <a:xfrm>
            <a:off x="6163733" y="613291"/>
            <a:ext cx="45239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62A30C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Google Shape;626;p14">
            <a:extLst>
              <a:ext uri="{FF2B5EF4-FFF2-40B4-BE49-F238E27FC236}">
                <a16:creationId xmlns:a16="http://schemas.microsoft.com/office/drawing/2014/main" id="{800264A9-7485-8040-BAFE-6371BA6D6F01}"/>
              </a:ext>
            </a:extLst>
          </p:cNvPr>
          <p:cNvSpPr/>
          <p:nvPr/>
        </p:nvSpPr>
        <p:spPr>
          <a:xfrm rot="18927450">
            <a:off x="10804382" y="615746"/>
            <a:ext cx="563467" cy="563467"/>
          </a:xfrm>
          <a:prstGeom prst="rect">
            <a:avLst/>
          </a:prstGeom>
          <a:noFill/>
          <a:ln w="57150" cap="flat" cmpd="sng">
            <a:solidFill>
              <a:srgbClr val="1A3C8B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13500000" algn="b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C28BEA-26FC-9F48-8112-1ACD2BA32F6D}"/>
              </a:ext>
            </a:extLst>
          </p:cNvPr>
          <p:cNvSpPr txBox="1"/>
          <p:nvPr/>
        </p:nvSpPr>
        <p:spPr>
          <a:xfrm>
            <a:off x="5937959" y="1692355"/>
            <a:ext cx="5192889" cy="4108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7B6A62-950F-ACE7-F8F4-E0FCE1648EEA}"/>
              </a:ext>
            </a:extLst>
          </p:cNvPr>
          <p:cNvSpPr txBox="1"/>
          <p:nvPr/>
        </p:nvSpPr>
        <p:spPr>
          <a:xfrm>
            <a:off x="502359" y="1704009"/>
            <a:ext cx="5192889" cy="4108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</a:p>
        </p:txBody>
      </p:sp>
    </p:spTree>
    <p:extLst>
      <p:ext uri="{BB962C8B-B14F-4D97-AF65-F5344CB8AC3E}">
        <p14:creationId xmlns:p14="http://schemas.microsoft.com/office/powerpoint/2010/main" val="3708174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1584;p40">
            <a:extLst>
              <a:ext uri="{FF2B5EF4-FFF2-40B4-BE49-F238E27FC236}">
                <a16:creationId xmlns:a16="http://schemas.microsoft.com/office/drawing/2014/main" id="{071EA468-62D2-3FD3-445A-868DC3999B28}"/>
              </a:ext>
            </a:extLst>
          </p:cNvPr>
          <p:cNvGrpSpPr/>
          <p:nvPr/>
        </p:nvGrpSpPr>
        <p:grpSpPr>
          <a:xfrm>
            <a:off x="328569" y="1591733"/>
            <a:ext cx="6007657" cy="3882599"/>
            <a:chOff x="481796" y="1724447"/>
            <a:chExt cx="8908280" cy="4959912"/>
          </a:xfrm>
        </p:grpSpPr>
        <p:grpSp>
          <p:nvGrpSpPr>
            <p:cNvPr id="3" name="Google Shape;1585;p40">
              <a:extLst>
                <a:ext uri="{FF2B5EF4-FFF2-40B4-BE49-F238E27FC236}">
                  <a16:creationId xmlns:a16="http://schemas.microsoft.com/office/drawing/2014/main" id="{6A7755A5-5D7C-5931-0207-575DDD325735}"/>
                </a:ext>
              </a:extLst>
            </p:cNvPr>
            <p:cNvGrpSpPr/>
            <p:nvPr/>
          </p:nvGrpSpPr>
          <p:grpSpPr>
            <a:xfrm>
              <a:off x="481796" y="1724447"/>
              <a:ext cx="8908280" cy="4531774"/>
              <a:chOff x="481781" y="639097"/>
              <a:chExt cx="11041500" cy="5616965"/>
            </a:xfrm>
          </p:grpSpPr>
          <p:grpSp>
            <p:nvGrpSpPr>
              <p:cNvPr id="9" name="Google Shape;1586;p40">
                <a:extLst>
                  <a:ext uri="{FF2B5EF4-FFF2-40B4-BE49-F238E27FC236}">
                    <a16:creationId xmlns:a16="http://schemas.microsoft.com/office/drawing/2014/main" id="{A9BAA1B4-A60E-EA9B-B8C2-64BB8A14145B}"/>
                  </a:ext>
                </a:extLst>
              </p:cNvPr>
              <p:cNvGrpSpPr/>
              <p:nvPr/>
            </p:nvGrpSpPr>
            <p:grpSpPr>
              <a:xfrm>
                <a:off x="481781" y="639097"/>
                <a:ext cx="11041500" cy="5616688"/>
                <a:chOff x="481781" y="639097"/>
                <a:chExt cx="11041500" cy="5616688"/>
              </a:xfrm>
            </p:grpSpPr>
            <p:cxnSp>
              <p:nvCxnSpPr>
                <p:cNvPr id="15" name="Google Shape;1587;p40">
                  <a:extLst>
                    <a:ext uri="{FF2B5EF4-FFF2-40B4-BE49-F238E27FC236}">
                      <a16:creationId xmlns:a16="http://schemas.microsoft.com/office/drawing/2014/main" id="{9DE6A43B-EFFD-24FD-9F0B-9E1A00F27142}"/>
                    </a:ext>
                  </a:extLst>
                </p:cNvPr>
                <p:cNvCxnSpPr/>
                <p:nvPr/>
              </p:nvCxnSpPr>
              <p:spPr>
                <a:xfrm>
                  <a:off x="481781" y="6253316"/>
                  <a:ext cx="11041500" cy="0"/>
                </a:xfrm>
                <a:prstGeom prst="straightConnector1">
                  <a:avLst/>
                </a:prstGeom>
                <a:noFill/>
                <a:ln w="12700" cap="flat" cmpd="sng">
                  <a:solidFill>
                    <a:srgbClr val="7F7F7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</p:cxnSp>
            <p:cxnSp>
              <p:nvCxnSpPr>
                <p:cNvPr id="16" name="Google Shape;1588;p40">
                  <a:extLst>
                    <a:ext uri="{FF2B5EF4-FFF2-40B4-BE49-F238E27FC236}">
                      <a16:creationId xmlns:a16="http://schemas.microsoft.com/office/drawing/2014/main" id="{AABCFB4E-3F91-4506-A825-A5B2EFF075B9}"/>
                    </a:ext>
                  </a:extLst>
                </p:cNvPr>
                <p:cNvCxnSpPr/>
                <p:nvPr/>
              </p:nvCxnSpPr>
              <p:spPr>
                <a:xfrm rot="10800000">
                  <a:off x="481781" y="639185"/>
                  <a:ext cx="0" cy="5616600"/>
                </a:xfrm>
                <a:prstGeom prst="straightConnector1">
                  <a:avLst/>
                </a:prstGeom>
                <a:noFill/>
                <a:ln w="12700" cap="flat" cmpd="sng">
                  <a:solidFill>
                    <a:srgbClr val="7F7F7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</p:cxnSp>
            <p:cxnSp>
              <p:nvCxnSpPr>
                <p:cNvPr id="17" name="Google Shape;1589;p40">
                  <a:extLst>
                    <a:ext uri="{FF2B5EF4-FFF2-40B4-BE49-F238E27FC236}">
                      <a16:creationId xmlns:a16="http://schemas.microsoft.com/office/drawing/2014/main" id="{F891619B-4563-11C5-6B06-0AC40DB529B1}"/>
                    </a:ext>
                  </a:extLst>
                </p:cNvPr>
                <p:cNvCxnSpPr/>
                <p:nvPr/>
              </p:nvCxnSpPr>
              <p:spPr>
                <a:xfrm>
                  <a:off x="481781" y="3429000"/>
                  <a:ext cx="11041500" cy="0"/>
                </a:xfrm>
                <a:prstGeom prst="straightConnector1">
                  <a:avLst/>
                </a:prstGeom>
                <a:noFill/>
                <a:ln w="12700" cap="flat" cmpd="sng">
                  <a:solidFill>
                    <a:srgbClr val="7F7F7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</p:cxnSp>
            <p:cxnSp>
              <p:nvCxnSpPr>
                <p:cNvPr id="18" name="Google Shape;1590;p40">
                  <a:extLst>
                    <a:ext uri="{FF2B5EF4-FFF2-40B4-BE49-F238E27FC236}">
                      <a16:creationId xmlns:a16="http://schemas.microsoft.com/office/drawing/2014/main" id="{43F80941-BDEE-80B5-6DDD-A305D6A3076F}"/>
                    </a:ext>
                  </a:extLst>
                </p:cNvPr>
                <p:cNvCxnSpPr/>
                <p:nvPr/>
              </p:nvCxnSpPr>
              <p:spPr>
                <a:xfrm>
                  <a:off x="481781" y="4869426"/>
                  <a:ext cx="11041500" cy="0"/>
                </a:xfrm>
                <a:prstGeom prst="straightConnector1">
                  <a:avLst/>
                </a:prstGeom>
                <a:noFill/>
                <a:ln w="12700" cap="flat" cmpd="sng">
                  <a:solidFill>
                    <a:srgbClr val="7F7F7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</p:cxnSp>
            <p:cxnSp>
              <p:nvCxnSpPr>
                <p:cNvPr id="19" name="Google Shape;1591;p40">
                  <a:extLst>
                    <a:ext uri="{FF2B5EF4-FFF2-40B4-BE49-F238E27FC236}">
                      <a16:creationId xmlns:a16="http://schemas.microsoft.com/office/drawing/2014/main" id="{72E19BD8-D9EB-C59D-6F9D-76CDBF453EDE}"/>
                    </a:ext>
                  </a:extLst>
                </p:cNvPr>
                <p:cNvCxnSpPr/>
                <p:nvPr/>
              </p:nvCxnSpPr>
              <p:spPr>
                <a:xfrm>
                  <a:off x="481781" y="1993490"/>
                  <a:ext cx="11041500" cy="0"/>
                </a:xfrm>
                <a:prstGeom prst="straightConnector1">
                  <a:avLst/>
                </a:prstGeom>
                <a:noFill/>
                <a:ln w="12700" cap="flat" cmpd="sng">
                  <a:solidFill>
                    <a:srgbClr val="7F7F7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</p:cxnSp>
            <p:cxnSp>
              <p:nvCxnSpPr>
                <p:cNvPr id="20" name="Google Shape;1592;p40">
                  <a:extLst>
                    <a:ext uri="{FF2B5EF4-FFF2-40B4-BE49-F238E27FC236}">
                      <a16:creationId xmlns:a16="http://schemas.microsoft.com/office/drawing/2014/main" id="{D29EF4CB-DC0B-8EA5-77AC-B4BD9A63DBED}"/>
                    </a:ext>
                  </a:extLst>
                </p:cNvPr>
                <p:cNvCxnSpPr/>
                <p:nvPr/>
              </p:nvCxnSpPr>
              <p:spPr>
                <a:xfrm>
                  <a:off x="481781" y="639097"/>
                  <a:ext cx="11041500" cy="0"/>
                </a:xfrm>
                <a:prstGeom prst="straightConnector1">
                  <a:avLst/>
                </a:prstGeom>
                <a:noFill/>
                <a:ln w="12700" cap="flat" cmpd="sng">
                  <a:solidFill>
                    <a:srgbClr val="7F7F7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</p:cxnSp>
          </p:grpSp>
          <p:sp>
            <p:nvSpPr>
              <p:cNvPr id="10" name="Google Shape;1593;p40">
                <a:extLst>
                  <a:ext uri="{FF2B5EF4-FFF2-40B4-BE49-F238E27FC236}">
                    <a16:creationId xmlns:a16="http://schemas.microsoft.com/office/drawing/2014/main" id="{05A5F000-13B1-2545-9719-D953C41204E9}"/>
                  </a:ext>
                </a:extLst>
              </p:cNvPr>
              <p:cNvSpPr/>
              <p:nvPr/>
            </p:nvSpPr>
            <p:spPr>
              <a:xfrm>
                <a:off x="934065" y="3569111"/>
                <a:ext cx="2448332" cy="2683022"/>
              </a:xfrm>
              <a:custGeom>
                <a:avLst/>
                <a:gdLst/>
                <a:ahLst/>
                <a:cxnLst/>
                <a:rect l="l" t="t" r="r" b="b"/>
                <a:pathLst>
                  <a:path w="1455175" h="2831686" extrusionOk="0">
                    <a:moveTo>
                      <a:pt x="0" y="2831686"/>
                    </a:moveTo>
                    <a:cubicBezTo>
                      <a:pt x="586658" y="2270405"/>
                      <a:pt x="485059" y="0"/>
                      <a:pt x="727588" y="0"/>
                    </a:cubicBezTo>
                    <a:cubicBezTo>
                      <a:pt x="970117" y="0"/>
                      <a:pt x="848853" y="2316758"/>
                      <a:pt x="1455175" y="2831686"/>
                    </a:cubicBezTo>
                    <a:lnTo>
                      <a:pt x="0" y="283168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" name="Google Shape;1594;p40">
                <a:extLst>
                  <a:ext uri="{FF2B5EF4-FFF2-40B4-BE49-F238E27FC236}">
                    <a16:creationId xmlns:a16="http://schemas.microsoft.com/office/drawing/2014/main" id="{4E230E7A-2161-8FBD-4B1B-979E38F40065}"/>
                  </a:ext>
                </a:extLst>
              </p:cNvPr>
              <p:cNvSpPr/>
              <p:nvPr/>
            </p:nvSpPr>
            <p:spPr>
              <a:xfrm>
                <a:off x="2610465" y="1415848"/>
                <a:ext cx="2448332" cy="4835104"/>
              </a:xfrm>
              <a:custGeom>
                <a:avLst/>
                <a:gdLst/>
                <a:ahLst/>
                <a:cxnLst/>
                <a:rect l="l" t="t" r="r" b="b"/>
                <a:pathLst>
                  <a:path w="1455175" h="2831686" extrusionOk="0">
                    <a:moveTo>
                      <a:pt x="0" y="2831686"/>
                    </a:moveTo>
                    <a:cubicBezTo>
                      <a:pt x="586658" y="2270405"/>
                      <a:pt x="485059" y="0"/>
                      <a:pt x="727588" y="0"/>
                    </a:cubicBezTo>
                    <a:cubicBezTo>
                      <a:pt x="970117" y="0"/>
                      <a:pt x="848853" y="2316758"/>
                      <a:pt x="1455175" y="2831686"/>
                    </a:cubicBezTo>
                    <a:lnTo>
                      <a:pt x="0" y="2831686"/>
                    </a:lnTo>
                    <a:close/>
                  </a:path>
                </a:pathLst>
              </a:custGeom>
              <a:solidFill>
                <a:srgbClr val="62A30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" name="Google Shape;1595;p40">
                <a:extLst>
                  <a:ext uri="{FF2B5EF4-FFF2-40B4-BE49-F238E27FC236}">
                    <a16:creationId xmlns:a16="http://schemas.microsoft.com/office/drawing/2014/main" id="{30C7F3DA-AE2E-7180-4F1F-5815494FEF93}"/>
                  </a:ext>
                </a:extLst>
              </p:cNvPr>
              <p:cNvSpPr/>
              <p:nvPr/>
            </p:nvSpPr>
            <p:spPr>
              <a:xfrm>
                <a:off x="4390103" y="3146329"/>
                <a:ext cx="2448332" cy="3107775"/>
              </a:xfrm>
              <a:custGeom>
                <a:avLst/>
                <a:gdLst/>
                <a:ahLst/>
                <a:cxnLst/>
                <a:rect l="l" t="t" r="r" b="b"/>
                <a:pathLst>
                  <a:path w="1455175" h="2831686" extrusionOk="0">
                    <a:moveTo>
                      <a:pt x="0" y="2831686"/>
                    </a:moveTo>
                    <a:cubicBezTo>
                      <a:pt x="586658" y="2270405"/>
                      <a:pt x="485059" y="0"/>
                      <a:pt x="727588" y="0"/>
                    </a:cubicBezTo>
                    <a:cubicBezTo>
                      <a:pt x="970117" y="0"/>
                      <a:pt x="848853" y="2316758"/>
                      <a:pt x="1455175" y="2831686"/>
                    </a:cubicBezTo>
                    <a:lnTo>
                      <a:pt x="0" y="2831686"/>
                    </a:lnTo>
                    <a:close/>
                  </a:path>
                </a:pathLst>
              </a:custGeom>
              <a:solidFill>
                <a:srgbClr val="26C4C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" name="Google Shape;1596;p40">
                <a:extLst>
                  <a:ext uri="{FF2B5EF4-FFF2-40B4-BE49-F238E27FC236}">
                    <a16:creationId xmlns:a16="http://schemas.microsoft.com/office/drawing/2014/main" id="{6CC5A885-EF5A-F009-738F-00236DA273E5}"/>
                  </a:ext>
                </a:extLst>
              </p:cNvPr>
              <p:cNvSpPr/>
              <p:nvPr/>
            </p:nvSpPr>
            <p:spPr>
              <a:xfrm>
                <a:off x="5909189" y="939100"/>
                <a:ext cx="2448332" cy="5316490"/>
              </a:xfrm>
              <a:custGeom>
                <a:avLst/>
                <a:gdLst/>
                <a:ahLst/>
                <a:cxnLst/>
                <a:rect l="l" t="t" r="r" b="b"/>
                <a:pathLst>
                  <a:path w="1455175" h="2831686" extrusionOk="0">
                    <a:moveTo>
                      <a:pt x="0" y="2831686"/>
                    </a:moveTo>
                    <a:cubicBezTo>
                      <a:pt x="586658" y="2270405"/>
                      <a:pt x="485059" y="0"/>
                      <a:pt x="727588" y="0"/>
                    </a:cubicBezTo>
                    <a:cubicBezTo>
                      <a:pt x="970117" y="0"/>
                      <a:pt x="848853" y="2316758"/>
                      <a:pt x="1455175" y="2831686"/>
                    </a:cubicBezTo>
                    <a:lnTo>
                      <a:pt x="0" y="2831686"/>
                    </a:lnTo>
                    <a:close/>
                  </a:path>
                </a:pathLst>
              </a:custGeom>
              <a:solidFill>
                <a:srgbClr val="1A3C8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" name="Google Shape;1597;p40">
                <a:extLst>
                  <a:ext uri="{FF2B5EF4-FFF2-40B4-BE49-F238E27FC236}">
                    <a16:creationId xmlns:a16="http://schemas.microsoft.com/office/drawing/2014/main" id="{CD9CAB5A-A847-37D7-E5FC-A414F7BBB814}"/>
                  </a:ext>
                </a:extLst>
              </p:cNvPr>
              <p:cNvSpPr/>
              <p:nvPr/>
            </p:nvSpPr>
            <p:spPr>
              <a:xfrm>
                <a:off x="7664248" y="2723534"/>
                <a:ext cx="2448332" cy="3532528"/>
              </a:xfrm>
              <a:custGeom>
                <a:avLst/>
                <a:gdLst/>
                <a:ahLst/>
                <a:cxnLst/>
                <a:rect l="l" t="t" r="r" b="b"/>
                <a:pathLst>
                  <a:path w="1455175" h="2831686" extrusionOk="0">
                    <a:moveTo>
                      <a:pt x="0" y="2831686"/>
                    </a:moveTo>
                    <a:cubicBezTo>
                      <a:pt x="586658" y="2270405"/>
                      <a:pt x="485059" y="0"/>
                      <a:pt x="727588" y="0"/>
                    </a:cubicBezTo>
                    <a:cubicBezTo>
                      <a:pt x="970117" y="0"/>
                      <a:pt x="848853" y="2316758"/>
                      <a:pt x="1455175" y="2831686"/>
                    </a:cubicBezTo>
                    <a:lnTo>
                      <a:pt x="0" y="2831686"/>
                    </a:lnTo>
                    <a:close/>
                  </a:path>
                </a:pathLst>
              </a:custGeom>
              <a:solidFill>
                <a:srgbClr val="00959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" name="Google Shape;1598;p40">
              <a:extLst>
                <a:ext uri="{FF2B5EF4-FFF2-40B4-BE49-F238E27FC236}">
                  <a16:creationId xmlns:a16="http://schemas.microsoft.com/office/drawing/2014/main" id="{032BCBEC-7C03-2BB8-9544-0409D72B9E56}"/>
                </a:ext>
              </a:extLst>
            </p:cNvPr>
            <p:cNvSpPr txBox="1"/>
            <p:nvPr/>
          </p:nvSpPr>
          <p:spPr>
            <a:xfrm>
              <a:off x="1012722" y="6299413"/>
              <a:ext cx="1494599" cy="36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48%</a:t>
              </a:r>
              <a:endParaRPr b="1"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" name="Google Shape;1599;p40">
              <a:extLst>
                <a:ext uri="{FF2B5EF4-FFF2-40B4-BE49-F238E27FC236}">
                  <a16:creationId xmlns:a16="http://schemas.microsoft.com/office/drawing/2014/main" id="{F159581F-75A7-B90D-FEA2-FBCF386B715A}"/>
                </a:ext>
              </a:extLst>
            </p:cNvPr>
            <p:cNvSpPr txBox="1"/>
            <p:nvPr/>
          </p:nvSpPr>
          <p:spPr>
            <a:xfrm>
              <a:off x="2439460" y="6299413"/>
              <a:ext cx="1494599" cy="36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82%</a:t>
              </a:r>
              <a:endParaRPr b="1"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6" name="Google Shape;1600;p40">
              <a:extLst>
                <a:ext uri="{FF2B5EF4-FFF2-40B4-BE49-F238E27FC236}">
                  <a16:creationId xmlns:a16="http://schemas.microsoft.com/office/drawing/2014/main" id="{3E98645B-E9AC-5163-6228-2B42B2D56242}"/>
                </a:ext>
              </a:extLst>
            </p:cNvPr>
            <p:cNvSpPr txBox="1"/>
            <p:nvPr/>
          </p:nvSpPr>
          <p:spPr>
            <a:xfrm>
              <a:off x="3875212" y="6317459"/>
              <a:ext cx="1494599" cy="36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55%</a:t>
              </a:r>
              <a:endParaRPr b="1"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" name="Google Shape;1601;p40">
              <a:extLst>
                <a:ext uri="{FF2B5EF4-FFF2-40B4-BE49-F238E27FC236}">
                  <a16:creationId xmlns:a16="http://schemas.microsoft.com/office/drawing/2014/main" id="{767A0A73-F04B-FBC6-045D-C4D399186FD7}"/>
                </a:ext>
              </a:extLst>
            </p:cNvPr>
            <p:cNvSpPr txBox="1"/>
            <p:nvPr/>
          </p:nvSpPr>
          <p:spPr>
            <a:xfrm>
              <a:off x="5100762" y="6317454"/>
              <a:ext cx="1494599" cy="36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92%</a:t>
              </a:r>
              <a:endParaRPr b="1"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8" name="Google Shape;1602;p40">
              <a:extLst>
                <a:ext uri="{FF2B5EF4-FFF2-40B4-BE49-F238E27FC236}">
                  <a16:creationId xmlns:a16="http://schemas.microsoft.com/office/drawing/2014/main" id="{33A12BC5-A31C-B425-348D-5B6C12AE24B0}"/>
                </a:ext>
              </a:extLst>
            </p:cNvPr>
            <p:cNvSpPr txBox="1"/>
            <p:nvPr/>
          </p:nvSpPr>
          <p:spPr>
            <a:xfrm>
              <a:off x="6516687" y="6299403"/>
              <a:ext cx="1494599" cy="36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60%</a:t>
              </a:r>
              <a:endParaRPr b="1"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768A40C-E318-815A-6927-73EE75047623}"/>
              </a:ext>
            </a:extLst>
          </p:cNvPr>
          <p:cNvSpPr txBox="1"/>
          <p:nvPr/>
        </p:nvSpPr>
        <p:spPr>
          <a:xfrm>
            <a:off x="0" y="261205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62A30C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F2523B-CF3A-F20B-5B4C-1B1B801B7942}"/>
              </a:ext>
            </a:extLst>
          </p:cNvPr>
          <p:cNvSpPr txBox="1"/>
          <p:nvPr/>
        </p:nvSpPr>
        <p:spPr>
          <a:xfrm>
            <a:off x="7248352" y="958913"/>
            <a:ext cx="314763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400" b="1" dirty="0">
                <a:solidFill>
                  <a:srgbClr val="62A30C"/>
                </a:solidFill>
                <a:latin typeface="Kalameh" pitchFamily="2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2AD46-8160-4DA3-C8B7-265C2A0CC84D}"/>
              </a:ext>
            </a:extLst>
          </p:cNvPr>
          <p:cNvSpPr txBox="1"/>
          <p:nvPr/>
        </p:nvSpPr>
        <p:spPr>
          <a:xfrm>
            <a:off x="6888919" y="3353726"/>
            <a:ext cx="314763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400" b="1" dirty="0">
                <a:solidFill>
                  <a:srgbClr val="62A30C"/>
                </a:solidFill>
                <a:latin typeface="Kalameh" pitchFamily="2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</a:p>
        </p:txBody>
      </p:sp>
    </p:spTree>
    <p:extLst>
      <p:ext uri="{BB962C8B-B14F-4D97-AF65-F5344CB8AC3E}">
        <p14:creationId xmlns:p14="http://schemas.microsoft.com/office/powerpoint/2010/main" val="605474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92ABA0-182A-083E-24E7-C6C6D7CAA799}"/>
              </a:ext>
            </a:extLst>
          </p:cNvPr>
          <p:cNvSpPr txBox="1"/>
          <p:nvPr/>
        </p:nvSpPr>
        <p:spPr>
          <a:xfrm>
            <a:off x="4459110" y="2159869"/>
            <a:ext cx="45239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62A30C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Google Shape;626;p14">
            <a:extLst>
              <a:ext uri="{FF2B5EF4-FFF2-40B4-BE49-F238E27FC236}">
                <a16:creationId xmlns:a16="http://schemas.microsoft.com/office/drawing/2014/main" id="{78BAC84A-5788-4B8B-D8A7-2735E47E11A1}"/>
              </a:ext>
            </a:extLst>
          </p:cNvPr>
          <p:cNvSpPr/>
          <p:nvPr/>
        </p:nvSpPr>
        <p:spPr>
          <a:xfrm rot="18927450">
            <a:off x="9099759" y="2162324"/>
            <a:ext cx="563467" cy="563467"/>
          </a:xfrm>
          <a:prstGeom prst="rect">
            <a:avLst/>
          </a:prstGeom>
          <a:noFill/>
          <a:ln w="57150" cap="flat" cmpd="sng">
            <a:solidFill>
              <a:srgbClr val="1A3C8B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13500000" algn="b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7356C2-9D69-363B-9B01-94E19651A167}"/>
              </a:ext>
            </a:extLst>
          </p:cNvPr>
          <p:cNvSpPr txBox="1"/>
          <p:nvPr/>
        </p:nvSpPr>
        <p:spPr>
          <a:xfrm>
            <a:off x="270933" y="2956708"/>
            <a:ext cx="10205156" cy="4108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</a:p>
          <a:p>
            <a:pPr algn="ctr" rtl="1">
              <a:lnSpc>
                <a:spcPct val="300000"/>
              </a:lnSpc>
            </a:pPr>
            <a:endParaRPr lang="fa-IR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05282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37B1D1-C574-FF13-F112-1BEAB4C77E03}"/>
              </a:ext>
            </a:extLst>
          </p:cNvPr>
          <p:cNvSpPr txBox="1"/>
          <p:nvPr/>
        </p:nvSpPr>
        <p:spPr>
          <a:xfrm>
            <a:off x="5689599" y="577752"/>
            <a:ext cx="45239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62A30C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Google Shape;626;p14">
            <a:extLst>
              <a:ext uri="{FF2B5EF4-FFF2-40B4-BE49-F238E27FC236}">
                <a16:creationId xmlns:a16="http://schemas.microsoft.com/office/drawing/2014/main" id="{CF26B18D-15BF-45A2-4F76-327BE6A48AF9}"/>
              </a:ext>
            </a:extLst>
          </p:cNvPr>
          <p:cNvSpPr/>
          <p:nvPr/>
        </p:nvSpPr>
        <p:spPr>
          <a:xfrm rot="18927450">
            <a:off x="10330248" y="580207"/>
            <a:ext cx="563467" cy="563467"/>
          </a:xfrm>
          <a:prstGeom prst="rect">
            <a:avLst/>
          </a:prstGeom>
          <a:noFill/>
          <a:ln w="57150" cap="flat" cmpd="sng">
            <a:solidFill>
              <a:srgbClr val="1A3C8B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13500000" algn="b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A19B24-B25A-D386-716A-065F85846EC0}"/>
              </a:ext>
            </a:extLst>
          </p:cNvPr>
          <p:cNvSpPr txBox="1"/>
          <p:nvPr/>
        </p:nvSpPr>
        <p:spPr>
          <a:xfrm>
            <a:off x="1501422" y="1374591"/>
            <a:ext cx="10205156" cy="4108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</a:p>
          <a:p>
            <a:pPr algn="ctr" rtl="1">
              <a:lnSpc>
                <a:spcPct val="300000"/>
              </a:lnSpc>
            </a:pPr>
            <a:endParaRPr lang="fa-IR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8494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4;p6">
            <a:extLst>
              <a:ext uri="{FF2B5EF4-FFF2-40B4-BE49-F238E27FC236}">
                <a16:creationId xmlns:a16="http://schemas.microsoft.com/office/drawing/2014/main" id="{04EC7098-2729-CDBC-16AD-47C1A96F84EC}"/>
              </a:ext>
            </a:extLst>
          </p:cNvPr>
          <p:cNvSpPr txBox="1"/>
          <p:nvPr/>
        </p:nvSpPr>
        <p:spPr>
          <a:xfrm>
            <a:off x="993690" y="3069849"/>
            <a:ext cx="2239675" cy="2811933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225;p6">
            <a:extLst>
              <a:ext uri="{FF2B5EF4-FFF2-40B4-BE49-F238E27FC236}">
                <a16:creationId xmlns:a16="http://schemas.microsoft.com/office/drawing/2014/main" id="{DA866A49-1F0F-2763-09C6-6DE122DC19DE}"/>
              </a:ext>
            </a:extLst>
          </p:cNvPr>
          <p:cNvSpPr txBox="1"/>
          <p:nvPr/>
        </p:nvSpPr>
        <p:spPr>
          <a:xfrm>
            <a:off x="3423022" y="3069849"/>
            <a:ext cx="2239675" cy="2811933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226;p6">
            <a:extLst>
              <a:ext uri="{FF2B5EF4-FFF2-40B4-BE49-F238E27FC236}">
                <a16:creationId xmlns:a16="http://schemas.microsoft.com/office/drawing/2014/main" id="{0D588784-313A-6653-1537-C0ED2BA05871}"/>
              </a:ext>
            </a:extLst>
          </p:cNvPr>
          <p:cNvSpPr txBox="1"/>
          <p:nvPr/>
        </p:nvSpPr>
        <p:spPr>
          <a:xfrm>
            <a:off x="5852118" y="3069849"/>
            <a:ext cx="2239675" cy="2811933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227;p6">
            <a:extLst>
              <a:ext uri="{FF2B5EF4-FFF2-40B4-BE49-F238E27FC236}">
                <a16:creationId xmlns:a16="http://schemas.microsoft.com/office/drawing/2014/main" id="{0A45766B-55E5-97F3-2A11-4348133C9EAB}"/>
              </a:ext>
            </a:extLst>
          </p:cNvPr>
          <p:cNvSpPr txBox="1"/>
          <p:nvPr/>
        </p:nvSpPr>
        <p:spPr>
          <a:xfrm>
            <a:off x="8281568" y="3069849"/>
            <a:ext cx="2239675" cy="2811933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" name="Google Shape;228;p6">
            <a:extLst>
              <a:ext uri="{FF2B5EF4-FFF2-40B4-BE49-F238E27FC236}">
                <a16:creationId xmlns:a16="http://schemas.microsoft.com/office/drawing/2014/main" id="{77924C98-D826-BA84-CF05-9DFE6D05C6B1}"/>
              </a:ext>
            </a:extLst>
          </p:cNvPr>
          <p:cNvGrpSpPr/>
          <p:nvPr/>
        </p:nvGrpSpPr>
        <p:grpSpPr>
          <a:xfrm>
            <a:off x="1008395" y="1560061"/>
            <a:ext cx="2239708" cy="1340454"/>
            <a:chOff x="1540800" y="2157000"/>
            <a:chExt cx="2013900" cy="540300"/>
          </a:xfrm>
          <a:solidFill>
            <a:srgbClr val="80B400"/>
          </a:solidFill>
        </p:grpSpPr>
        <p:sp>
          <p:nvSpPr>
            <p:cNvPr id="7" name="Google Shape;229;p6">
              <a:extLst>
                <a:ext uri="{FF2B5EF4-FFF2-40B4-BE49-F238E27FC236}">
                  <a16:creationId xmlns:a16="http://schemas.microsoft.com/office/drawing/2014/main" id="{B7441FDE-312F-A5FA-C424-30069BD17CD8}"/>
                </a:ext>
              </a:extLst>
            </p:cNvPr>
            <p:cNvSpPr/>
            <p:nvPr/>
          </p:nvSpPr>
          <p:spPr>
            <a:xfrm>
              <a:off x="1555200" y="2157300"/>
              <a:ext cx="1999500" cy="540000"/>
            </a:xfrm>
            <a:prstGeom prst="rtTriangl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30;p6">
              <a:extLst>
                <a:ext uri="{FF2B5EF4-FFF2-40B4-BE49-F238E27FC236}">
                  <a16:creationId xmlns:a16="http://schemas.microsoft.com/office/drawing/2014/main" id="{45764CEE-75FC-C019-43AA-6EDF50471380}"/>
                </a:ext>
              </a:extLst>
            </p:cNvPr>
            <p:cNvSpPr/>
            <p:nvPr/>
          </p:nvSpPr>
          <p:spPr>
            <a:xfrm rot="10800000">
              <a:off x="1540800" y="2157000"/>
              <a:ext cx="1999500" cy="540000"/>
            </a:xfrm>
            <a:prstGeom prst="rtTriangl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" name="Google Shape;231;p6">
            <a:extLst>
              <a:ext uri="{FF2B5EF4-FFF2-40B4-BE49-F238E27FC236}">
                <a16:creationId xmlns:a16="http://schemas.microsoft.com/office/drawing/2014/main" id="{354ECBFC-CAE0-6BAF-07FB-D058F252C558}"/>
              </a:ext>
            </a:extLst>
          </p:cNvPr>
          <p:cNvGrpSpPr/>
          <p:nvPr/>
        </p:nvGrpSpPr>
        <p:grpSpPr>
          <a:xfrm>
            <a:off x="3423011" y="1559314"/>
            <a:ext cx="2239708" cy="1341982"/>
            <a:chOff x="1540800" y="2157000"/>
            <a:chExt cx="2013900" cy="540300"/>
          </a:xfrm>
        </p:grpSpPr>
        <p:sp>
          <p:nvSpPr>
            <p:cNvPr id="10" name="Google Shape;232;p6">
              <a:extLst>
                <a:ext uri="{FF2B5EF4-FFF2-40B4-BE49-F238E27FC236}">
                  <a16:creationId xmlns:a16="http://schemas.microsoft.com/office/drawing/2014/main" id="{36809361-35BC-9457-D701-3D8FAB7A41FF}"/>
                </a:ext>
              </a:extLst>
            </p:cNvPr>
            <p:cNvSpPr/>
            <p:nvPr/>
          </p:nvSpPr>
          <p:spPr>
            <a:xfrm>
              <a:off x="1555200" y="2157300"/>
              <a:ext cx="1999500" cy="540000"/>
            </a:xfrm>
            <a:prstGeom prst="rtTriangle">
              <a:avLst/>
            </a:prstGeom>
            <a:solidFill>
              <a:srgbClr val="1A3C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33;p6">
              <a:extLst>
                <a:ext uri="{FF2B5EF4-FFF2-40B4-BE49-F238E27FC236}">
                  <a16:creationId xmlns:a16="http://schemas.microsoft.com/office/drawing/2014/main" id="{18E2EE80-8981-28DA-1AD2-F0F6958CE140}"/>
                </a:ext>
              </a:extLst>
            </p:cNvPr>
            <p:cNvSpPr/>
            <p:nvPr/>
          </p:nvSpPr>
          <p:spPr>
            <a:xfrm rot="10800000">
              <a:off x="1540800" y="2157000"/>
              <a:ext cx="1999500" cy="540000"/>
            </a:xfrm>
            <a:prstGeom prst="rtTriangle">
              <a:avLst/>
            </a:prstGeom>
            <a:solidFill>
              <a:srgbClr val="1A3C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F3F01B3-42B6-436B-C411-0806E0451613}"/>
              </a:ext>
            </a:extLst>
          </p:cNvPr>
          <p:cNvGrpSpPr/>
          <p:nvPr/>
        </p:nvGrpSpPr>
        <p:grpSpPr>
          <a:xfrm>
            <a:off x="5837643" y="1559296"/>
            <a:ext cx="2239708" cy="1341982"/>
            <a:chOff x="5837643" y="1559296"/>
            <a:chExt cx="2239708" cy="1341982"/>
          </a:xfrm>
        </p:grpSpPr>
        <p:sp>
          <p:nvSpPr>
            <p:cNvPr id="12" name="Google Shape;235;p6">
              <a:extLst>
                <a:ext uri="{FF2B5EF4-FFF2-40B4-BE49-F238E27FC236}">
                  <a16:creationId xmlns:a16="http://schemas.microsoft.com/office/drawing/2014/main" id="{D6155B68-8117-BB1C-F6D7-7B40F207F15C}"/>
                </a:ext>
              </a:extLst>
            </p:cNvPr>
            <p:cNvSpPr/>
            <p:nvPr/>
          </p:nvSpPr>
          <p:spPr>
            <a:xfrm>
              <a:off x="5853658" y="1560041"/>
              <a:ext cx="2223693" cy="1341237"/>
            </a:xfrm>
            <a:prstGeom prst="rtTriangle">
              <a:avLst/>
            </a:prstGeom>
            <a:solidFill>
              <a:srgbClr val="80B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36;p6">
              <a:extLst>
                <a:ext uri="{FF2B5EF4-FFF2-40B4-BE49-F238E27FC236}">
                  <a16:creationId xmlns:a16="http://schemas.microsoft.com/office/drawing/2014/main" id="{8AC9E8CD-5020-DF1D-D744-01DF87BCCD4D}"/>
                </a:ext>
              </a:extLst>
            </p:cNvPr>
            <p:cNvSpPr/>
            <p:nvPr/>
          </p:nvSpPr>
          <p:spPr>
            <a:xfrm rot="10800000">
              <a:off x="5837643" y="1559296"/>
              <a:ext cx="2223693" cy="1341237"/>
            </a:xfrm>
            <a:prstGeom prst="rtTriangle">
              <a:avLst/>
            </a:prstGeom>
            <a:solidFill>
              <a:srgbClr val="80B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" name="Google Shape;237;p6">
            <a:extLst>
              <a:ext uri="{FF2B5EF4-FFF2-40B4-BE49-F238E27FC236}">
                <a16:creationId xmlns:a16="http://schemas.microsoft.com/office/drawing/2014/main" id="{72B911E8-7C8B-D71E-2A5B-2236666ECADD}"/>
              </a:ext>
            </a:extLst>
          </p:cNvPr>
          <p:cNvGrpSpPr/>
          <p:nvPr/>
        </p:nvGrpSpPr>
        <p:grpSpPr>
          <a:xfrm>
            <a:off x="8252245" y="1559296"/>
            <a:ext cx="2239708" cy="1341982"/>
            <a:chOff x="1540800" y="2157000"/>
            <a:chExt cx="2013900" cy="540300"/>
          </a:xfrm>
        </p:grpSpPr>
        <p:sp>
          <p:nvSpPr>
            <p:cNvPr id="15" name="Google Shape;238;p6">
              <a:extLst>
                <a:ext uri="{FF2B5EF4-FFF2-40B4-BE49-F238E27FC236}">
                  <a16:creationId xmlns:a16="http://schemas.microsoft.com/office/drawing/2014/main" id="{4D51177F-ED30-2485-C672-E6176DC5838F}"/>
                </a:ext>
              </a:extLst>
            </p:cNvPr>
            <p:cNvSpPr/>
            <p:nvPr/>
          </p:nvSpPr>
          <p:spPr>
            <a:xfrm>
              <a:off x="1555200" y="2157300"/>
              <a:ext cx="1999500" cy="540000"/>
            </a:xfrm>
            <a:prstGeom prst="rtTriangle">
              <a:avLst/>
            </a:prstGeom>
            <a:solidFill>
              <a:srgbClr val="1A3C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39;p6">
              <a:extLst>
                <a:ext uri="{FF2B5EF4-FFF2-40B4-BE49-F238E27FC236}">
                  <a16:creationId xmlns:a16="http://schemas.microsoft.com/office/drawing/2014/main" id="{AEC614D3-68C6-6B52-7675-D93F30F17361}"/>
                </a:ext>
              </a:extLst>
            </p:cNvPr>
            <p:cNvSpPr/>
            <p:nvPr/>
          </p:nvSpPr>
          <p:spPr>
            <a:xfrm rot="10800000">
              <a:off x="1540800" y="2157000"/>
              <a:ext cx="1999500" cy="540000"/>
            </a:xfrm>
            <a:prstGeom prst="rtTriangle">
              <a:avLst/>
            </a:prstGeom>
            <a:solidFill>
              <a:srgbClr val="1A3C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6B42B81-428D-9975-333A-FE9526252A98}"/>
              </a:ext>
            </a:extLst>
          </p:cNvPr>
          <p:cNvSpPr txBox="1"/>
          <p:nvPr/>
        </p:nvSpPr>
        <p:spPr>
          <a:xfrm>
            <a:off x="0" y="261205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62A30C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FAEC50F-711B-5B6D-585F-58171752ADE5}"/>
              </a:ext>
            </a:extLst>
          </p:cNvPr>
          <p:cNvGrpSpPr/>
          <p:nvPr/>
        </p:nvGrpSpPr>
        <p:grpSpPr>
          <a:xfrm>
            <a:off x="1654891" y="1763461"/>
            <a:ext cx="8214872" cy="932906"/>
            <a:chOff x="1308696" y="1560179"/>
            <a:chExt cx="6305792" cy="716105"/>
          </a:xfrm>
        </p:grpSpPr>
        <p:grpSp>
          <p:nvGrpSpPr>
            <p:cNvPr id="18" name="Google Shape;1660;p43">
              <a:extLst>
                <a:ext uri="{FF2B5EF4-FFF2-40B4-BE49-F238E27FC236}">
                  <a16:creationId xmlns:a16="http://schemas.microsoft.com/office/drawing/2014/main" id="{118AE5D0-B81E-8F7A-18C6-09D5054C9BF8}"/>
                </a:ext>
              </a:extLst>
            </p:cNvPr>
            <p:cNvGrpSpPr/>
            <p:nvPr/>
          </p:nvGrpSpPr>
          <p:grpSpPr>
            <a:xfrm>
              <a:off x="6937905" y="1599699"/>
              <a:ext cx="676583" cy="676585"/>
              <a:chOff x="4707700" y="2822475"/>
              <a:chExt cx="259625" cy="239550"/>
            </a:xfrm>
          </p:grpSpPr>
          <p:sp>
            <p:nvSpPr>
              <p:cNvPr id="19" name="Google Shape;1661;p43">
                <a:extLst>
                  <a:ext uri="{FF2B5EF4-FFF2-40B4-BE49-F238E27FC236}">
                    <a16:creationId xmlns:a16="http://schemas.microsoft.com/office/drawing/2014/main" id="{F3695AB2-95E4-AE92-70DC-98DF4C74D9F1}"/>
                  </a:ext>
                </a:extLst>
              </p:cNvPr>
              <p:cNvSpPr/>
              <p:nvPr/>
            </p:nvSpPr>
            <p:spPr>
              <a:xfrm>
                <a:off x="4707700" y="2822475"/>
                <a:ext cx="259625" cy="176225"/>
              </a:xfrm>
              <a:custGeom>
                <a:avLst/>
                <a:gdLst/>
                <a:ahLst/>
                <a:cxnLst/>
                <a:rect l="l" t="t" r="r" b="b"/>
                <a:pathLst>
                  <a:path w="10385" h="7049" extrusionOk="0">
                    <a:moveTo>
                      <a:pt x="5335" y="0"/>
                    </a:moveTo>
                    <a:cubicBezTo>
                      <a:pt x="4729" y="0"/>
                      <a:pt x="4193" y="429"/>
                      <a:pt x="4051" y="1000"/>
                    </a:cubicBezTo>
                    <a:cubicBezTo>
                      <a:pt x="3801" y="643"/>
                      <a:pt x="3408" y="393"/>
                      <a:pt x="2944" y="393"/>
                    </a:cubicBezTo>
                    <a:cubicBezTo>
                      <a:pt x="2195" y="393"/>
                      <a:pt x="1606" y="1000"/>
                      <a:pt x="1606" y="1731"/>
                    </a:cubicBezTo>
                    <a:cubicBezTo>
                      <a:pt x="1606" y="1838"/>
                      <a:pt x="1624" y="1927"/>
                      <a:pt x="1642" y="2034"/>
                    </a:cubicBezTo>
                    <a:cubicBezTo>
                      <a:pt x="1535" y="1999"/>
                      <a:pt x="1446" y="1981"/>
                      <a:pt x="1339" y="1981"/>
                    </a:cubicBezTo>
                    <a:cubicBezTo>
                      <a:pt x="607" y="1981"/>
                      <a:pt x="0" y="2588"/>
                      <a:pt x="0" y="3319"/>
                    </a:cubicBezTo>
                    <a:cubicBezTo>
                      <a:pt x="0" y="4051"/>
                      <a:pt x="607" y="4657"/>
                      <a:pt x="1339" y="4657"/>
                    </a:cubicBezTo>
                    <a:lnTo>
                      <a:pt x="1356" y="4657"/>
                    </a:lnTo>
                    <a:cubicBezTo>
                      <a:pt x="1428" y="5335"/>
                      <a:pt x="1999" y="5853"/>
                      <a:pt x="2677" y="5853"/>
                    </a:cubicBezTo>
                    <a:cubicBezTo>
                      <a:pt x="2980" y="5853"/>
                      <a:pt x="3266" y="5746"/>
                      <a:pt x="3480" y="5567"/>
                    </a:cubicBezTo>
                    <a:lnTo>
                      <a:pt x="3480" y="5567"/>
                    </a:lnTo>
                    <a:cubicBezTo>
                      <a:pt x="3480" y="5621"/>
                      <a:pt x="3462" y="5656"/>
                      <a:pt x="3462" y="5710"/>
                    </a:cubicBezTo>
                    <a:cubicBezTo>
                      <a:pt x="3462" y="6442"/>
                      <a:pt x="4068" y="7048"/>
                      <a:pt x="4800" y="7048"/>
                    </a:cubicBezTo>
                    <a:cubicBezTo>
                      <a:pt x="5496" y="7048"/>
                      <a:pt x="6067" y="6513"/>
                      <a:pt x="6138" y="5835"/>
                    </a:cubicBezTo>
                    <a:cubicBezTo>
                      <a:pt x="6370" y="6174"/>
                      <a:pt x="6763" y="6388"/>
                      <a:pt x="7191" y="6388"/>
                    </a:cubicBezTo>
                    <a:cubicBezTo>
                      <a:pt x="7922" y="6388"/>
                      <a:pt x="8529" y="5781"/>
                      <a:pt x="8529" y="5050"/>
                    </a:cubicBezTo>
                    <a:lnTo>
                      <a:pt x="8529" y="4925"/>
                    </a:lnTo>
                    <a:cubicBezTo>
                      <a:pt x="8690" y="4996"/>
                      <a:pt x="8868" y="5050"/>
                      <a:pt x="9064" y="5050"/>
                    </a:cubicBezTo>
                    <a:cubicBezTo>
                      <a:pt x="9796" y="5050"/>
                      <a:pt x="10385" y="4443"/>
                      <a:pt x="10385" y="3712"/>
                    </a:cubicBezTo>
                    <a:cubicBezTo>
                      <a:pt x="10385" y="2980"/>
                      <a:pt x="9796" y="2391"/>
                      <a:pt x="9064" y="2391"/>
                    </a:cubicBezTo>
                    <a:cubicBezTo>
                      <a:pt x="8957" y="2391"/>
                      <a:pt x="8868" y="2409"/>
                      <a:pt x="8761" y="2427"/>
                    </a:cubicBezTo>
                    <a:cubicBezTo>
                      <a:pt x="8779" y="2338"/>
                      <a:pt x="8797" y="2231"/>
                      <a:pt x="8797" y="2124"/>
                    </a:cubicBezTo>
                    <a:cubicBezTo>
                      <a:pt x="8797" y="1392"/>
                      <a:pt x="8190" y="785"/>
                      <a:pt x="7459" y="785"/>
                    </a:cubicBezTo>
                    <a:cubicBezTo>
                      <a:pt x="7155" y="785"/>
                      <a:pt x="6870" y="892"/>
                      <a:pt x="6638" y="1071"/>
                    </a:cubicBezTo>
                    <a:cubicBezTo>
                      <a:pt x="6531" y="464"/>
                      <a:pt x="5995" y="0"/>
                      <a:pt x="53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1662;p43">
                <a:extLst>
                  <a:ext uri="{FF2B5EF4-FFF2-40B4-BE49-F238E27FC236}">
                    <a16:creationId xmlns:a16="http://schemas.microsoft.com/office/drawing/2014/main" id="{FD29593F-4C81-CDF6-8AC9-DAB9392EDB20}"/>
                  </a:ext>
                </a:extLst>
              </p:cNvPr>
              <p:cNvSpPr/>
              <p:nvPr/>
            </p:nvSpPr>
            <p:spPr>
              <a:xfrm>
                <a:off x="4754525" y="2991975"/>
                <a:ext cx="39725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1589" h="1589" extrusionOk="0">
                    <a:moveTo>
                      <a:pt x="804" y="1"/>
                    </a:moveTo>
                    <a:cubicBezTo>
                      <a:pt x="358" y="1"/>
                      <a:pt x="1" y="357"/>
                      <a:pt x="1" y="803"/>
                    </a:cubicBezTo>
                    <a:cubicBezTo>
                      <a:pt x="1" y="1232"/>
                      <a:pt x="358" y="1589"/>
                      <a:pt x="804" y="1589"/>
                    </a:cubicBezTo>
                    <a:cubicBezTo>
                      <a:pt x="1232" y="1589"/>
                      <a:pt x="1589" y="1232"/>
                      <a:pt x="1589" y="803"/>
                    </a:cubicBezTo>
                    <a:cubicBezTo>
                      <a:pt x="1589" y="357"/>
                      <a:pt x="1232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1663;p43">
                <a:extLst>
                  <a:ext uri="{FF2B5EF4-FFF2-40B4-BE49-F238E27FC236}">
                    <a16:creationId xmlns:a16="http://schemas.microsoft.com/office/drawing/2014/main" id="{5F084579-9D5F-785F-8657-565B44840314}"/>
                  </a:ext>
                </a:extLst>
              </p:cNvPr>
              <p:cNvSpPr/>
              <p:nvPr/>
            </p:nvSpPr>
            <p:spPr>
              <a:xfrm>
                <a:off x="4719750" y="3031675"/>
                <a:ext cx="29900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1196" h="1214" extrusionOk="0">
                    <a:moveTo>
                      <a:pt x="589" y="1"/>
                    </a:moveTo>
                    <a:cubicBezTo>
                      <a:pt x="268" y="1"/>
                      <a:pt x="0" y="286"/>
                      <a:pt x="0" y="607"/>
                    </a:cubicBezTo>
                    <a:cubicBezTo>
                      <a:pt x="0" y="946"/>
                      <a:pt x="268" y="1214"/>
                      <a:pt x="589" y="1214"/>
                    </a:cubicBezTo>
                    <a:cubicBezTo>
                      <a:pt x="928" y="1214"/>
                      <a:pt x="1196" y="946"/>
                      <a:pt x="1196" y="607"/>
                    </a:cubicBezTo>
                    <a:cubicBezTo>
                      <a:pt x="1196" y="286"/>
                      <a:pt x="928" y="1"/>
                      <a:pt x="58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" name="Google Shape;1664;p43">
              <a:extLst>
                <a:ext uri="{FF2B5EF4-FFF2-40B4-BE49-F238E27FC236}">
                  <a16:creationId xmlns:a16="http://schemas.microsoft.com/office/drawing/2014/main" id="{2BF6CD76-FBA0-5C21-EC00-CC21D3AC58AD}"/>
                </a:ext>
              </a:extLst>
            </p:cNvPr>
            <p:cNvSpPr/>
            <p:nvPr/>
          </p:nvSpPr>
          <p:spPr>
            <a:xfrm>
              <a:off x="3181529" y="1599689"/>
              <a:ext cx="613843" cy="613846"/>
            </a:xfrm>
            <a:custGeom>
              <a:avLst/>
              <a:gdLst/>
              <a:ahLst/>
              <a:cxnLst/>
              <a:rect l="l" t="t" r="r" b="b"/>
              <a:pathLst>
                <a:path w="9422" h="9886" extrusionOk="0">
                  <a:moveTo>
                    <a:pt x="2927" y="2730"/>
                  </a:moveTo>
                  <a:cubicBezTo>
                    <a:pt x="3070" y="2837"/>
                    <a:pt x="3195" y="2998"/>
                    <a:pt x="3195" y="3194"/>
                  </a:cubicBezTo>
                  <a:cubicBezTo>
                    <a:pt x="3195" y="3497"/>
                    <a:pt x="2963" y="3729"/>
                    <a:pt x="2659" y="3729"/>
                  </a:cubicBezTo>
                  <a:cubicBezTo>
                    <a:pt x="2374" y="3729"/>
                    <a:pt x="2124" y="3497"/>
                    <a:pt x="2124" y="3194"/>
                  </a:cubicBezTo>
                  <a:cubicBezTo>
                    <a:pt x="2124" y="3016"/>
                    <a:pt x="2231" y="2837"/>
                    <a:pt x="2392" y="2748"/>
                  </a:cubicBezTo>
                  <a:cubicBezTo>
                    <a:pt x="2392" y="2837"/>
                    <a:pt x="2392" y="2944"/>
                    <a:pt x="2392" y="3069"/>
                  </a:cubicBezTo>
                  <a:cubicBezTo>
                    <a:pt x="2392" y="3212"/>
                    <a:pt x="2517" y="3319"/>
                    <a:pt x="2659" y="3319"/>
                  </a:cubicBezTo>
                  <a:cubicBezTo>
                    <a:pt x="2802" y="3319"/>
                    <a:pt x="2927" y="3212"/>
                    <a:pt x="2927" y="3069"/>
                  </a:cubicBezTo>
                  <a:cubicBezTo>
                    <a:pt x="2927" y="2944"/>
                    <a:pt x="2927" y="2837"/>
                    <a:pt x="2927" y="2730"/>
                  </a:cubicBezTo>
                  <a:close/>
                  <a:moveTo>
                    <a:pt x="268" y="0"/>
                  </a:moveTo>
                  <a:cubicBezTo>
                    <a:pt x="126" y="0"/>
                    <a:pt x="1" y="125"/>
                    <a:pt x="1" y="268"/>
                  </a:cubicBezTo>
                  <a:cubicBezTo>
                    <a:pt x="1" y="1517"/>
                    <a:pt x="500" y="1660"/>
                    <a:pt x="1375" y="1784"/>
                  </a:cubicBezTo>
                  <a:cubicBezTo>
                    <a:pt x="1500" y="1820"/>
                    <a:pt x="1660" y="1838"/>
                    <a:pt x="1821" y="1874"/>
                  </a:cubicBezTo>
                  <a:cubicBezTo>
                    <a:pt x="1999" y="1909"/>
                    <a:pt x="2195" y="1927"/>
                    <a:pt x="2303" y="2213"/>
                  </a:cubicBezTo>
                  <a:cubicBezTo>
                    <a:pt x="1892" y="2373"/>
                    <a:pt x="1607" y="2766"/>
                    <a:pt x="1607" y="3212"/>
                  </a:cubicBezTo>
                  <a:lnTo>
                    <a:pt x="1607" y="5638"/>
                  </a:lnTo>
                  <a:cubicBezTo>
                    <a:pt x="1607" y="5781"/>
                    <a:pt x="1660" y="5924"/>
                    <a:pt x="1767" y="6013"/>
                  </a:cubicBezTo>
                  <a:lnTo>
                    <a:pt x="5496" y="9742"/>
                  </a:lnTo>
                  <a:cubicBezTo>
                    <a:pt x="5586" y="9831"/>
                    <a:pt x="5728" y="9885"/>
                    <a:pt x="5853" y="9885"/>
                  </a:cubicBezTo>
                  <a:cubicBezTo>
                    <a:pt x="5996" y="9885"/>
                    <a:pt x="6121" y="9831"/>
                    <a:pt x="6228" y="9724"/>
                  </a:cubicBezTo>
                  <a:lnTo>
                    <a:pt x="9208" y="6763"/>
                  </a:lnTo>
                  <a:cubicBezTo>
                    <a:pt x="9422" y="6566"/>
                    <a:pt x="9422" y="6209"/>
                    <a:pt x="9225" y="6013"/>
                  </a:cubicBezTo>
                  <a:lnTo>
                    <a:pt x="5496" y="2302"/>
                  </a:lnTo>
                  <a:cubicBezTo>
                    <a:pt x="5389" y="2195"/>
                    <a:pt x="5247" y="2123"/>
                    <a:pt x="5122" y="2123"/>
                  </a:cubicBezTo>
                  <a:lnTo>
                    <a:pt x="2820" y="2123"/>
                  </a:lnTo>
                  <a:cubicBezTo>
                    <a:pt x="2677" y="1660"/>
                    <a:pt x="2392" y="1428"/>
                    <a:pt x="1928" y="1338"/>
                  </a:cubicBezTo>
                  <a:cubicBezTo>
                    <a:pt x="1749" y="1303"/>
                    <a:pt x="1589" y="1285"/>
                    <a:pt x="1446" y="1267"/>
                  </a:cubicBezTo>
                  <a:cubicBezTo>
                    <a:pt x="697" y="1160"/>
                    <a:pt x="536" y="1124"/>
                    <a:pt x="536" y="268"/>
                  </a:cubicBezTo>
                  <a:cubicBezTo>
                    <a:pt x="536" y="125"/>
                    <a:pt x="411" y="0"/>
                    <a:pt x="2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3" name="Google Shape;1665;p43">
              <a:extLst>
                <a:ext uri="{FF2B5EF4-FFF2-40B4-BE49-F238E27FC236}">
                  <a16:creationId xmlns:a16="http://schemas.microsoft.com/office/drawing/2014/main" id="{4FBC3113-028B-B5DE-B017-B7BED02586B9}"/>
                </a:ext>
              </a:extLst>
            </p:cNvPr>
            <p:cNvGrpSpPr/>
            <p:nvPr/>
          </p:nvGrpSpPr>
          <p:grpSpPr>
            <a:xfrm>
              <a:off x="1308696" y="1579323"/>
              <a:ext cx="654562" cy="654574"/>
              <a:chOff x="3927075" y="3612900"/>
              <a:chExt cx="251175" cy="266325"/>
            </a:xfrm>
          </p:grpSpPr>
          <p:sp>
            <p:nvSpPr>
              <p:cNvPr id="24" name="Google Shape;1666;p43">
                <a:extLst>
                  <a:ext uri="{FF2B5EF4-FFF2-40B4-BE49-F238E27FC236}">
                    <a16:creationId xmlns:a16="http://schemas.microsoft.com/office/drawing/2014/main" id="{8A627524-6CE8-203F-5E4D-63B52E94B076}"/>
                  </a:ext>
                </a:extLst>
              </p:cNvPr>
              <p:cNvSpPr/>
              <p:nvPr/>
            </p:nvSpPr>
            <p:spPr>
              <a:xfrm>
                <a:off x="4031450" y="3726200"/>
                <a:ext cx="40175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1589" extrusionOk="0">
                    <a:moveTo>
                      <a:pt x="804" y="1"/>
                    </a:moveTo>
                    <a:cubicBezTo>
                      <a:pt x="358" y="1"/>
                      <a:pt x="1" y="357"/>
                      <a:pt x="1" y="786"/>
                    </a:cubicBezTo>
                    <a:cubicBezTo>
                      <a:pt x="1" y="1232"/>
                      <a:pt x="358" y="1589"/>
                      <a:pt x="804" y="1589"/>
                    </a:cubicBezTo>
                    <a:cubicBezTo>
                      <a:pt x="1250" y="1589"/>
                      <a:pt x="1607" y="1232"/>
                      <a:pt x="1607" y="786"/>
                    </a:cubicBezTo>
                    <a:cubicBezTo>
                      <a:pt x="1607" y="357"/>
                      <a:pt x="125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667;p43">
                <a:extLst>
                  <a:ext uri="{FF2B5EF4-FFF2-40B4-BE49-F238E27FC236}">
                    <a16:creationId xmlns:a16="http://schemas.microsoft.com/office/drawing/2014/main" id="{5F9D8D06-BCF7-789D-2A43-D01F7F3AD242}"/>
                  </a:ext>
                </a:extLst>
              </p:cNvPr>
              <p:cNvSpPr/>
              <p:nvPr/>
            </p:nvSpPr>
            <p:spPr>
              <a:xfrm>
                <a:off x="3927075" y="3612900"/>
                <a:ext cx="251175" cy="266325"/>
              </a:xfrm>
              <a:custGeom>
                <a:avLst/>
                <a:gdLst/>
                <a:ahLst/>
                <a:cxnLst/>
                <a:rect l="l" t="t" r="r" b="b"/>
                <a:pathLst>
                  <a:path w="10047" h="10653" extrusionOk="0">
                    <a:moveTo>
                      <a:pt x="4979" y="536"/>
                    </a:moveTo>
                    <a:cubicBezTo>
                      <a:pt x="5389" y="536"/>
                      <a:pt x="5889" y="1249"/>
                      <a:pt x="6228" y="2463"/>
                    </a:cubicBezTo>
                    <a:cubicBezTo>
                      <a:pt x="5853" y="2606"/>
                      <a:pt x="5425" y="2766"/>
                      <a:pt x="5014" y="2945"/>
                    </a:cubicBezTo>
                    <a:cubicBezTo>
                      <a:pt x="4586" y="2748"/>
                      <a:pt x="4158" y="2570"/>
                      <a:pt x="3748" y="2445"/>
                    </a:cubicBezTo>
                    <a:cubicBezTo>
                      <a:pt x="4069" y="1232"/>
                      <a:pt x="4586" y="536"/>
                      <a:pt x="4979" y="536"/>
                    </a:cubicBezTo>
                    <a:close/>
                    <a:moveTo>
                      <a:pt x="6353" y="2980"/>
                    </a:moveTo>
                    <a:cubicBezTo>
                      <a:pt x="6406" y="3230"/>
                      <a:pt x="6442" y="3480"/>
                      <a:pt x="6478" y="3747"/>
                    </a:cubicBezTo>
                    <a:cubicBezTo>
                      <a:pt x="6335" y="3658"/>
                      <a:pt x="6210" y="3569"/>
                      <a:pt x="6049" y="3480"/>
                    </a:cubicBezTo>
                    <a:cubicBezTo>
                      <a:pt x="5907" y="3408"/>
                      <a:pt x="5782" y="3337"/>
                      <a:pt x="5639" y="3248"/>
                    </a:cubicBezTo>
                    <a:cubicBezTo>
                      <a:pt x="5871" y="3141"/>
                      <a:pt x="6121" y="3069"/>
                      <a:pt x="6353" y="2980"/>
                    </a:cubicBezTo>
                    <a:close/>
                    <a:moveTo>
                      <a:pt x="3605" y="2962"/>
                    </a:moveTo>
                    <a:cubicBezTo>
                      <a:pt x="3855" y="3034"/>
                      <a:pt x="4122" y="3141"/>
                      <a:pt x="4390" y="3248"/>
                    </a:cubicBezTo>
                    <a:cubicBezTo>
                      <a:pt x="4265" y="3319"/>
                      <a:pt x="4122" y="3391"/>
                      <a:pt x="3980" y="3480"/>
                    </a:cubicBezTo>
                    <a:cubicBezTo>
                      <a:pt x="3819" y="3587"/>
                      <a:pt x="3658" y="3694"/>
                      <a:pt x="3480" y="3801"/>
                    </a:cubicBezTo>
                    <a:cubicBezTo>
                      <a:pt x="3516" y="3498"/>
                      <a:pt x="3551" y="3230"/>
                      <a:pt x="3605" y="2962"/>
                    </a:cubicBezTo>
                    <a:close/>
                    <a:moveTo>
                      <a:pt x="1785" y="2623"/>
                    </a:moveTo>
                    <a:cubicBezTo>
                      <a:pt x="2178" y="2623"/>
                      <a:pt x="2606" y="2695"/>
                      <a:pt x="3087" y="2820"/>
                    </a:cubicBezTo>
                    <a:cubicBezTo>
                      <a:pt x="2998" y="3230"/>
                      <a:pt x="2927" y="3712"/>
                      <a:pt x="2891" y="4194"/>
                    </a:cubicBezTo>
                    <a:cubicBezTo>
                      <a:pt x="2517" y="4461"/>
                      <a:pt x="2178" y="4711"/>
                      <a:pt x="1892" y="4996"/>
                    </a:cubicBezTo>
                    <a:cubicBezTo>
                      <a:pt x="1000" y="4086"/>
                      <a:pt x="625" y="3284"/>
                      <a:pt x="821" y="2927"/>
                    </a:cubicBezTo>
                    <a:cubicBezTo>
                      <a:pt x="946" y="2730"/>
                      <a:pt x="1285" y="2623"/>
                      <a:pt x="1785" y="2623"/>
                    </a:cubicBezTo>
                    <a:close/>
                    <a:moveTo>
                      <a:pt x="8244" y="2623"/>
                    </a:moveTo>
                    <a:cubicBezTo>
                      <a:pt x="8726" y="2623"/>
                      <a:pt x="9083" y="2748"/>
                      <a:pt x="9208" y="2927"/>
                    </a:cubicBezTo>
                    <a:cubicBezTo>
                      <a:pt x="9404" y="3284"/>
                      <a:pt x="9047" y="4086"/>
                      <a:pt x="8137" y="4996"/>
                    </a:cubicBezTo>
                    <a:cubicBezTo>
                      <a:pt x="7816" y="4693"/>
                      <a:pt x="7459" y="4408"/>
                      <a:pt x="7049" y="4122"/>
                    </a:cubicBezTo>
                    <a:cubicBezTo>
                      <a:pt x="7013" y="3676"/>
                      <a:pt x="6941" y="3230"/>
                      <a:pt x="6852" y="2837"/>
                    </a:cubicBezTo>
                    <a:cubicBezTo>
                      <a:pt x="7352" y="2695"/>
                      <a:pt x="7851" y="2623"/>
                      <a:pt x="8244" y="2623"/>
                    </a:cubicBezTo>
                    <a:close/>
                    <a:moveTo>
                      <a:pt x="2856" y="4872"/>
                    </a:moveTo>
                    <a:cubicBezTo>
                      <a:pt x="2856" y="5032"/>
                      <a:pt x="2856" y="5175"/>
                      <a:pt x="2856" y="5318"/>
                    </a:cubicBezTo>
                    <a:cubicBezTo>
                      <a:pt x="2856" y="5496"/>
                      <a:pt x="2856" y="5674"/>
                      <a:pt x="2856" y="5835"/>
                    </a:cubicBezTo>
                    <a:cubicBezTo>
                      <a:pt x="2659" y="5674"/>
                      <a:pt x="2463" y="5514"/>
                      <a:pt x="2285" y="5353"/>
                    </a:cubicBezTo>
                    <a:cubicBezTo>
                      <a:pt x="2463" y="5193"/>
                      <a:pt x="2659" y="5032"/>
                      <a:pt x="2856" y="4872"/>
                    </a:cubicBezTo>
                    <a:close/>
                    <a:moveTo>
                      <a:pt x="7102" y="4818"/>
                    </a:moveTo>
                    <a:cubicBezTo>
                      <a:pt x="7334" y="5014"/>
                      <a:pt x="7548" y="5193"/>
                      <a:pt x="7744" y="5371"/>
                    </a:cubicBezTo>
                    <a:cubicBezTo>
                      <a:pt x="7548" y="5550"/>
                      <a:pt x="7334" y="5728"/>
                      <a:pt x="7102" y="5906"/>
                    </a:cubicBezTo>
                    <a:cubicBezTo>
                      <a:pt x="7102" y="5710"/>
                      <a:pt x="7102" y="5532"/>
                      <a:pt x="7102" y="5335"/>
                    </a:cubicBezTo>
                    <a:cubicBezTo>
                      <a:pt x="7102" y="5157"/>
                      <a:pt x="7102" y="4979"/>
                      <a:pt x="7102" y="4818"/>
                    </a:cubicBezTo>
                    <a:close/>
                    <a:moveTo>
                      <a:pt x="5014" y="3551"/>
                    </a:moveTo>
                    <a:cubicBezTo>
                      <a:pt x="5264" y="3658"/>
                      <a:pt x="5514" y="3801"/>
                      <a:pt x="5782" y="3944"/>
                    </a:cubicBezTo>
                    <a:cubicBezTo>
                      <a:pt x="6049" y="4104"/>
                      <a:pt x="6317" y="4265"/>
                      <a:pt x="6549" y="4425"/>
                    </a:cubicBezTo>
                    <a:cubicBezTo>
                      <a:pt x="6585" y="4711"/>
                      <a:pt x="6585" y="5014"/>
                      <a:pt x="6585" y="5318"/>
                    </a:cubicBezTo>
                    <a:cubicBezTo>
                      <a:pt x="6585" y="5657"/>
                      <a:pt x="6567" y="5978"/>
                      <a:pt x="6531" y="6299"/>
                    </a:cubicBezTo>
                    <a:cubicBezTo>
                      <a:pt x="6317" y="6424"/>
                      <a:pt x="6103" y="6567"/>
                      <a:pt x="5853" y="6709"/>
                    </a:cubicBezTo>
                    <a:cubicBezTo>
                      <a:pt x="5585" y="6870"/>
                      <a:pt x="5300" y="7030"/>
                      <a:pt x="5014" y="7155"/>
                    </a:cubicBezTo>
                    <a:cubicBezTo>
                      <a:pt x="4747" y="7030"/>
                      <a:pt x="4461" y="6870"/>
                      <a:pt x="4176" y="6709"/>
                    </a:cubicBezTo>
                    <a:cubicBezTo>
                      <a:pt x="3908" y="6549"/>
                      <a:pt x="3658" y="6388"/>
                      <a:pt x="3409" y="6228"/>
                    </a:cubicBezTo>
                    <a:cubicBezTo>
                      <a:pt x="3391" y="5942"/>
                      <a:pt x="3391" y="5657"/>
                      <a:pt x="3391" y="5318"/>
                    </a:cubicBezTo>
                    <a:cubicBezTo>
                      <a:pt x="3391" y="5032"/>
                      <a:pt x="3391" y="4764"/>
                      <a:pt x="3409" y="4479"/>
                    </a:cubicBezTo>
                    <a:cubicBezTo>
                      <a:pt x="3676" y="4301"/>
                      <a:pt x="3944" y="4122"/>
                      <a:pt x="4265" y="3944"/>
                    </a:cubicBezTo>
                    <a:cubicBezTo>
                      <a:pt x="4515" y="3801"/>
                      <a:pt x="4765" y="3658"/>
                      <a:pt x="5014" y="3551"/>
                    </a:cubicBezTo>
                    <a:close/>
                    <a:moveTo>
                      <a:pt x="6478" y="6959"/>
                    </a:moveTo>
                    <a:cubicBezTo>
                      <a:pt x="6424" y="7227"/>
                      <a:pt x="6388" y="7477"/>
                      <a:pt x="6353" y="7691"/>
                    </a:cubicBezTo>
                    <a:cubicBezTo>
                      <a:pt x="6121" y="7619"/>
                      <a:pt x="5871" y="7530"/>
                      <a:pt x="5639" y="7423"/>
                    </a:cubicBezTo>
                    <a:cubicBezTo>
                      <a:pt x="5800" y="7352"/>
                      <a:pt x="5960" y="7262"/>
                      <a:pt x="6121" y="7155"/>
                    </a:cubicBezTo>
                    <a:cubicBezTo>
                      <a:pt x="6246" y="7102"/>
                      <a:pt x="6371" y="7030"/>
                      <a:pt x="6478" y="6959"/>
                    </a:cubicBezTo>
                    <a:close/>
                    <a:moveTo>
                      <a:pt x="3480" y="6906"/>
                    </a:moveTo>
                    <a:lnTo>
                      <a:pt x="3480" y="6906"/>
                    </a:lnTo>
                    <a:cubicBezTo>
                      <a:pt x="3641" y="7013"/>
                      <a:pt x="3766" y="7084"/>
                      <a:pt x="3926" y="7173"/>
                    </a:cubicBezTo>
                    <a:cubicBezTo>
                      <a:pt x="4069" y="7262"/>
                      <a:pt x="4229" y="7352"/>
                      <a:pt x="4390" y="7423"/>
                    </a:cubicBezTo>
                    <a:cubicBezTo>
                      <a:pt x="4122" y="7530"/>
                      <a:pt x="3873" y="7637"/>
                      <a:pt x="3623" y="7709"/>
                    </a:cubicBezTo>
                    <a:cubicBezTo>
                      <a:pt x="3569" y="7459"/>
                      <a:pt x="3534" y="7191"/>
                      <a:pt x="3480" y="6906"/>
                    </a:cubicBezTo>
                    <a:close/>
                    <a:moveTo>
                      <a:pt x="1910" y="5728"/>
                    </a:moveTo>
                    <a:cubicBezTo>
                      <a:pt x="2213" y="5996"/>
                      <a:pt x="2552" y="6263"/>
                      <a:pt x="2909" y="6531"/>
                    </a:cubicBezTo>
                    <a:cubicBezTo>
                      <a:pt x="2945" y="6995"/>
                      <a:pt x="3016" y="7441"/>
                      <a:pt x="3105" y="7851"/>
                    </a:cubicBezTo>
                    <a:cubicBezTo>
                      <a:pt x="2659" y="7976"/>
                      <a:pt x="2231" y="8030"/>
                      <a:pt x="1856" y="8030"/>
                    </a:cubicBezTo>
                    <a:cubicBezTo>
                      <a:pt x="1375" y="8030"/>
                      <a:pt x="1018" y="7905"/>
                      <a:pt x="911" y="7726"/>
                    </a:cubicBezTo>
                    <a:cubicBezTo>
                      <a:pt x="697" y="7387"/>
                      <a:pt x="1053" y="6602"/>
                      <a:pt x="1910" y="5728"/>
                    </a:cubicBezTo>
                    <a:close/>
                    <a:moveTo>
                      <a:pt x="8137" y="5728"/>
                    </a:moveTo>
                    <a:cubicBezTo>
                      <a:pt x="8976" y="6602"/>
                      <a:pt x="9332" y="7387"/>
                      <a:pt x="9136" y="7726"/>
                    </a:cubicBezTo>
                    <a:cubicBezTo>
                      <a:pt x="9011" y="7923"/>
                      <a:pt x="8672" y="8030"/>
                      <a:pt x="8173" y="8030"/>
                    </a:cubicBezTo>
                    <a:cubicBezTo>
                      <a:pt x="7780" y="8030"/>
                      <a:pt x="7334" y="7958"/>
                      <a:pt x="6870" y="7851"/>
                    </a:cubicBezTo>
                    <a:cubicBezTo>
                      <a:pt x="6941" y="7441"/>
                      <a:pt x="7013" y="7030"/>
                      <a:pt x="7049" y="6584"/>
                    </a:cubicBezTo>
                    <a:cubicBezTo>
                      <a:pt x="7459" y="6299"/>
                      <a:pt x="7816" y="6031"/>
                      <a:pt x="8137" y="5728"/>
                    </a:cubicBezTo>
                    <a:close/>
                    <a:moveTo>
                      <a:pt x="5014" y="7744"/>
                    </a:moveTo>
                    <a:cubicBezTo>
                      <a:pt x="5425" y="7923"/>
                      <a:pt x="5835" y="8083"/>
                      <a:pt x="6210" y="8208"/>
                    </a:cubicBezTo>
                    <a:cubicBezTo>
                      <a:pt x="5871" y="9421"/>
                      <a:pt x="5389" y="10117"/>
                      <a:pt x="4979" y="10117"/>
                    </a:cubicBezTo>
                    <a:cubicBezTo>
                      <a:pt x="4586" y="10117"/>
                      <a:pt x="4069" y="9421"/>
                      <a:pt x="3748" y="8226"/>
                    </a:cubicBezTo>
                    <a:cubicBezTo>
                      <a:pt x="4158" y="8101"/>
                      <a:pt x="4586" y="7940"/>
                      <a:pt x="5014" y="7744"/>
                    </a:cubicBezTo>
                    <a:close/>
                    <a:moveTo>
                      <a:pt x="4979" y="0"/>
                    </a:moveTo>
                    <a:cubicBezTo>
                      <a:pt x="4265" y="0"/>
                      <a:pt x="3605" y="910"/>
                      <a:pt x="3230" y="2302"/>
                    </a:cubicBezTo>
                    <a:cubicBezTo>
                      <a:pt x="2695" y="2159"/>
                      <a:pt x="2213" y="2088"/>
                      <a:pt x="1803" y="2088"/>
                    </a:cubicBezTo>
                    <a:cubicBezTo>
                      <a:pt x="1107" y="2088"/>
                      <a:pt x="590" y="2267"/>
                      <a:pt x="375" y="2659"/>
                    </a:cubicBezTo>
                    <a:cubicBezTo>
                      <a:pt x="1" y="3301"/>
                      <a:pt x="482" y="4318"/>
                      <a:pt x="1517" y="5353"/>
                    </a:cubicBezTo>
                    <a:cubicBezTo>
                      <a:pt x="536" y="6370"/>
                      <a:pt x="72" y="7352"/>
                      <a:pt x="447" y="7976"/>
                    </a:cubicBezTo>
                    <a:cubicBezTo>
                      <a:pt x="661" y="8369"/>
                      <a:pt x="1178" y="8547"/>
                      <a:pt x="1856" y="8547"/>
                    </a:cubicBezTo>
                    <a:cubicBezTo>
                      <a:pt x="2267" y="8547"/>
                      <a:pt x="2731" y="8494"/>
                      <a:pt x="3230" y="8369"/>
                    </a:cubicBezTo>
                    <a:cubicBezTo>
                      <a:pt x="3623" y="9743"/>
                      <a:pt x="4265" y="10653"/>
                      <a:pt x="4979" y="10653"/>
                    </a:cubicBezTo>
                    <a:cubicBezTo>
                      <a:pt x="5693" y="10653"/>
                      <a:pt x="6353" y="9743"/>
                      <a:pt x="6727" y="8369"/>
                    </a:cubicBezTo>
                    <a:cubicBezTo>
                      <a:pt x="7245" y="8494"/>
                      <a:pt x="7727" y="8583"/>
                      <a:pt x="8155" y="8583"/>
                    </a:cubicBezTo>
                    <a:cubicBezTo>
                      <a:pt x="8851" y="8583"/>
                      <a:pt x="9350" y="8387"/>
                      <a:pt x="9582" y="8012"/>
                    </a:cubicBezTo>
                    <a:cubicBezTo>
                      <a:pt x="9939" y="7387"/>
                      <a:pt x="9493" y="6388"/>
                      <a:pt x="8512" y="5389"/>
                    </a:cubicBezTo>
                    <a:cubicBezTo>
                      <a:pt x="9564" y="4336"/>
                      <a:pt x="10046" y="3301"/>
                      <a:pt x="9671" y="2659"/>
                    </a:cubicBezTo>
                    <a:cubicBezTo>
                      <a:pt x="9439" y="2284"/>
                      <a:pt x="8940" y="2106"/>
                      <a:pt x="8244" y="2106"/>
                    </a:cubicBezTo>
                    <a:cubicBezTo>
                      <a:pt x="7798" y="2106"/>
                      <a:pt x="7298" y="2177"/>
                      <a:pt x="6745" y="2320"/>
                    </a:cubicBezTo>
                    <a:cubicBezTo>
                      <a:pt x="6353" y="928"/>
                      <a:pt x="5710" y="0"/>
                      <a:pt x="497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6" name="Google Shape;1668;p43">
              <a:extLst>
                <a:ext uri="{FF2B5EF4-FFF2-40B4-BE49-F238E27FC236}">
                  <a16:creationId xmlns:a16="http://schemas.microsoft.com/office/drawing/2014/main" id="{B450DB42-EA64-A7BF-BC8B-77BE07127C4A}"/>
                </a:ext>
              </a:extLst>
            </p:cNvPr>
            <p:cNvSpPr/>
            <p:nvPr/>
          </p:nvSpPr>
          <p:spPr>
            <a:xfrm>
              <a:off x="5104775" y="1560179"/>
              <a:ext cx="692870" cy="692882"/>
            </a:xfrm>
            <a:custGeom>
              <a:avLst/>
              <a:gdLst/>
              <a:ahLst/>
              <a:cxnLst/>
              <a:rect l="l" t="t" r="r" b="b"/>
              <a:pathLst>
                <a:path w="10635" h="10636" extrusionOk="0">
                  <a:moveTo>
                    <a:pt x="4622" y="1"/>
                  </a:moveTo>
                  <a:lnTo>
                    <a:pt x="3088" y="1518"/>
                  </a:lnTo>
                  <a:cubicBezTo>
                    <a:pt x="2736" y="1869"/>
                    <a:pt x="3337" y="2464"/>
                    <a:pt x="3833" y="2464"/>
                  </a:cubicBezTo>
                  <a:cubicBezTo>
                    <a:pt x="3840" y="2464"/>
                    <a:pt x="3848" y="2463"/>
                    <a:pt x="3855" y="2463"/>
                  </a:cubicBezTo>
                  <a:cubicBezTo>
                    <a:pt x="3868" y="2463"/>
                    <a:pt x="3881" y="2462"/>
                    <a:pt x="3895" y="2462"/>
                  </a:cubicBezTo>
                  <a:cubicBezTo>
                    <a:pt x="4739" y="2462"/>
                    <a:pt x="5041" y="3580"/>
                    <a:pt x="4426" y="4230"/>
                  </a:cubicBezTo>
                  <a:lnTo>
                    <a:pt x="4336" y="4319"/>
                  </a:lnTo>
                  <a:cubicBezTo>
                    <a:pt x="4098" y="4545"/>
                    <a:pt x="3794" y="4649"/>
                    <a:pt x="3504" y="4649"/>
                  </a:cubicBezTo>
                  <a:cubicBezTo>
                    <a:pt x="2994" y="4649"/>
                    <a:pt x="2529" y="4324"/>
                    <a:pt x="2552" y="3766"/>
                  </a:cubicBezTo>
                  <a:cubicBezTo>
                    <a:pt x="2566" y="3371"/>
                    <a:pt x="2190" y="2909"/>
                    <a:pt x="1856" y="2909"/>
                  </a:cubicBezTo>
                  <a:cubicBezTo>
                    <a:pt x="1767" y="2909"/>
                    <a:pt x="1681" y="2942"/>
                    <a:pt x="1607" y="3016"/>
                  </a:cubicBezTo>
                  <a:lnTo>
                    <a:pt x="1" y="4622"/>
                  </a:lnTo>
                  <a:lnTo>
                    <a:pt x="2249" y="6888"/>
                  </a:lnTo>
                  <a:cubicBezTo>
                    <a:pt x="2624" y="7245"/>
                    <a:pt x="1999" y="7834"/>
                    <a:pt x="1500" y="7834"/>
                  </a:cubicBezTo>
                  <a:cubicBezTo>
                    <a:pt x="1493" y="7834"/>
                    <a:pt x="1486" y="7834"/>
                    <a:pt x="1479" y="7834"/>
                  </a:cubicBezTo>
                  <a:cubicBezTo>
                    <a:pt x="621" y="7834"/>
                    <a:pt x="327" y="8963"/>
                    <a:pt x="964" y="9618"/>
                  </a:cubicBezTo>
                  <a:lnTo>
                    <a:pt x="1053" y="9707"/>
                  </a:lnTo>
                  <a:cubicBezTo>
                    <a:pt x="1282" y="9930"/>
                    <a:pt x="1573" y="10032"/>
                    <a:pt x="1851" y="10032"/>
                  </a:cubicBezTo>
                  <a:cubicBezTo>
                    <a:pt x="2352" y="10032"/>
                    <a:pt x="2814" y="9699"/>
                    <a:pt x="2802" y="9136"/>
                  </a:cubicBezTo>
                  <a:cubicBezTo>
                    <a:pt x="2788" y="8740"/>
                    <a:pt x="3168" y="8264"/>
                    <a:pt x="3503" y="8264"/>
                  </a:cubicBezTo>
                  <a:cubicBezTo>
                    <a:pt x="3590" y="8264"/>
                    <a:pt x="3674" y="8296"/>
                    <a:pt x="3748" y="8369"/>
                  </a:cubicBezTo>
                  <a:lnTo>
                    <a:pt x="6014" y="10635"/>
                  </a:lnTo>
                  <a:lnTo>
                    <a:pt x="7637" y="9011"/>
                  </a:lnTo>
                  <a:cubicBezTo>
                    <a:pt x="7994" y="8655"/>
                    <a:pt x="7388" y="8066"/>
                    <a:pt x="6870" y="8066"/>
                  </a:cubicBezTo>
                  <a:cubicBezTo>
                    <a:pt x="6857" y="8066"/>
                    <a:pt x="6843" y="8067"/>
                    <a:pt x="6830" y="8067"/>
                  </a:cubicBezTo>
                  <a:cubicBezTo>
                    <a:pt x="5986" y="8067"/>
                    <a:pt x="5684" y="6967"/>
                    <a:pt x="6299" y="6317"/>
                  </a:cubicBezTo>
                  <a:lnTo>
                    <a:pt x="6388" y="6228"/>
                  </a:lnTo>
                  <a:cubicBezTo>
                    <a:pt x="6624" y="5999"/>
                    <a:pt x="6932" y="5892"/>
                    <a:pt x="7225" y="5892"/>
                  </a:cubicBezTo>
                  <a:cubicBezTo>
                    <a:pt x="7732" y="5892"/>
                    <a:pt x="8195" y="6210"/>
                    <a:pt x="8173" y="6763"/>
                  </a:cubicBezTo>
                  <a:cubicBezTo>
                    <a:pt x="8159" y="7173"/>
                    <a:pt x="8535" y="7638"/>
                    <a:pt x="8870" y="7638"/>
                  </a:cubicBezTo>
                  <a:cubicBezTo>
                    <a:pt x="8958" y="7638"/>
                    <a:pt x="9044" y="7605"/>
                    <a:pt x="9118" y="7531"/>
                  </a:cubicBezTo>
                  <a:lnTo>
                    <a:pt x="10635" y="6014"/>
                  </a:lnTo>
                  <a:lnTo>
                    <a:pt x="8369" y="3748"/>
                  </a:lnTo>
                  <a:cubicBezTo>
                    <a:pt x="8017" y="3396"/>
                    <a:pt x="8601" y="2802"/>
                    <a:pt x="9114" y="2802"/>
                  </a:cubicBezTo>
                  <a:cubicBezTo>
                    <a:pt x="9121" y="2802"/>
                    <a:pt x="9129" y="2802"/>
                    <a:pt x="9136" y="2802"/>
                  </a:cubicBezTo>
                  <a:cubicBezTo>
                    <a:pt x="9149" y="2803"/>
                    <a:pt x="9162" y="2803"/>
                    <a:pt x="9175" y="2803"/>
                  </a:cubicBezTo>
                  <a:cubicBezTo>
                    <a:pt x="10019" y="2803"/>
                    <a:pt x="10287" y="1668"/>
                    <a:pt x="9671" y="1036"/>
                  </a:cubicBezTo>
                  <a:lnTo>
                    <a:pt x="9582" y="929"/>
                  </a:lnTo>
                  <a:cubicBezTo>
                    <a:pt x="9353" y="706"/>
                    <a:pt x="9061" y="604"/>
                    <a:pt x="8781" y="604"/>
                  </a:cubicBezTo>
                  <a:cubicBezTo>
                    <a:pt x="8275" y="604"/>
                    <a:pt x="7811" y="937"/>
                    <a:pt x="7834" y="1500"/>
                  </a:cubicBezTo>
                  <a:cubicBezTo>
                    <a:pt x="7834" y="1909"/>
                    <a:pt x="7465" y="2374"/>
                    <a:pt x="7135" y="2374"/>
                  </a:cubicBezTo>
                  <a:cubicBezTo>
                    <a:pt x="7047" y="2374"/>
                    <a:pt x="6963" y="2342"/>
                    <a:pt x="6888" y="2267"/>
                  </a:cubicBezTo>
                  <a:lnTo>
                    <a:pt x="462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93102F2-0262-8C1B-2A98-0FAAF211E615}"/>
              </a:ext>
            </a:extLst>
          </p:cNvPr>
          <p:cNvSpPr txBox="1"/>
          <p:nvPr/>
        </p:nvSpPr>
        <p:spPr>
          <a:xfrm>
            <a:off x="8281214" y="3091293"/>
            <a:ext cx="2194724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b="1" dirty="0">
                <a:solidFill>
                  <a:srgbClr val="62A30C"/>
                </a:solidFill>
                <a:latin typeface="Kalameh" pitchFamily="2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F0611F-AD79-397E-588C-BCF395B3636A}"/>
              </a:ext>
            </a:extLst>
          </p:cNvPr>
          <p:cNvSpPr txBox="1"/>
          <p:nvPr/>
        </p:nvSpPr>
        <p:spPr>
          <a:xfrm>
            <a:off x="5837643" y="3091293"/>
            <a:ext cx="2194724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b="1" dirty="0">
                <a:solidFill>
                  <a:srgbClr val="62A30C"/>
                </a:solidFill>
                <a:latin typeface="Kalameh" pitchFamily="2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5889BF-54DA-A81B-9BEC-1E9549CCA3C0}"/>
              </a:ext>
            </a:extLst>
          </p:cNvPr>
          <p:cNvSpPr txBox="1"/>
          <p:nvPr/>
        </p:nvSpPr>
        <p:spPr>
          <a:xfrm>
            <a:off x="3445262" y="3091293"/>
            <a:ext cx="2194724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b="1" dirty="0">
                <a:solidFill>
                  <a:srgbClr val="62A30C"/>
                </a:solidFill>
                <a:latin typeface="Kalameh" pitchFamily="2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73939C4-2E87-3C72-3B3C-E3A1B636A9C8}"/>
              </a:ext>
            </a:extLst>
          </p:cNvPr>
          <p:cNvSpPr txBox="1"/>
          <p:nvPr/>
        </p:nvSpPr>
        <p:spPr>
          <a:xfrm>
            <a:off x="1001691" y="3091293"/>
            <a:ext cx="2194724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b="1" dirty="0">
                <a:solidFill>
                  <a:srgbClr val="62A30C"/>
                </a:solidFill>
                <a:latin typeface="Kalameh" pitchFamily="2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</a:p>
        </p:txBody>
      </p:sp>
    </p:spTree>
    <p:extLst>
      <p:ext uri="{BB962C8B-B14F-4D97-AF65-F5344CB8AC3E}">
        <p14:creationId xmlns:p14="http://schemas.microsoft.com/office/powerpoint/2010/main" val="2747293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7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872EC35-C499-9465-4A7D-006C551200B2}"/>
              </a:ext>
            </a:extLst>
          </p:cNvPr>
          <p:cNvSpPr txBox="1"/>
          <p:nvPr/>
        </p:nvSpPr>
        <p:spPr>
          <a:xfrm>
            <a:off x="2377752" y="1798624"/>
            <a:ext cx="7436496" cy="27469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6000" b="1" dirty="0">
                <a:solidFill>
                  <a:srgbClr val="1A3C8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با تشکر از توجه شما عزیزان</a:t>
            </a:r>
          </a:p>
        </p:txBody>
      </p:sp>
    </p:spTree>
    <p:extLst>
      <p:ext uri="{BB962C8B-B14F-4D97-AF65-F5344CB8AC3E}">
        <p14:creationId xmlns:p14="http://schemas.microsoft.com/office/powerpoint/2010/main" val="2885112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639</Words>
  <Application>Microsoft Office PowerPoint</Application>
  <PresentationFormat>Widescreen</PresentationFormat>
  <Paragraphs>41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Damavand ExtraBold</vt:lpstr>
      <vt:lpstr>Kalameh</vt:lpstr>
      <vt:lpstr>Kalameh Black</vt:lpstr>
      <vt:lpstr>Montserrat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7</cp:revision>
  <dcterms:created xsi:type="dcterms:W3CDTF">2023-09-19T05:06:15Z</dcterms:created>
  <dcterms:modified xsi:type="dcterms:W3CDTF">2023-09-19T07:31:46Z</dcterms:modified>
</cp:coreProperties>
</file>