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56" r:id="rId4"/>
    <p:sldId id="257" r:id="rId5"/>
    <p:sldId id="259" r:id="rId6"/>
    <p:sldId id="273" r:id="rId7"/>
    <p:sldId id="260" r:id="rId8"/>
    <p:sldId id="261" r:id="rId9"/>
    <p:sldId id="272" r:id="rId10"/>
    <p:sldId id="262" r:id="rId11"/>
    <p:sldId id="263" r:id="rId12"/>
    <p:sldId id="271" r:id="rId13"/>
    <p:sldId id="264" r:id="rId14"/>
    <p:sldId id="265" r:id="rId15"/>
    <p:sldId id="267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CE4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218" d="100"/>
          <a:sy n="218" d="100"/>
        </p:scale>
        <p:origin x="-110" y="-60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Rectangle 378">
            <a:extLst>
              <a:ext uri="{FF2B5EF4-FFF2-40B4-BE49-F238E27FC236}">
                <a16:creationId xmlns:a16="http://schemas.microsoft.com/office/drawing/2014/main" id="{F5708A5F-CAFC-D7E7-A2A7-8B24808D37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1" name="Picture 380">
            <a:extLst>
              <a:ext uri="{FF2B5EF4-FFF2-40B4-BE49-F238E27FC236}">
                <a16:creationId xmlns:a16="http://schemas.microsoft.com/office/drawing/2014/main" id="{F5793BBD-DBC6-F834-93E7-09B81C3A1E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1"/>
          </a:xfrm>
          <a:prstGeom prst="rect">
            <a:avLst/>
          </a:prstGeom>
        </p:spPr>
      </p:pic>
      <p:sp>
        <p:nvSpPr>
          <p:cNvPr id="382" name="Rectangle: Rounded Corners 381">
            <a:extLst>
              <a:ext uri="{FF2B5EF4-FFF2-40B4-BE49-F238E27FC236}">
                <a16:creationId xmlns:a16="http://schemas.microsoft.com/office/drawing/2014/main" id="{6B7568AF-77D5-4C68-F564-A4EB1979517F}"/>
              </a:ext>
            </a:extLst>
          </p:cNvPr>
          <p:cNvSpPr/>
          <p:nvPr userDrawn="1"/>
        </p:nvSpPr>
        <p:spPr>
          <a:xfrm>
            <a:off x="145774" y="132522"/>
            <a:ext cx="11887200" cy="6599582"/>
          </a:xfrm>
          <a:prstGeom prst="roundRect">
            <a:avLst>
              <a:gd name="adj" fmla="val 502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008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Rectangle 378">
            <a:extLst>
              <a:ext uri="{FF2B5EF4-FFF2-40B4-BE49-F238E27FC236}">
                <a16:creationId xmlns:a16="http://schemas.microsoft.com/office/drawing/2014/main" id="{F5708A5F-CAFC-D7E7-A2A7-8B24808D37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1" name="Picture 380">
            <a:extLst>
              <a:ext uri="{FF2B5EF4-FFF2-40B4-BE49-F238E27FC236}">
                <a16:creationId xmlns:a16="http://schemas.microsoft.com/office/drawing/2014/main" id="{F5793BBD-DBC6-F834-93E7-09B81C3A1E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1"/>
          </a:xfrm>
          <a:prstGeom prst="rect">
            <a:avLst/>
          </a:prstGeom>
        </p:spPr>
      </p:pic>
      <p:sp>
        <p:nvSpPr>
          <p:cNvPr id="382" name="Rectangle: Rounded Corners 381">
            <a:extLst>
              <a:ext uri="{FF2B5EF4-FFF2-40B4-BE49-F238E27FC236}">
                <a16:creationId xmlns:a16="http://schemas.microsoft.com/office/drawing/2014/main" id="{6B7568AF-77D5-4C68-F564-A4EB1979517F}"/>
              </a:ext>
            </a:extLst>
          </p:cNvPr>
          <p:cNvSpPr/>
          <p:nvPr userDrawn="1"/>
        </p:nvSpPr>
        <p:spPr>
          <a:xfrm>
            <a:off x="145774" y="132522"/>
            <a:ext cx="11887200" cy="6599582"/>
          </a:xfrm>
          <a:prstGeom prst="roundRect">
            <a:avLst>
              <a:gd name="adj" fmla="val 502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EBB33A39-F770-C8A3-4A68-0B8CD8D43238}"/>
              </a:ext>
            </a:extLst>
          </p:cNvPr>
          <p:cNvCxnSpPr/>
          <p:nvPr userDrawn="1"/>
        </p:nvCxnSpPr>
        <p:spPr>
          <a:xfrm>
            <a:off x="212034" y="834887"/>
            <a:ext cx="11701669" cy="0"/>
          </a:xfrm>
          <a:prstGeom prst="line">
            <a:avLst/>
          </a:prstGeom>
          <a:ln w="28575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>
            <a:extLst>
              <a:ext uri="{FF2B5EF4-FFF2-40B4-BE49-F238E27FC236}">
                <a16:creationId xmlns:a16="http://schemas.microsoft.com/office/drawing/2014/main" id="{09D344FC-7ABF-087D-EFCB-4826B9AD2AAA}"/>
              </a:ext>
            </a:extLst>
          </p:cNvPr>
          <p:cNvCxnSpPr>
            <a:cxnSpLocks/>
          </p:cNvCxnSpPr>
          <p:nvPr userDrawn="1"/>
        </p:nvCxnSpPr>
        <p:spPr>
          <a:xfrm flipH="1">
            <a:off x="1033272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>
            <a:extLst>
              <a:ext uri="{FF2B5EF4-FFF2-40B4-BE49-F238E27FC236}">
                <a16:creationId xmlns:a16="http://schemas.microsoft.com/office/drawing/2014/main" id="{3B393F1D-ED1D-AC94-9305-68A7FC8C6B1D}"/>
              </a:ext>
            </a:extLst>
          </p:cNvPr>
          <p:cNvCxnSpPr>
            <a:cxnSpLocks/>
          </p:cNvCxnSpPr>
          <p:nvPr userDrawn="1"/>
        </p:nvCxnSpPr>
        <p:spPr>
          <a:xfrm flipH="1">
            <a:off x="880364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AD99A841-EE4A-3EBB-86EC-736F6845B004}"/>
              </a:ext>
            </a:extLst>
          </p:cNvPr>
          <p:cNvCxnSpPr>
            <a:cxnSpLocks/>
          </p:cNvCxnSpPr>
          <p:nvPr userDrawn="1"/>
        </p:nvCxnSpPr>
        <p:spPr>
          <a:xfrm flipH="1">
            <a:off x="727456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>
            <a:extLst>
              <a:ext uri="{FF2B5EF4-FFF2-40B4-BE49-F238E27FC236}">
                <a16:creationId xmlns:a16="http://schemas.microsoft.com/office/drawing/2014/main" id="{9ACAD2D4-E62E-0F55-8BD0-20EEC6D628FF}"/>
              </a:ext>
            </a:extLst>
          </p:cNvPr>
          <p:cNvCxnSpPr>
            <a:cxnSpLocks/>
          </p:cNvCxnSpPr>
          <p:nvPr userDrawn="1"/>
        </p:nvCxnSpPr>
        <p:spPr>
          <a:xfrm flipH="1">
            <a:off x="574548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968142D9-2EB6-9182-96D1-BC29775FA343}"/>
              </a:ext>
            </a:extLst>
          </p:cNvPr>
          <p:cNvCxnSpPr>
            <a:cxnSpLocks/>
          </p:cNvCxnSpPr>
          <p:nvPr userDrawn="1"/>
        </p:nvCxnSpPr>
        <p:spPr>
          <a:xfrm flipH="1">
            <a:off x="421640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C04CB9DE-3A75-24A2-8AAF-E29F2C82ED63}"/>
              </a:ext>
            </a:extLst>
          </p:cNvPr>
          <p:cNvCxnSpPr>
            <a:cxnSpLocks/>
          </p:cNvCxnSpPr>
          <p:nvPr userDrawn="1"/>
        </p:nvCxnSpPr>
        <p:spPr>
          <a:xfrm flipH="1">
            <a:off x="268732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81AAD1C9-064A-3FFC-826C-B7942EF1FE25}"/>
              </a:ext>
            </a:extLst>
          </p:cNvPr>
          <p:cNvCxnSpPr>
            <a:cxnSpLocks/>
          </p:cNvCxnSpPr>
          <p:nvPr userDrawn="1"/>
        </p:nvCxnSpPr>
        <p:spPr>
          <a:xfrm flipH="1">
            <a:off x="152908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FC940D2C-712D-55A8-EF33-566A0B7DC049}"/>
              </a:ext>
            </a:extLst>
          </p:cNvPr>
          <p:cNvCxnSpPr>
            <a:cxnSpLocks/>
          </p:cNvCxnSpPr>
          <p:nvPr userDrawn="1"/>
        </p:nvCxnSpPr>
        <p:spPr>
          <a:xfrm flipH="1">
            <a:off x="909320" y="298837"/>
            <a:ext cx="152400" cy="365760"/>
          </a:xfrm>
          <a:prstGeom prst="line">
            <a:avLst/>
          </a:prstGeom>
          <a:ln w="19050">
            <a:solidFill>
              <a:srgbClr val="585C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Oval 391">
            <a:extLst>
              <a:ext uri="{FF2B5EF4-FFF2-40B4-BE49-F238E27FC236}">
                <a16:creationId xmlns:a16="http://schemas.microsoft.com/office/drawing/2014/main" id="{3C5FA74A-092A-A235-CFEE-7A069D0DBFF3}"/>
              </a:ext>
            </a:extLst>
          </p:cNvPr>
          <p:cNvSpPr/>
          <p:nvPr userDrawn="1"/>
        </p:nvSpPr>
        <p:spPr>
          <a:xfrm>
            <a:off x="304800" y="6126480"/>
            <a:ext cx="457200" cy="457200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820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65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Oval 217">
            <a:extLst>
              <a:ext uri="{FF2B5EF4-FFF2-40B4-BE49-F238E27FC236}">
                <a16:creationId xmlns:a16="http://schemas.microsoft.com/office/drawing/2014/main" id="{BE03C3C0-8C04-6646-9D46-514F1486525D}"/>
              </a:ext>
            </a:extLst>
          </p:cNvPr>
          <p:cNvSpPr/>
          <p:nvPr/>
        </p:nvSpPr>
        <p:spPr>
          <a:xfrm>
            <a:off x="8209935" y="2113935"/>
            <a:ext cx="2428568" cy="2390322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6DAD60-4332-985A-F911-45088FAA5913}"/>
              </a:ext>
            </a:extLst>
          </p:cNvPr>
          <p:cNvSpPr txBox="1"/>
          <p:nvPr/>
        </p:nvSpPr>
        <p:spPr>
          <a:xfrm>
            <a:off x="721965" y="2604753"/>
            <a:ext cx="595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شیمـــــــــــــــــــــی</a:t>
            </a:r>
            <a:endParaRPr lang="en-US" sz="5400" b="1" dirty="0">
              <a:solidFill>
                <a:srgbClr val="585CE4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1A31F-5512-D6F3-0071-0607DDFF8E16}"/>
              </a:ext>
            </a:extLst>
          </p:cNvPr>
          <p:cNvSpPr txBox="1"/>
          <p:nvPr/>
        </p:nvSpPr>
        <p:spPr>
          <a:xfrm>
            <a:off x="846502" y="4097508"/>
            <a:ext cx="5950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تهیه کننده: ..............         استاد راهنما: .............. </a:t>
            </a:r>
            <a:endParaRPr lang="en-US" sz="2000" b="1" dirty="0">
              <a:solidFill>
                <a:srgbClr val="585CE4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EEA9EF-1993-CD12-99EA-41949FE93D72}"/>
              </a:ext>
            </a:extLst>
          </p:cNvPr>
          <p:cNvSpPr txBox="1"/>
          <p:nvPr/>
        </p:nvSpPr>
        <p:spPr>
          <a:xfrm>
            <a:off x="2897598" y="1378955"/>
            <a:ext cx="36379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4800" b="1" dirty="0">
                <a:latin typeface="Yekan Bakh" panose="01000504000000020004" pitchFamily="2" charset="-78"/>
                <a:cs typeface="Yekan Bakh" panose="01000504000000020004" pitchFamily="2" charset="-78"/>
              </a:rPr>
              <a:t>قـالب پاورپـوینت </a:t>
            </a:r>
            <a:endParaRPr lang="en-US" sz="48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025528-9DB1-4C98-AB7B-C123A2FA76C6}"/>
              </a:ext>
            </a:extLst>
          </p:cNvPr>
          <p:cNvSpPr txBox="1"/>
          <p:nvPr/>
        </p:nvSpPr>
        <p:spPr>
          <a:xfrm>
            <a:off x="995487" y="2379267"/>
            <a:ext cx="4137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و آزمایشگاه</a:t>
            </a:r>
            <a:endParaRPr lang="en-US" sz="3600" b="1" dirty="0">
              <a:solidFill>
                <a:srgbClr val="585CE4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pic>
        <p:nvPicPr>
          <p:cNvPr id="7" name="Google Shape;7440;p35">
            <a:extLst>
              <a:ext uri="{FF2B5EF4-FFF2-40B4-BE49-F238E27FC236}">
                <a16:creationId xmlns:a16="http://schemas.microsoft.com/office/drawing/2014/main" id="{929D88B2-74C1-4084-13B5-A513D0393C8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32429" y="272783"/>
            <a:ext cx="3790531" cy="5503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441;p35">
            <a:extLst>
              <a:ext uri="{FF2B5EF4-FFF2-40B4-BE49-F238E27FC236}">
                <a16:creationId xmlns:a16="http://schemas.microsoft.com/office/drawing/2014/main" id="{2F249A95-0A44-5C68-08EB-C6B7E251D12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9315" y="4799836"/>
            <a:ext cx="660986" cy="975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442;p35">
            <a:extLst>
              <a:ext uri="{FF2B5EF4-FFF2-40B4-BE49-F238E27FC236}">
                <a16:creationId xmlns:a16="http://schemas.microsoft.com/office/drawing/2014/main" id="{F89F546C-1053-2818-5135-F96A0084449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48863" y="4872909"/>
            <a:ext cx="1170428" cy="829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443;p35">
            <a:extLst>
              <a:ext uri="{FF2B5EF4-FFF2-40B4-BE49-F238E27FC236}">
                <a16:creationId xmlns:a16="http://schemas.microsoft.com/office/drawing/2014/main" id="{C519A90E-F53D-BD1B-6038-2A470036827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0777" y="4668917"/>
            <a:ext cx="660986" cy="172178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TextBox 218">
            <a:extLst>
              <a:ext uri="{FF2B5EF4-FFF2-40B4-BE49-F238E27FC236}">
                <a16:creationId xmlns:a16="http://schemas.microsoft.com/office/drawing/2014/main" id="{D2511AF7-B225-FEF4-3BC7-0CFADF76216B}"/>
              </a:ext>
            </a:extLst>
          </p:cNvPr>
          <p:cNvSpPr txBox="1"/>
          <p:nvPr/>
        </p:nvSpPr>
        <p:spPr>
          <a:xfrm>
            <a:off x="870922" y="5148721"/>
            <a:ext cx="56884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سال تحصیلی:.............</a:t>
            </a:r>
            <a:endParaRPr lang="en-US" sz="2000" b="1" dirty="0">
              <a:solidFill>
                <a:srgbClr val="585CE4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92404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E0E0DD-594D-0A78-F894-C48903836AFA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30F98-E10C-EB2E-B7E5-D19E9E675D6F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511F4-C68B-51EB-C116-3A185F60980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082B01-D8EC-B5BD-6909-4786FC9A57A2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A94AAB-6214-0483-49DE-3E211EAB2892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C68AC-2DE9-6F50-F601-E24167B36C08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62756E-6708-02B8-E4D0-8D333FC67FC5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51476F1-7CDF-936C-3AD0-26B629370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12AFAF7-1320-2882-4A6E-6E37FDAD8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96EBE69-1B35-DC87-CC7C-5B2C990A9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ACE5C31-ED1A-D1E1-21AC-B309BEEA5E28}"/>
              </a:ext>
            </a:extLst>
          </p:cNvPr>
          <p:cNvSpPr txBox="1"/>
          <p:nvPr/>
        </p:nvSpPr>
        <p:spPr>
          <a:xfrm>
            <a:off x="7061476" y="985490"/>
            <a:ext cx="45723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C2A3F1-F737-F7F6-7814-057F8735D5ED}"/>
              </a:ext>
            </a:extLst>
          </p:cNvPr>
          <p:cNvSpPr txBox="1"/>
          <p:nvPr/>
        </p:nvSpPr>
        <p:spPr>
          <a:xfrm>
            <a:off x="295275" y="2891809"/>
            <a:ext cx="1133854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72727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  <a:p>
            <a:pPr algn="justLow" rtl="1">
              <a:lnSpc>
                <a:spcPct val="250000"/>
              </a:lnSpc>
            </a:pPr>
            <a:endParaRPr lang="en-US" sz="1600" dirty="0">
              <a:solidFill>
                <a:srgbClr val="272727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D16C610-8BB8-70BA-3D4F-36164416C758}"/>
              </a:ext>
            </a:extLst>
          </p:cNvPr>
          <p:cNvSpPr/>
          <p:nvPr/>
        </p:nvSpPr>
        <p:spPr>
          <a:xfrm flipH="1">
            <a:off x="11269470" y="5235575"/>
            <a:ext cx="332244" cy="3322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C2F23AC-0CF2-A7DF-7DA3-93FD3E02363C}"/>
              </a:ext>
            </a:extLst>
          </p:cNvPr>
          <p:cNvSpPr/>
          <p:nvPr/>
        </p:nvSpPr>
        <p:spPr>
          <a:xfrm flipH="1">
            <a:off x="5486556" y="5178780"/>
            <a:ext cx="332244" cy="3322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497CDE7-DAAC-ACF2-FBFE-168D19A0554C}"/>
              </a:ext>
            </a:extLst>
          </p:cNvPr>
          <p:cNvSpPr/>
          <p:nvPr/>
        </p:nvSpPr>
        <p:spPr>
          <a:xfrm flipH="1">
            <a:off x="8589770" y="5235575"/>
            <a:ext cx="332244" cy="3322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BD4D37C-D450-13F3-2FA9-FA5C407B34A2}"/>
              </a:ext>
            </a:extLst>
          </p:cNvPr>
          <p:cNvSpPr/>
          <p:nvPr/>
        </p:nvSpPr>
        <p:spPr>
          <a:xfrm flipH="1">
            <a:off x="2806856" y="5178780"/>
            <a:ext cx="332244" cy="3322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CD77B4-60A7-713B-EF3C-918BB51813A4}"/>
              </a:ext>
            </a:extLst>
          </p:cNvPr>
          <p:cNvSpPr txBox="1"/>
          <p:nvPr/>
        </p:nvSpPr>
        <p:spPr>
          <a:xfrm>
            <a:off x="9242425" y="5081913"/>
            <a:ext cx="19135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8E2D67-B041-F848-FE69-B23D1ED7EFC7}"/>
              </a:ext>
            </a:extLst>
          </p:cNvPr>
          <p:cNvSpPr txBox="1"/>
          <p:nvPr/>
        </p:nvSpPr>
        <p:spPr>
          <a:xfrm>
            <a:off x="6582016" y="5081913"/>
            <a:ext cx="19135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1489BA-409B-67A3-8002-FDEEA0F6A2CE}"/>
              </a:ext>
            </a:extLst>
          </p:cNvPr>
          <p:cNvSpPr txBox="1"/>
          <p:nvPr/>
        </p:nvSpPr>
        <p:spPr>
          <a:xfrm>
            <a:off x="3459511" y="5087139"/>
            <a:ext cx="19135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D746E1-5449-A74D-7D46-9F982028D12E}"/>
              </a:ext>
            </a:extLst>
          </p:cNvPr>
          <p:cNvSpPr txBox="1"/>
          <p:nvPr/>
        </p:nvSpPr>
        <p:spPr>
          <a:xfrm>
            <a:off x="799102" y="5087139"/>
            <a:ext cx="19135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DA02C-8E7B-0AA0-56BC-9D6982AFE0D2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10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93463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F35514-9860-A769-6B88-B0C64956DEFC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3F64F8-93F7-FDDB-4830-594A010290D8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0B995C-D622-18E5-0995-DE5CA209591B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F0A9F-7985-F747-AD25-8D10D763CE2F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89B7F-081C-AE59-0C4D-1DCFB5D5644D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F4409-99F3-8F32-AA63-4F04543079F9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F3E505-594C-584C-AD81-9C1BE3B39E19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47F7455-2BBA-C362-F2A9-65B60C75B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A17205B-9BE9-FAB3-0E5E-D29FD8CB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1CDED1C-D538-0DFA-F10A-63101BFD5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38A98B-1E27-630E-45BD-92A55D11A74F}"/>
              </a:ext>
            </a:extLst>
          </p:cNvPr>
          <p:cNvSpPr/>
          <p:nvPr/>
        </p:nvSpPr>
        <p:spPr>
          <a:xfrm>
            <a:off x="2145881" y="2978128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1002803-9AF2-C618-36F0-097A8B9EFC38}"/>
              </a:ext>
            </a:extLst>
          </p:cNvPr>
          <p:cNvSpPr/>
          <p:nvPr/>
        </p:nvSpPr>
        <p:spPr>
          <a:xfrm>
            <a:off x="4818214" y="2978128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D06910A-F501-6512-FE5B-6C4AFFD66EBE}"/>
              </a:ext>
            </a:extLst>
          </p:cNvPr>
          <p:cNvSpPr/>
          <p:nvPr/>
        </p:nvSpPr>
        <p:spPr>
          <a:xfrm>
            <a:off x="7445774" y="2995058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075A47-E010-976D-06A2-EBC742BBB821}"/>
              </a:ext>
            </a:extLst>
          </p:cNvPr>
          <p:cNvSpPr txBox="1"/>
          <p:nvPr/>
        </p:nvSpPr>
        <p:spPr>
          <a:xfrm>
            <a:off x="3395427" y="880755"/>
            <a:ext cx="57553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80BBF8-C26C-D0BE-8289-55F6BEB79410}"/>
              </a:ext>
            </a:extLst>
          </p:cNvPr>
          <p:cNvSpPr txBox="1"/>
          <p:nvPr/>
        </p:nvSpPr>
        <p:spPr>
          <a:xfrm>
            <a:off x="2239617" y="1813589"/>
            <a:ext cx="83405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sz="1600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A875CB-C7A1-4917-24A7-7C8950812FE4}"/>
              </a:ext>
            </a:extLst>
          </p:cNvPr>
          <p:cNvSpPr txBox="1"/>
          <p:nvPr/>
        </p:nvSpPr>
        <p:spPr>
          <a:xfrm>
            <a:off x="2210496" y="4327327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2D7896-5FEB-E623-DF01-F957A6B313A2}"/>
              </a:ext>
            </a:extLst>
          </p:cNvPr>
          <p:cNvSpPr txBox="1"/>
          <p:nvPr/>
        </p:nvSpPr>
        <p:spPr>
          <a:xfrm>
            <a:off x="4838056" y="4327327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DD920B-4EAC-FF2C-EF9E-F149A9C01A10}"/>
              </a:ext>
            </a:extLst>
          </p:cNvPr>
          <p:cNvSpPr txBox="1"/>
          <p:nvPr/>
        </p:nvSpPr>
        <p:spPr>
          <a:xfrm>
            <a:off x="7465617" y="4327327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0927463-EC61-74F5-C074-2CFE2A1C54D6}"/>
              </a:ext>
            </a:extLst>
          </p:cNvPr>
          <p:cNvSpPr/>
          <p:nvPr/>
        </p:nvSpPr>
        <p:spPr>
          <a:xfrm>
            <a:off x="5649414" y="3337207"/>
            <a:ext cx="834528" cy="833184"/>
          </a:xfrm>
          <a:custGeom>
            <a:avLst/>
            <a:gdLst>
              <a:gd name="connsiteX0" fmla="*/ 834528 w 834528"/>
              <a:gd name="connsiteY0" fmla="*/ 361992 h 833184"/>
              <a:gd name="connsiteX1" fmla="*/ 834528 w 834528"/>
              <a:gd name="connsiteY1" fmla="*/ 472402 h 833184"/>
              <a:gd name="connsiteX2" fmla="*/ 780531 w 834528"/>
              <a:gd name="connsiteY2" fmla="*/ 534055 h 833184"/>
              <a:gd name="connsiteX3" fmla="*/ 534055 w 834528"/>
              <a:gd name="connsiteY3" fmla="*/ 534055 h 833184"/>
              <a:gd name="connsiteX4" fmla="*/ 534055 w 834528"/>
              <a:gd name="connsiteY4" fmla="*/ 779323 h 833184"/>
              <a:gd name="connsiteX5" fmla="*/ 472402 w 834528"/>
              <a:gd name="connsiteY5" fmla="*/ 833185 h 833184"/>
              <a:gd name="connsiteX6" fmla="*/ 361992 w 834528"/>
              <a:gd name="connsiteY6" fmla="*/ 833185 h 833184"/>
              <a:gd name="connsiteX7" fmla="*/ 300339 w 834528"/>
              <a:gd name="connsiteY7" fmla="*/ 779323 h 833184"/>
              <a:gd name="connsiteX8" fmla="*/ 300339 w 834528"/>
              <a:gd name="connsiteY8" fmla="*/ 534055 h 833184"/>
              <a:gd name="connsiteX9" fmla="*/ 53862 w 834528"/>
              <a:gd name="connsiteY9" fmla="*/ 534055 h 833184"/>
              <a:gd name="connsiteX10" fmla="*/ 0 w 834528"/>
              <a:gd name="connsiteY10" fmla="*/ 472402 h 833184"/>
              <a:gd name="connsiteX11" fmla="*/ 0 w 834528"/>
              <a:gd name="connsiteY11" fmla="*/ 361992 h 833184"/>
              <a:gd name="connsiteX12" fmla="*/ 53862 w 834528"/>
              <a:gd name="connsiteY12" fmla="*/ 299130 h 833184"/>
              <a:gd name="connsiteX13" fmla="*/ 300339 w 834528"/>
              <a:gd name="connsiteY13" fmla="*/ 299130 h 833184"/>
              <a:gd name="connsiteX14" fmla="*/ 300339 w 834528"/>
              <a:gd name="connsiteY14" fmla="*/ 53862 h 833184"/>
              <a:gd name="connsiteX15" fmla="*/ 361992 w 834528"/>
              <a:gd name="connsiteY15" fmla="*/ 0 h 833184"/>
              <a:gd name="connsiteX16" fmla="*/ 472402 w 834528"/>
              <a:gd name="connsiteY16" fmla="*/ 0 h 833184"/>
              <a:gd name="connsiteX17" fmla="*/ 534055 w 834528"/>
              <a:gd name="connsiteY17" fmla="*/ 53862 h 833184"/>
              <a:gd name="connsiteX18" fmla="*/ 534055 w 834528"/>
              <a:gd name="connsiteY18" fmla="*/ 299130 h 833184"/>
              <a:gd name="connsiteX19" fmla="*/ 780531 w 834528"/>
              <a:gd name="connsiteY19" fmla="*/ 299130 h 833184"/>
              <a:gd name="connsiteX20" fmla="*/ 834528 w 834528"/>
              <a:gd name="connsiteY20" fmla="*/ 361992 h 833184"/>
              <a:gd name="connsiteX21" fmla="*/ 834528 w 834528"/>
              <a:gd name="connsiteY21" fmla="*/ 361992 h 83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4528" h="833184">
                <a:moveTo>
                  <a:pt x="834528" y="361992"/>
                </a:moveTo>
                <a:lnTo>
                  <a:pt x="834528" y="472402"/>
                </a:lnTo>
                <a:cubicBezTo>
                  <a:pt x="834528" y="505713"/>
                  <a:pt x="810082" y="534055"/>
                  <a:pt x="780531" y="534055"/>
                </a:cubicBezTo>
                <a:lnTo>
                  <a:pt x="534055" y="534055"/>
                </a:lnTo>
                <a:lnTo>
                  <a:pt x="534055" y="779323"/>
                </a:lnTo>
                <a:cubicBezTo>
                  <a:pt x="534055" y="808873"/>
                  <a:pt x="507057" y="833185"/>
                  <a:pt x="472402" y="833185"/>
                </a:cubicBezTo>
                <a:lnTo>
                  <a:pt x="361992" y="833185"/>
                </a:lnTo>
                <a:cubicBezTo>
                  <a:pt x="327337" y="833185"/>
                  <a:pt x="300339" y="808873"/>
                  <a:pt x="300339" y="779323"/>
                </a:cubicBezTo>
                <a:lnTo>
                  <a:pt x="300339" y="534055"/>
                </a:lnTo>
                <a:lnTo>
                  <a:pt x="53862" y="534055"/>
                </a:lnTo>
                <a:cubicBezTo>
                  <a:pt x="24312" y="534055"/>
                  <a:pt x="0" y="505848"/>
                  <a:pt x="0" y="472402"/>
                </a:cubicBezTo>
                <a:lnTo>
                  <a:pt x="0" y="361992"/>
                </a:lnTo>
                <a:cubicBezTo>
                  <a:pt x="0" y="327337"/>
                  <a:pt x="24446" y="299130"/>
                  <a:pt x="53862" y="299130"/>
                </a:cubicBezTo>
                <a:lnTo>
                  <a:pt x="300339" y="299130"/>
                </a:lnTo>
                <a:lnTo>
                  <a:pt x="300339" y="53862"/>
                </a:lnTo>
                <a:cubicBezTo>
                  <a:pt x="300339" y="24312"/>
                  <a:pt x="327337" y="0"/>
                  <a:pt x="361992" y="0"/>
                </a:cubicBezTo>
                <a:lnTo>
                  <a:pt x="472402" y="0"/>
                </a:lnTo>
                <a:cubicBezTo>
                  <a:pt x="507057" y="0"/>
                  <a:pt x="534055" y="24446"/>
                  <a:pt x="534055" y="53862"/>
                </a:cubicBezTo>
                <a:lnTo>
                  <a:pt x="534055" y="299130"/>
                </a:lnTo>
                <a:lnTo>
                  <a:pt x="780531" y="299130"/>
                </a:lnTo>
                <a:cubicBezTo>
                  <a:pt x="810216" y="299130"/>
                  <a:pt x="834528" y="327471"/>
                  <a:pt x="834528" y="361992"/>
                </a:cubicBezTo>
                <a:lnTo>
                  <a:pt x="834528" y="361992"/>
                </a:lnTo>
                <a:close/>
              </a:path>
            </a:pathLst>
          </a:custGeom>
          <a:solidFill>
            <a:srgbClr val="585CE4"/>
          </a:solidFill>
          <a:ln w="134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3" name="Graphic 13">
            <a:extLst>
              <a:ext uri="{FF2B5EF4-FFF2-40B4-BE49-F238E27FC236}">
                <a16:creationId xmlns:a16="http://schemas.microsoft.com/office/drawing/2014/main" id="{A71FA722-0C1F-8143-88A1-09CB4CF10257}"/>
              </a:ext>
            </a:extLst>
          </p:cNvPr>
          <p:cNvGrpSpPr/>
          <p:nvPr/>
        </p:nvGrpSpPr>
        <p:grpSpPr>
          <a:xfrm>
            <a:off x="8248326" y="3349900"/>
            <a:ext cx="833293" cy="622584"/>
            <a:chOff x="9705829" y="1981335"/>
            <a:chExt cx="833293" cy="622584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7DFDFC6-C2E0-AFFD-05C1-1A531AC2B1F4}"/>
                </a:ext>
              </a:extLst>
            </p:cNvPr>
            <p:cNvSpPr/>
            <p:nvPr/>
          </p:nvSpPr>
          <p:spPr>
            <a:xfrm>
              <a:off x="10178356" y="2243192"/>
              <a:ext cx="360766" cy="360727"/>
            </a:xfrm>
            <a:custGeom>
              <a:avLst/>
              <a:gdLst>
                <a:gd name="connsiteX0" fmla="*/ 59 w 360766"/>
                <a:gd name="connsiteY0" fmla="*/ 177099 h 360727"/>
                <a:gd name="connsiteX1" fmla="*/ 59 w 360766"/>
                <a:gd name="connsiteY1" fmla="*/ 177099 h 360727"/>
                <a:gd name="connsiteX2" fmla="*/ 178435 w 360766"/>
                <a:gd name="connsiteY2" fmla="*/ 360714 h 360727"/>
                <a:gd name="connsiteX3" fmla="*/ 360707 w 360766"/>
                <a:gd name="connsiteY3" fmla="*/ 182338 h 360727"/>
                <a:gd name="connsiteX4" fmla="*/ 183539 w 360766"/>
                <a:gd name="connsiteY4" fmla="*/ 66 h 360727"/>
                <a:gd name="connsiteX5" fmla="*/ 59 w 360766"/>
                <a:gd name="connsiteY5" fmla="*/ 177099 h 360727"/>
                <a:gd name="connsiteX6" fmla="*/ 59 w 360766"/>
                <a:gd name="connsiteY6" fmla="*/ 177099 h 3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766" h="360727">
                  <a:moveTo>
                    <a:pt x="59" y="177099"/>
                  </a:moveTo>
                  <a:lnTo>
                    <a:pt x="59" y="177099"/>
                  </a:lnTo>
                  <a:cubicBezTo>
                    <a:pt x="-2493" y="277302"/>
                    <a:pt x="78367" y="359371"/>
                    <a:pt x="178435" y="360714"/>
                  </a:cubicBezTo>
                  <a:cubicBezTo>
                    <a:pt x="277294" y="361923"/>
                    <a:pt x="359498" y="282406"/>
                    <a:pt x="360707" y="182338"/>
                  </a:cubicBezTo>
                  <a:cubicBezTo>
                    <a:pt x="363259" y="83479"/>
                    <a:pt x="283607" y="1275"/>
                    <a:pt x="183539" y="66"/>
                  </a:cubicBezTo>
                  <a:cubicBezTo>
                    <a:pt x="83471" y="-2620"/>
                    <a:pt x="1268" y="76897"/>
                    <a:pt x="59" y="177099"/>
                  </a:cubicBezTo>
                  <a:lnTo>
                    <a:pt x="59" y="177099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29FDBC8-032F-565B-BFE6-798CD7C6FA60}"/>
                </a:ext>
              </a:extLst>
            </p:cNvPr>
            <p:cNvSpPr/>
            <p:nvPr/>
          </p:nvSpPr>
          <p:spPr>
            <a:xfrm>
              <a:off x="9705829" y="1981335"/>
              <a:ext cx="533851" cy="621228"/>
            </a:xfrm>
            <a:custGeom>
              <a:avLst/>
              <a:gdLst>
                <a:gd name="connsiteX0" fmla="*/ 3944 w 533851"/>
                <a:gd name="connsiteY0" fmla="*/ 477506 h 621228"/>
                <a:gd name="connsiteX1" fmla="*/ 77148 w 533851"/>
                <a:gd name="connsiteY1" fmla="*/ 590469 h 621228"/>
                <a:gd name="connsiteX2" fmla="*/ 176008 w 533851"/>
                <a:gd name="connsiteY2" fmla="*/ 621228 h 621228"/>
                <a:gd name="connsiteX3" fmla="*/ 322416 w 533851"/>
                <a:gd name="connsiteY3" fmla="*/ 542920 h 621228"/>
                <a:gd name="connsiteX4" fmla="*/ 503479 w 533851"/>
                <a:gd name="connsiteY4" fmla="*/ 275893 h 621228"/>
                <a:gd name="connsiteX5" fmla="*/ 530477 w 533851"/>
                <a:gd name="connsiteY5" fmla="*/ 143722 h 621228"/>
                <a:gd name="connsiteX6" fmla="*/ 455930 w 533851"/>
                <a:gd name="connsiteY6" fmla="*/ 30759 h 621228"/>
                <a:gd name="connsiteX7" fmla="*/ 357070 w 533851"/>
                <a:gd name="connsiteY7" fmla="*/ 0 h 621228"/>
                <a:gd name="connsiteX8" fmla="*/ 212005 w 533851"/>
                <a:gd name="connsiteY8" fmla="*/ 78308 h 621228"/>
                <a:gd name="connsiteX9" fmla="*/ 30942 w 533851"/>
                <a:gd name="connsiteY9" fmla="*/ 345336 h 621228"/>
                <a:gd name="connsiteX10" fmla="*/ 3944 w 533851"/>
                <a:gd name="connsiteY10" fmla="*/ 477506 h 621228"/>
                <a:gd name="connsiteX11" fmla="*/ 3944 w 533851"/>
                <a:gd name="connsiteY11" fmla="*/ 477506 h 62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851" h="621228">
                  <a:moveTo>
                    <a:pt x="3944" y="477506"/>
                  </a:moveTo>
                  <a:cubicBezTo>
                    <a:pt x="11600" y="523712"/>
                    <a:pt x="38598" y="563605"/>
                    <a:pt x="77148" y="590469"/>
                  </a:cubicBezTo>
                  <a:cubicBezTo>
                    <a:pt x="106699" y="609677"/>
                    <a:pt x="141353" y="621228"/>
                    <a:pt x="176008" y="621228"/>
                  </a:cubicBezTo>
                  <a:cubicBezTo>
                    <a:pt x="235108" y="621228"/>
                    <a:pt x="290313" y="591678"/>
                    <a:pt x="322416" y="542920"/>
                  </a:cubicBezTo>
                  <a:lnTo>
                    <a:pt x="503479" y="275893"/>
                  </a:lnTo>
                  <a:cubicBezTo>
                    <a:pt x="530477" y="236134"/>
                    <a:pt x="539477" y="189928"/>
                    <a:pt x="530477" y="143722"/>
                  </a:cubicBezTo>
                  <a:cubicBezTo>
                    <a:pt x="521477" y="96173"/>
                    <a:pt x="495823" y="57623"/>
                    <a:pt x="455930" y="30759"/>
                  </a:cubicBezTo>
                  <a:cubicBezTo>
                    <a:pt x="427723" y="10208"/>
                    <a:pt x="393068" y="0"/>
                    <a:pt x="357070" y="0"/>
                  </a:cubicBezTo>
                  <a:cubicBezTo>
                    <a:pt x="299313" y="0"/>
                    <a:pt x="244107" y="29550"/>
                    <a:pt x="212005" y="78308"/>
                  </a:cubicBezTo>
                  <a:lnTo>
                    <a:pt x="30942" y="345336"/>
                  </a:lnTo>
                  <a:cubicBezTo>
                    <a:pt x="3944" y="385094"/>
                    <a:pt x="-6399" y="431300"/>
                    <a:pt x="3944" y="477506"/>
                  </a:cubicBezTo>
                  <a:lnTo>
                    <a:pt x="3944" y="477506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251271-EDF1-3C25-A318-DB698456629B}"/>
                </a:ext>
              </a:extLst>
            </p:cNvPr>
            <p:cNvSpPr/>
            <p:nvPr/>
          </p:nvSpPr>
          <p:spPr>
            <a:xfrm>
              <a:off x="9887796" y="2040301"/>
              <a:ext cx="293000" cy="306046"/>
            </a:xfrm>
            <a:custGeom>
              <a:avLst/>
              <a:gdLst>
                <a:gd name="connsiteX0" fmla="*/ 77453 w 293000"/>
                <a:gd name="connsiteY0" fmla="*/ 52653 h 306046"/>
                <a:gd name="connsiteX1" fmla="*/ 77453 w 293000"/>
                <a:gd name="connsiteY1" fmla="*/ 52653 h 306046"/>
                <a:gd name="connsiteX2" fmla="*/ 174969 w 293000"/>
                <a:gd name="connsiteY2" fmla="*/ 0 h 306046"/>
                <a:gd name="connsiteX3" fmla="*/ 241726 w 293000"/>
                <a:gd name="connsiteY3" fmla="*/ 20551 h 306046"/>
                <a:gd name="connsiteX4" fmla="*/ 290619 w 293000"/>
                <a:gd name="connsiteY4" fmla="*/ 94964 h 306046"/>
                <a:gd name="connsiteX5" fmla="*/ 272620 w 293000"/>
                <a:gd name="connsiteY5" fmla="*/ 183615 h 306046"/>
                <a:gd name="connsiteX6" fmla="*/ 200759 w 293000"/>
                <a:gd name="connsiteY6" fmla="*/ 290130 h 306046"/>
                <a:gd name="connsiteX7" fmla="*/ 151867 w 293000"/>
                <a:gd name="connsiteY7" fmla="*/ 300339 h 306046"/>
                <a:gd name="connsiteX8" fmla="*/ 14592 w 293000"/>
                <a:gd name="connsiteY8" fmla="*/ 206584 h 306046"/>
                <a:gd name="connsiteX9" fmla="*/ 488 w 293000"/>
                <a:gd name="connsiteY9" fmla="*/ 184690 h 306046"/>
                <a:gd name="connsiteX10" fmla="*/ 5592 w 293000"/>
                <a:gd name="connsiteY10" fmla="*/ 159034 h 306046"/>
                <a:gd name="connsiteX11" fmla="*/ 77453 w 293000"/>
                <a:gd name="connsiteY11" fmla="*/ 52653 h 30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000" h="306046">
                  <a:moveTo>
                    <a:pt x="77453" y="52653"/>
                  </a:moveTo>
                  <a:lnTo>
                    <a:pt x="77453" y="52653"/>
                  </a:lnTo>
                  <a:cubicBezTo>
                    <a:pt x="100556" y="19208"/>
                    <a:pt x="136554" y="0"/>
                    <a:pt x="174969" y="0"/>
                  </a:cubicBezTo>
                  <a:cubicBezTo>
                    <a:pt x="199281" y="0"/>
                    <a:pt x="222518" y="6447"/>
                    <a:pt x="241726" y="20551"/>
                  </a:cubicBezTo>
                  <a:cubicBezTo>
                    <a:pt x="267381" y="37207"/>
                    <a:pt x="284171" y="64205"/>
                    <a:pt x="290619" y="94964"/>
                  </a:cubicBezTo>
                  <a:cubicBezTo>
                    <a:pt x="296932" y="125858"/>
                    <a:pt x="290619" y="157960"/>
                    <a:pt x="272620" y="183615"/>
                  </a:cubicBezTo>
                  <a:lnTo>
                    <a:pt x="200759" y="290130"/>
                  </a:lnTo>
                  <a:cubicBezTo>
                    <a:pt x="190416" y="306786"/>
                    <a:pt x="168657" y="310681"/>
                    <a:pt x="151867" y="300339"/>
                  </a:cubicBezTo>
                  <a:lnTo>
                    <a:pt x="14592" y="206584"/>
                  </a:lnTo>
                  <a:cubicBezTo>
                    <a:pt x="8144" y="201479"/>
                    <a:pt x="3040" y="193689"/>
                    <a:pt x="488" y="184690"/>
                  </a:cubicBezTo>
                  <a:cubicBezTo>
                    <a:pt x="-855" y="175690"/>
                    <a:pt x="488" y="166691"/>
                    <a:pt x="5592" y="159034"/>
                  </a:cubicBezTo>
                  <a:lnTo>
                    <a:pt x="77453" y="52653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6E9DB8-F229-6794-3244-0E5F3AAD25CE}"/>
                </a:ext>
              </a:extLst>
            </p:cNvPr>
            <p:cNvSpPr/>
            <p:nvPr/>
          </p:nvSpPr>
          <p:spPr>
            <a:xfrm>
              <a:off x="10228561" y="2390741"/>
              <a:ext cx="261878" cy="64300"/>
            </a:xfrm>
            <a:custGeom>
              <a:avLst/>
              <a:gdLst>
                <a:gd name="connsiteX0" fmla="*/ 29371 w 261878"/>
                <a:gd name="connsiteY0" fmla="*/ 0 h 64300"/>
                <a:gd name="connsiteX1" fmla="*/ 29371 w 261878"/>
                <a:gd name="connsiteY1" fmla="*/ 0 h 64300"/>
                <a:gd name="connsiteX2" fmla="*/ 30714 w 261878"/>
                <a:gd name="connsiteY2" fmla="*/ 0 h 64300"/>
                <a:gd name="connsiteX3" fmla="*/ 232328 w 261878"/>
                <a:gd name="connsiteY3" fmla="*/ 6447 h 64300"/>
                <a:gd name="connsiteX4" fmla="*/ 261878 w 261878"/>
                <a:gd name="connsiteY4" fmla="*/ 35998 h 64300"/>
                <a:gd name="connsiteX5" fmla="*/ 231119 w 261878"/>
                <a:gd name="connsiteY5" fmla="*/ 64205 h 64300"/>
                <a:gd name="connsiteX6" fmla="*/ 28296 w 261878"/>
                <a:gd name="connsiteY6" fmla="*/ 59101 h 64300"/>
                <a:gd name="connsiteX7" fmla="*/ 89 w 261878"/>
                <a:gd name="connsiteY7" fmla="*/ 29550 h 64300"/>
                <a:gd name="connsiteX8" fmla="*/ 29371 w 261878"/>
                <a:gd name="connsiteY8" fmla="*/ 0 h 64300"/>
                <a:gd name="connsiteX9" fmla="*/ 29371 w 261878"/>
                <a:gd name="connsiteY9" fmla="*/ 0 h 6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878" h="64300">
                  <a:moveTo>
                    <a:pt x="29371" y="0"/>
                  </a:moveTo>
                  <a:lnTo>
                    <a:pt x="29371" y="0"/>
                  </a:lnTo>
                  <a:cubicBezTo>
                    <a:pt x="29371" y="0"/>
                    <a:pt x="29371" y="0"/>
                    <a:pt x="30714" y="0"/>
                  </a:cubicBezTo>
                  <a:lnTo>
                    <a:pt x="232328" y="6447"/>
                  </a:lnTo>
                  <a:cubicBezTo>
                    <a:pt x="249118" y="6447"/>
                    <a:pt x="261878" y="19342"/>
                    <a:pt x="261878" y="35998"/>
                  </a:cubicBezTo>
                  <a:cubicBezTo>
                    <a:pt x="260669" y="52653"/>
                    <a:pt x="247774" y="65548"/>
                    <a:pt x="231119" y="64205"/>
                  </a:cubicBezTo>
                  <a:lnTo>
                    <a:pt x="28296" y="59101"/>
                  </a:lnTo>
                  <a:cubicBezTo>
                    <a:pt x="12849" y="59101"/>
                    <a:pt x="-1254" y="44997"/>
                    <a:pt x="89" y="29550"/>
                  </a:cubicBezTo>
                  <a:cubicBezTo>
                    <a:pt x="-45" y="12895"/>
                    <a:pt x="14058" y="0"/>
                    <a:pt x="29371" y="0"/>
                  </a:cubicBezTo>
                  <a:lnTo>
                    <a:pt x="29371" y="0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3F93211-7F0E-171C-18A6-CC51909F22D0}"/>
                </a:ext>
              </a:extLst>
            </p:cNvPr>
            <p:cNvSpPr/>
            <p:nvPr/>
          </p:nvSpPr>
          <p:spPr>
            <a:xfrm>
              <a:off x="9820532" y="2372877"/>
              <a:ext cx="213435" cy="181959"/>
            </a:xfrm>
            <a:custGeom>
              <a:avLst/>
              <a:gdLst>
                <a:gd name="connsiteX0" fmla="*/ 36859 w 213435"/>
                <a:gd name="connsiteY0" fmla="*/ 121962 h 181959"/>
                <a:gd name="connsiteX1" fmla="*/ 36859 w 213435"/>
                <a:gd name="connsiteY1" fmla="*/ 121962 h 181959"/>
                <a:gd name="connsiteX2" fmla="*/ 111272 w 213435"/>
                <a:gd name="connsiteY2" fmla="*/ 83412 h 181959"/>
                <a:gd name="connsiteX3" fmla="*/ 158821 w 213435"/>
                <a:gd name="connsiteY3" fmla="*/ 12895 h 181959"/>
                <a:gd name="connsiteX4" fmla="*/ 184476 w 213435"/>
                <a:gd name="connsiteY4" fmla="*/ 0 h 181959"/>
                <a:gd name="connsiteX5" fmla="*/ 201132 w 213435"/>
                <a:gd name="connsiteY5" fmla="*/ 5238 h 181959"/>
                <a:gd name="connsiteX6" fmla="*/ 207579 w 213435"/>
                <a:gd name="connsiteY6" fmla="*/ 44997 h 181959"/>
                <a:gd name="connsiteX7" fmla="*/ 160030 w 213435"/>
                <a:gd name="connsiteY7" fmla="*/ 116858 h 181959"/>
                <a:gd name="connsiteX8" fmla="*/ 21412 w 213435"/>
                <a:gd name="connsiteY8" fmla="*/ 179720 h 181959"/>
                <a:gd name="connsiteX9" fmla="*/ 861 w 213435"/>
                <a:gd name="connsiteY9" fmla="*/ 143722 h 181959"/>
                <a:gd name="connsiteX10" fmla="*/ 36859 w 213435"/>
                <a:gd name="connsiteY10" fmla="*/ 121962 h 181959"/>
                <a:gd name="connsiteX11" fmla="*/ 36859 w 213435"/>
                <a:gd name="connsiteY11" fmla="*/ 121962 h 18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435" h="181959">
                  <a:moveTo>
                    <a:pt x="36859" y="121962"/>
                  </a:moveTo>
                  <a:lnTo>
                    <a:pt x="36859" y="121962"/>
                  </a:lnTo>
                  <a:cubicBezTo>
                    <a:pt x="41963" y="123171"/>
                    <a:pt x="79170" y="130962"/>
                    <a:pt x="111272" y="83412"/>
                  </a:cubicBezTo>
                  <a:lnTo>
                    <a:pt x="158821" y="12895"/>
                  </a:lnTo>
                  <a:cubicBezTo>
                    <a:pt x="165269" y="3895"/>
                    <a:pt x="175611" y="0"/>
                    <a:pt x="184476" y="0"/>
                  </a:cubicBezTo>
                  <a:cubicBezTo>
                    <a:pt x="189580" y="0"/>
                    <a:pt x="196028" y="1343"/>
                    <a:pt x="201132" y="5238"/>
                  </a:cubicBezTo>
                  <a:cubicBezTo>
                    <a:pt x="214027" y="14238"/>
                    <a:pt x="217788" y="32102"/>
                    <a:pt x="207579" y="44997"/>
                  </a:cubicBezTo>
                  <a:lnTo>
                    <a:pt x="160030" y="116858"/>
                  </a:lnTo>
                  <a:cubicBezTo>
                    <a:pt x="103616" y="200271"/>
                    <a:pt x="25307" y="179720"/>
                    <a:pt x="21412" y="179720"/>
                  </a:cubicBezTo>
                  <a:cubicBezTo>
                    <a:pt x="5965" y="174616"/>
                    <a:pt x="-2900" y="159169"/>
                    <a:pt x="861" y="143722"/>
                  </a:cubicBezTo>
                  <a:cubicBezTo>
                    <a:pt x="6100" y="127066"/>
                    <a:pt x="21412" y="118067"/>
                    <a:pt x="36859" y="121962"/>
                  </a:cubicBezTo>
                  <a:lnTo>
                    <a:pt x="36859" y="121962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" name="Graphic 13">
            <a:extLst>
              <a:ext uri="{FF2B5EF4-FFF2-40B4-BE49-F238E27FC236}">
                <a16:creationId xmlns:a16="http://schemas.microsoft.com/office/drawing/2014/main" id="{282ABD76-396B-918D-7AEB-96EBACADEC65}"/>
              </a:ext>
            </a:extLst>
          </p:cNvPr>
          <p:cNvGrpSpPr/>
          <p:nvPr/>
        </p:nvGrpSpPr>
        <p:grpSpPr>
          <a:xfrm>
            <a:off x="2993131" y="3335835"/>
            <a:ext cx="833441" cy="819690"/>
            <a:chOff x="4484874" y="5493549"/>
            <a:chExt cx="833441" cy="81969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1BF9290-7312-1A54-5884-594E9127F25A}"/>
                </a:ext>
              </a:extLst>
            </p:cNvPr>
            <p:cNvSpPr/>
            <p:nvPr/>
          </p:nvSpPr>
          <p:spPr>
            <a:xfrm>
              <a:off x="4484874" y="5493549"/>
              <a:ext cx="833441" cy="819690"/>
            </a:xfrm>
            <a:custGeom>
              <a:avLst/>
              <a:gdLst>
                <a:gd name="connsiteX0" fmla="*/ 822880 w 833441"/>
                <a:gd name="connsiteY0" fmla="*/ 241372 h 819690"/>
                <a:gd name="connsiteX1" fmla="*/ 599507 w 833441"/>
                <a:gd name="connsiteY1" fmla="*/ 11551 h 819690"/>
                <a:gd name="connsiteX2" fmla="*/ 573852 w 833441"/>
                <a:gd name="connsiteY2" fmla="*/ 0 h 819690"/>
                <a:gd name="connsiteX3" fmla="*/ 548197 w 833441"/>
                <a:gd name="connsiteY3" fmla="*/ 10208 h 819690"/>
                <a:gd name="connsiteX4" fmla="*/ 543092 w 833441"/>
                <a:gd name="connsiteY4" fmla="*/ 16656 h 819690"/>
                <a:gd name="connsiteX5" fmla="*/ 541749 w 833441"/>
                <a:gd name="connsiteY5" fmla="*/ 67966 h 819690"/>
                <a:gd name="connsiteX6" fmla="*/ 608506 w 833441"/>
                <a:gd name="connsiteY6" fmla="*/ 137275 h 819690"/>
                <a:gd name="connsiteX7" fmla="*/ 527646 w 833441"/>
                <a:gd name="connsiteY7" fmla="*/ 215583 h 819690"/>
                <a:gd name="connsiteX8" fmla="*/ 441681 w 833441"/>
                <a:gd name="connsiteY8" fmla="*/ 127066 h 819690"/>
                <a:gd name="connsiteX9" fmla="*/ 389028 w 833441"/>
                <a:gd name="connsiteY9" fmla="*/ 125723 h 819690"/>
                <a:gd name="connsiteX10" fmla="*/ 381372 w 833441"/>
                <a:gd name="connsiteY10" fmla="*/ 133514 h 819690"/>
                <a:gd name="connsiteX11" fmla="*/ 381372 w 833441"/>
                <a:gd name="connsiteY11" fmla="*/ 184824 h 819690"/>
                <a:gd name="connsiteX12" fmla="*/ 391580 w 833441"/>
                <a:gd name="connsiteY12" fmla="*/ 196375 h 819690"/>
                <a:gd name="connsiteX13" fmla="*/ 100106 w 833441"/>
                <a:gd name="connsiteY13" fmla="*/ 480193 h 819690"/>
                <a:gd name="connsiteX14" fmla="*/ 91107 w 833441"/>
                <a:gd name="connsiteY14" fmla="*/ 509743 h 819690"/>
                <a:gd name="connsiteX15" fmla="*/ 119314 w 833441"/>
                <a:gd name="connsiteY15" fmla="*/ 636809 h 819690"/>
                <a:gd name="connsiteX16" fmla="*/ 14007 w 833441"/>
                <a:gd name="connsiteY16" fmla="*/ 737012 h 819690"/>
                <a:gd name="connsiteX17" fmla="*/ 14007 w 833441"/>
                <a:gd name="connsiteY17" fmla="*/ 805112 h 819690"/>
                <a:gd name="connsiteX18" fmla="*/ 81973 w 833441"/>
                <a:gd name="connsiteY18" fmla="*/ 806455 h 819690"/>
                <a:gd name="connsiteX19" fmla="*/ 187280 w 833441"/>
                <a:gd name="connsiteY19" fmla="*/ 703701 h 819690"/>
                <a:gd name="connsiteX20" fmla="*/ 188623 w 833441"/>
                <a:gd name="connsiteY20" fmla="*/ 702357 h 819690"/>
                <a:gd name="connsiteX21" fmla="*/ 309242 w 833441"/>
                <a:gd name="connsiteY21" fmla="*/ 735669 h 819690"/>
                <a:gd name="connsiteX22" fmla="*/ 341344 w 833441"/>
                <a:gd name="connsiteY22" fmla="*/ 728012 h 819690"/>
                <a:gd name="connsiteX23" fmla="*/ 632818 w 833441"/>
                <a:gd name="connsiteY23" fmla="*/ 444195 h 819690"/>
                <a:gd name="connsiteX24" fmla="*/ 643026 w 833441"/>
                <a:gd name="connsiteY24" fmla="*/ 455746 h 819690"/>
                <a:gd name="connsiteX25" fmla="*/ 695680 w 833441"/>
                <a:gd name="connsiteY25" fmla="*/ 455746 h 819690"/>
                <a:gd name="connsiteX26" fmla="*/ 703336 w 833441"/>
                <a:gd name="connsiteY26" fmla="*/ 449299 h 819690"/>
                <a:gd name="connsiteX27" fmla="*/ 713544 w 833441"/>
                <a:gd name="connsiteY27" fmla="*/ 422435 h 819690"/>
                <a:gd name="connsiteX28" fmla="*/ 703336 w 833441"/>
                <a:gd name="connsiteY28" fmla="*/ 396780 h 819690"/>
                <a:gd name="connsiteX29" fmla="*/ 617371 w 833441"/>
                <a:gd name="connsiteY29" fmla="*/ 308129 h 819690"/>
                <a:gd name="connsiteX30" fmla="*/ 698232 w 833441"/>
                <a:gd name="connsiteY30" fmla="*/ 228612 h 819690"/>
                <a:gd name="connsiteX31" fmla="*/ 764989 w 833441"/>
                <a:gd name="connsiteY31" fmla="*/ 297921 h 819690"/>
                <a:gd name="connsiteX32" fmla="*/ 790644 w 833441"/>
                <a:gd name="connsiteY32" fmla="*/ 309472 h 819690"/>
                <a:gd name="connsiteX33" fmla="*/ 817642 w 833441"/>
                <a:gd name="connsiteY33" fmla="*/ 299264 h 819690"/>
                <a:gd name="connsiteX34" fmla="*/ 822746 w 833441"/>
                <a:gd name="connsiteY34" fmla="*/ 294160 h 819690"/>
                <a:gd name="connsiteX35" fmla="*/ 822880 w 833441"/>
                <a:gd name="connsiteY35" fmla="*/ 241372 h 819690"/>
                <a:gd name="connsiteX36" fmla="*/ 822880 w 833441"/>
                <a:gd name="connsiteY36" fmla="*/ 241372 h 81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33441" h="819690">
                  <a:moveTo>
                    <a:pt x="822880" y="241372"/>
                  </a:moveTo>
                  <a:lnTo>
                    <a:pt x="599507" y="11551"/>
                  </a:lnTo>
                  <a:cubicBezTo>
                    <a:pt x="593059" y="5104"/>
                    <a:pt x="584060" y="0"/>
                    <a:pt x="573852" y="0"/>
                  </a:cubicBezTo>
                  <a:cubicBezTo>
                    <a:pt x="564852" y="0"/>
                    <a:pt x="554510" y="3895"/>
                    <a:pt x="548197" y="10208"/>
                  </a:cubicBezTo>
                  <a:lnTo>
                    <a:pt x="543092" y="16656"/>
                  </a:lnTo>
                  <a:cubicBezTo>
                    <a:pt x="527646" y="30759"/>
                    <a:pt x="527646" y="53862"/>
                    <a:pt x="541749" y="67966"/>
                  </a:cubicBezTo>
                  <a:lnTo>
                    <a:pt x="608506" y="137275"/>
                  </a:lnTo>
                  <a:lnTo>
                    <a:pt x="527646" y="215583"/>
                  </a:lnTo>
                  <a:lnTo>
                    <a:pt x="441681" y="127066"/>
                  </a:lnTo>
                  <a:cubicBezTo>
                    <a:pt x="427578" y="111620"/>
                    <a:pt x="404475" y="111620"/>
                    <a:pt x="389028" y="125723"/>
                  </a:cubicBezTo>
                  <a:lnTo>
                    <a:pt x="381372" y="133514"/>
                  </a:lnTo>
                  <a:cubicBezTo>
                    <a:pt x="367268" y="147617"/>
                    <a:pt x="367268" y="170720"/>
                    <a:pt x="381372" y="184824"/>
                  </a:cubicBezTo>
                  <a:lnTo>
                    <a:pt x="391580" y="196375"/>
                  </a:lnTo>
                  <a:lnTo>
                    <a:pt x="100106" y="480193"/>
                  </a:lnTo>
                  <a:cubicBezTo>
                    <a:pt x="92450" y="487849"/>
                    <a:pt x="88555" y="499400"/>
                    <a:pt x="91107" y="509743"/>
                  </a:cubicBezTo>
                  <a:lnTo>
                    <a:pt x="119314" y="636809"/>
                  </a:lnTo>
                  <a:lnTo>
                    <a:pt x="14007" y="737012"/>
                  </a:lnTo>
                  <a:cubicBezTo>
                    <a:pt x="-3991" y="756220"/>
                    <a:pt x="-5335" y="785770"/>
                    <a:pt x="14007" y="805112"/>
                  </a:cubicBezTo>
                  <a:cubicBezTo>
                    <a:pt x="32006" y="824320"/>
                    <a:pt x="61557" y="824320"/>
                    <a:pt x="81973" y="806455"/>
                  </a:cubicBezTo>
                  <a:lnTo>
                    <a:pt x="187280" y="703701"/>
                  </a:lnTo>
                  <a:cubicBezTo>
                    <a:pt x="187280" y="702357"/>
                    <a:pt x="187280" y="702357"/>
                    <a:pt x="188623" y="702357"/>
                  </a:cubicBezTo>
                  <a:lnTo>
                    <a:pt x="309242" y="735669"/>
                  </a:lnTo>
                  <a:cubicBezTo>
                    <a:pt x="320793" y="738221"/>
                    <a:pt x="333688" y="735669"/>
                    <a:pt x="341344" y="728012"/>
                  </a:cubicBezTo>
                  <a:lnTo>
                    <a:pt x="632818" y="444195"/>
                  </a:lnTo>
                  <a:lnTo>
                    <a:pt x="643026" y="455746"/>
                  </a:lnTo>
                  <a:cubicBezTo>
                    <a:pt x="658473" y="469850"/>
                    <a:pt x="680233" y="471193"/>
                    <a:pt x="695680" y="455746"/>
                  </a:cubicBezTo>
                  <a:lnTo>
                    <a:pt x="703336" y="449299"/>
                  </a:lnTo>
                  <a:cubicBezTo>
                    <a:pt x="709783" y="441643"/>
                    <a:pt x="713544" y="432643"/>
                    <a:pt x="713544" y="422435"/>
                  </a:cubicBezTo>
                  <a:cubicBezTo>
                    <a:pt x="713544" y="413436"/>
                    <a:pt x="710992" y="404436"/>
                    <a:pt x="703336" y="396780"/>
                  </a:cubicBezTo>
                  <a:lnTo>
                    <a:pt x="617371" y="308129"/>
                  </a:lnTo>
                  <a:lnTo>
                    <a:pt x="698232" y="228612"/>
                  </a:lnTo>
                  <a:lnTo>
                    <a:pt x="764989" y="297921"/>
                  </a:lnTo>
                  <a:cubicBezTo>
                    <a:pt x="772645" y="305577"/>
                    <a:pt x="781644" y="309472"/>
                    <a:pt x="790644" y="309472"/>
                  </a:cubicBezTo>
                  <a:cubicBezTo>
                    <a:pt x="800852" y="309472"/>
                    <a:pt x="809851" y="305577"/>
                    <a:pt x="817642" y="299264"/>
                  </a:cubicBezTo>
                  <a:lnTo>
                    <a:pt x="822746" y="294160"/>
                  </a:lnTo>
                  <a:cubicBezTo>
                    <a:pt x="836984" y="279922"/>
                    <a:pt x="836984" y="256685"/>
                    <a:pt x="822880" y="241372"/>
                  </a:cubicBezTo>
                  <a:lnTo>
                    <a:pt x="822880" y="241372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F5E6A1A-B889-012C-9EAE-4FED2CCFAF1F}"/>
                </a:ext>
              </a:extLst>
            </p:cNvPr>
            <p:cNvSpPr/>
            <p:nvPr/>
          </p:nvSpPr>
          <p:spPr>
            <a:xfrm>
              <a:off x="4643007" y="5738951"/>
              <a:ext cx="427539" cy="423778"/>
            </a:xfrm>
            <a:custGeom>
              <a:avLst/>
              <a:gdLst>
                <a:gd name="connsiteX0" fmla="*/ 356619 w 427539"/>
                <a:gd name="connsiteY0" fmla="*/ 224448 h 423778"/>
                <a:gd name="connsiteX1" fmla="*/ 356619 w 427539"/>
                <a:gd name="connsiteY1" fmla="*/ 224448 h 423778"/>
                <a:gd name="connsiteX2" fmla="*/ 302757 w 427539"/>
                <a:gd name="connsiteY2" fmla="*/ 169243 h 423778"/>
                <a:gd name="connsiteX3" fmla="*/ 280997 w 427539"/>
                <a:gd name="connsiteY3" fmla="*/ 169243 h 423778"/>
                <a:gd name="connsiteX4" fmla="*/ 279654 w 427539"/>
                <a:gd name="connsiteY4" fmla="*/ 192346 h 423778"/>
                <a:gd name="connsiteX5" fmla="*/ 333650 w 427539"/>
                <a:gd name="connsiteY5" fmla="*/ 247551 h 423778"/>
                <a:gd name="connsiteX6" fmla="*/ 310547 w 427539"/>
                <a:gd name="connsiteY6" fmla="*/ 269445 h 423778"/>
                <a:gd name="connsiteX7" fmla="*/ 256685 w 427539"/>
                <a:gd name="connsiteY7" fmla="*/ 214240 h 423778"/>
                <a:gd name="connsiteX8" fmla="*/ 234925 w 427539"/>
                <a:gd name="connsiteY8" fmla="*/ 214240 h 423778"/>
                <a:gd name="connsiteX9" fmla="*/ 233582 w 427539"/>
                <a:gd name="connsiteY9" fmla="*/ 236134 h 423778"/>
                <a:gd name="connsiteX10" fmla="*/ 287444 w 427539"/>
                <a:gd name="connsiteY10" fmla="*/ 291339 h 423778"/>
                <a:gd name="connsiteX11" fmla="*/ 264341 w 427539"/>
                <a:gd name="connsiteY11" fmla="*/ 314442 h 423778"/>
                <a:gd name="connsiteX12" fmla="*/ 210479 w 427539"/>
                <a:gd name="connsiteY12" fmla="*/ 259237 h 423778"/>
                <a:gd name="connsiteX13" fmla="*/ 188719 w 427539"/>
                <a:gd name="connsiteY13" fmla="*/ 259237 h 423778"/>
                <a:gd name="connsiteX14" fmla="*/ 188719 w 427539"/>
                <a:gd name="connsiteY14" fmla="*/ 281131 h 423778"/>
                <a:gd name="connsiteX15" fmla="*/ 241372 w 427539"/>
                <a:gd name="connsiteY15" fmla="*/ 336336 h 423778"/>
                <a:gd name="connsiteX16" fmla="*/ 218269 w 427539"/>
                <a:gd name="connsiteY16" fmla="*/ 359439 h 423778"/>
                <a:gd name="connsiteX17" fmla="*/ 165616 w 427539"/>
                <a:gd name="connsiteY17" fmla="*/ 304234 h 423778"/>
                <a:gd name="connsiteX18" fmla="*/ 142513 w 427539"/>
                <a:gd name="connsiteY18" fmla="*/ 303025 h 423778"/>
                <a:gd name="connsiteX19" fmla="*/ 142513 w 427539"/>
                <a:gd name="connsiteY19" fmla="*/ 326128 h 423778"/>
                <a:gd name="connsiteX20" fmla="*/ 195166 w 427539"/>
                <a:gd name="connsiteY20" fmla="*/ 381334 h 423778"/>
                <a:gd name="connsiteX21" fmla="*/ 151513 w 427539"/>
                <a:gd name="connsiteY21" fmla="*/ 423778 h 423778"/>
                <a:gd name="connsiteX22" fmla="*/ 29550 w 427539"/>
                <a:gd name="connsiteY22" fmla="*/ 390333 h 423778"/>
                <a:gd name="connsiteX23" fmla="*/ 25655 w 427539"/>
                <a:gd name="connsiteY23" fmla="*/ 387781 h 423778"/>
                <a:gd name="connsiteX24" fmla="*/ 0 w 427539"/>
                <a:gd name="connsiteY24" fmla="*/ 268371 h 423778"/>
                <a:gd name="connsiteX25" fmla="*/ 276027 w 427539"/>
                <a:gd name="connsiteY25" fmla="*/ 0 h 423778"/>
                <a:gd name="connsiteX26" fmla="*/ 427539 w 427539"/>
                <a:gd name="connsiteY26" fmla="*/ 155408 h 423778"/>
                <a:gd name="connsiteX27" fmla="*/ 356619 w 427539"/>
                <a:gd name="connsiteY27" fmla="*/ 224448 h 42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7539" h="423778">
                  <a:moveTo>
                    <a:pt x="356619" y="224448"/>
                  </a:moveTo>
                  <a:lnTo>
                    <a:pt x="356619" y="224448"/>
                  </a:lnTo>
                  <a:lnTo>
                    <a:pt x="302757" y="169243"/>
                  </a:lnTo>
                  <a:cubicBezTo>
                    <a:pt x="296309" y="164004"/>
                    <a:pt x="286101" y="162795"/>
                    <a:pt x="280997" y="169243"/>
                  </a:cubicBezTo>
                  <a:cubicBezTo>
                    <a:pt x="273340" y="175690"/>
                    <a:pt x="273340" y="185898"/>
                    <a:pt x="279654" y="192346"/>
                  </a:cubicBezTo>
                  <a:lnTo>
                    <a:pt x="333650" y="247551"/>
                  </a:lnTo>
                  <a:lnTo>
                    <a:pt x="310547" y="269445"/>
                  </a:lnTo>
                  <a:lnTo>
                    <a:pt x="256685" y="214240"/>
                  </a:lnTo>
                  <a:cubicBezTo>
                    <a:pt x="251581" y="207793"/>
                    <a:pt x="240029" y="207793"/>
                    <a:pt x="234925" y="214240"/>
                  </a:cubicBezTo>
                  <a:cubicBezTo>
                    <a:pt x="228478" y="219478"/>
                    <a:pt x="228478" y="229687"/>
                    <a:pt x="233582" y="236134"/>
                  </a:cubicBezTo>
                  <a:lnTo>
                    <a:pt x="287444" y="291339"/>
                  </a:lnTo>
                  <a:lnTo>
                    <a:pt x="264341" y="314442"/>
                  </a:lnTo>
                  <a:lnTo>
                    <a:pt x="210479" y="259237"/>
                  </a:lnTo>
                  <a:cubicBezTo>
                    <a:pt x="205375" y="252790"/>
                    <a:pt x="195032" y="252790"/>
                    <a:pt x="188719" y="259237"/>
                  </a:cubicBezTo>
                  <a:cubicBezTo>
                    <a:pt x="182272" y="264341"/>
                    <a:pt x="182272" y="274684"/>
                    <a:pt x="188719" y="281131"/>
                  </a:cubicBezTo>
                  <a:lnTo>
                    <a:pt x="241372" y="336336"/>
                  </a:lnTo>
                  <a:lnTo>
                    <a:pt x="218269" y="359439"/>
                  </a:lnTo>
                  <a:lnTo>
                    <a:pt x="165616" y="304234"/>
                  </a:lnTo>
                  <a:cubicBezTo>
                    <a:pt x="159169" y="297787"/>
                    <a:pt x="148960" y="296578"/>
                    <a:pt x="142513" y="303025"/>
                  </a:cubicBezTo>
                  <a:cubicBezTo>
                    <a:pt x="136066" y="309472"/>
                    <a:pt x="136066" y="319815"/>
                    <a:pt x="142513" y="326128"/>
                  </a:cubicBezTo>
                  <a:lnTo>
                    <a:pt x="195166" y="381334"/>
                  </a:lnTo>
                  <a:lnTo>
                    <a:pt x="151513" y="423778"/>
                  </a:lnTo>
                  <a:lnTo>
                    <a:pt x="29550" y="390333"/>
                  </a:lnTo>
                  <a:cubicBezTo>
                    <a:pt x="28207" y="388990"/>
                    <a:pt x="26998" y="388990"/>
                    <a:pt x="25655" y="387781"/>
                  </a:cubicBezTo>
                  <a:lnTo>
                    <a:pt x="0" y="268371"/>
                  </a:lnTo>
                  <a:lnTo>
                    <a:pt x="276027" y="0"/>
                  </a:lnTo>
                  <a:lnTo>
                    <a:pt x="427539" y="155408"/>
                  </a:lnTo>
                  <a:lnTo>
                    <a:pt x="356619" y="224448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9125BC2-CEA9-78C7-3AE2-023F92CD18D6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11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50426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19" grpId="0"/>
      <p:bldP spid="20" grpId="0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D1B48-4AEC-EA36-DAFE-6CA83D6BAE46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1918-5BFB-4AA6-66D5-D878610CA94D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D7112-B3F8-9065-CEF3-E79F1354A18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BB50CF-BE29-C5E2-4B2D-E64DD87B5D5B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338AD-11BC-A038-B2FC-9A522DEDC7EF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B4EB0-014B-F219-FF47-F475142D9D00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AE354-A27B-905C-AE51-1039F33A6CEC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08CC28-3ABC-21C6-33BC-B3934F53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E03149-042A-6A7A-FC05-5C207E8C1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E8B72D-1128-B051-DBDD-DB291F191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8DACC63-EDDE-F456-2DC7-3DB42552782F}"/>
              </a:ext>
            </a:extLst>
          </p:cNvPr>
          <p:cNvSpPr txBox="1"/>
          <p:nvPr/>
        </p:nvSpPr>
        <p:spPr>
          <a:xfrm>
            <a:off x="467014" y="1836063"/>
            <a:ext cx="11250942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F3F291-41F8-5E52-D2D1-882B733C4C7A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C882C6-7D33-A66D-72B4-4B76B0865133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12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96957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F96251-8A63-C96F-2437-EA0DAFC3B779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00E051-7CAE-68DF-EF73-1B7A50BB62C2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7388CD-621D-F70E-FCC2-28C61DF5750C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C9BED5-1B12-20FD-095C-E52F4ACE01C0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206EF-C55E-BC51-20F5-7C57E58DD514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CF8E3-1431-8514-6FE6-E2096E9270DE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95C0027-E5BA-B273-478C-A4F072BEFE0A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80061C3-E89E-FC70-A46B-34A6D7B14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BDD6AE-4D39-1A18-FC2C-D59F001CB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E19EB1F-1A1A-3FE6-ABE1-1780B79E8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grpSp>
        <p:nvGrpSpPr>
          <p:cNvPr id="12" name="Grupo 92">
            <a:extLst>
              <a:ext uri="{FF2B5EF4-FFF2-40B4-BE49-F238E27FC236}">
                <a16:creationId xmlns:a16="http://schemas.microsoft.com/office/drawing/2014/main" id="{0C68CECE-6D42-C0C1-8B95-BD7B129775B8}"/>
              </a:ext>
            </a:extLst>
          </p:cNvPr>
          <p:cNvGrpSpPr/>
          <p:nvPr/>
        </p:nvGrpSpPr>
        <p:grpSpPr>
          <a:xfrm>
            <a:off x="2653137" y="1404751"/>
            <a:ext cx="7537464" cy="3807947"/>
            <a:chOff x="4916851" y="2068374"/>
            <a:chExt cx="6770289" cy="3420368"/>
          </a:xfrm>
        </p:grpSpPr>
        <p:sp>
          <p:nvSpPr>
            <p:cNvPr id="13" name="Rectangle 35">
              <a:extLst>
                <a:ext uri="{FF2B5EF4-FFF2-40B4-BE49-F238E27FC236}">
                  <a16:creationId xmlns:a16="http://schemas.microsoft.com/office/drawing/2014/main" id="{7A1C0964-BCF8-FBF1-8A3D-1526527F2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5391" y="2732039"/>
              <a:ext cx="10127" cy="24887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51FF2BE3-A60A-2759-47BE-F064DBC12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845" y="2068374"/>
              <a:ext cx="395732" cy="163579"/>
            </a:xfrm>
            <a:prstGeom prst="rect">
              <a:avLst/>
            </a:prstGeom>
            <a:solidFill>
              <a:srgbClr val="585C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89C707FE-996D-97DB-72A7-F284ED343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3291" y="2080837"/>
              <a:ext cx="395732" cy="163579"/>
            </a:xfrm>
            <a:prstGeom prst="rect">
              <a:avLst/>
            </a:prstGeom>
            <a:solidFill>
              <a:srgbClr val="585C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2E94AC72-7E0D-038F-093D-5C241E94F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512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Rectangle 30">
              <a:extLst>
                <a:ext uri="{FF2B5EF4-FFF2-40B4-BE49-F238E27FC236}">
                  <a16:creationId xmlns:a16="http://schemas.microsoft.com/office/drawing/2014/main" id="{50DF6D11-F072-F825-54E0-58C01618A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5123" y="5070446"/>
              <a:ext cx="6008427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id="{E463C68E-A07A-265C-878D-D7B18CCCF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042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Rectangle 32">
              <a:extLst>
                <a:ext uri="{FF2B5EF4-FFF2-40B4-BE49-F238E27FC236}">
                  <a16:creationId xmlns:a16="http://schemas.microsoft.com/office/drawing/2014/main" id="{62381FDC-F005-B204-231B-D17EC64B7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4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0" name="Rectangle 33">
              <a:extLst>
                <a:ext uri="{FF2B5EF4-FFF2-40B4-BE49-F238E27FC236}">
                  <a16:creationId xmlns:a16="http://schemas.microsoft.com/office/drawing/2014/main" id="{2FE5CAC5-8D5B-76B8-DE9A-28A76BF72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7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1" name="Rectangle 34">
              <a:extLst>
                <a:ext uri="{FF2B5EF4-FFF2-40B4-BE49-F238E27FC236}">
                  <a16:creationId xmlns:a16="http://schemas.microsoft.com/office/drawing/2014/main" id="{C816C0DD-6F80-F32D-E72B-B88D0B406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00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2" name="Rectangle 36">
              <a:extLst>
                <a:ext uri="{FF2B5EF4-FFF2-40B4-BE49-F238E27FC236}">
                  <a16:creationId xmlns:a16="http://schemas.microsoft.com/office/drawing/2014/main" id="{5B4221D0-631D-D3AE-A202-3251EA357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913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3" name="Rectangle 37">
              <a:extLst>
                <a:ext uri="{FF2B5EF4-FFF2-40B4-BE49-F238E27FC236}">
                  <a16:creationId xmlns:a16="http://schemas.microsoft.com/office/drawing/2014/main" id="{7F19C243-8CE7-91B7-02E0-338CAEA15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443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4" name="Rectangle 38">
              <a:extLst>
                <a:ext uri="{FF2B5EF4-FFF2-40B4-BE49-F238E27FC236}">
                  <a16:creationId xmlns:a16="http://schemas.microsoft.com/office/drawing/2014/main" id="{614A47DE-A012-7F8C-A561-5E3F5249B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9733" y="2732039"/>
              <a:ext cx="3895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5" name="Rectangle 39">
              <a:extLst>
                <a:ext uri="{FF2B5EF4-FFF2-40B4-BE49-F238E27FC236}">
                  <a16:creationId xmlns:a16="http://schemas.microsoft.com/office/drawing/2014/main" id="{9660AF75-9321-0E8B-1930-5DAAC3405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8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Rectangle 40">
              <a:extLst>
                <a:ext uri="{FF2B5EF4-FFF2-40B4-BE49-F238E27FC236}">
                  <a16:creationId xmlns:a16="http://schemas.microsoft.com/office/drawing/2014/main" id="{FEFEE3D2-B61A-8746-9534-D91A47E87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541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7" name="Rectangle 41">
              <a:extLst>
                <a:ext uri="{FF2B5EF4-FFF2-40B4-BE49-F238E27FC236}">
                  <a16:creationId xmlns:a16="http://schemas.microsoft.com/office/drawing/2014/main" id="{AC5B937A-AE02-5431-496C-BED5D8C1D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994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Rectangle 42">
              <a:extLst>
                <a:ext uri="{FF2B5EF4-FFF2-40B4-BE49-F238E27FC236}">
                  <a16:creationId xmlns:a16="http://schemas.microsoft.com/office/drawing/2014/main" id="{8AFB3251-667B-F072-122B-8F14CFAC2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5070446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Rectangle 43">
              <a:extLst>
                <a:ext uri="{FF2B5EF4-FFF2-40B4-BE49-F238E27FC236}">
                  <a16:creationId xmlns:a16="http://schemas.microsoft.com/office/drawing/2014/main" id="{6E32E98C-0D28-8EDA-DDFE-852EC2ABA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770550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0" name="Rectangle 44">
              <a:extLst>
                <a:ext uri="{FF2B5EF4-FFF2-40B4-BE49-F238E27FC236}">
                  <a16:creationId xmlns:a16="http://schemas.microsoft.com/office/drawing/2014/main" id="{7885ED44-0DD4-E9EF-04EB-DC62DCFC4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470655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Rectangle 45">
              <a:extLst>
                <a:ext uri="{FF2B5EF4-FFF2-40B4-BE49-F238E27FC236}">
                  <a16:creationId xmlns:a16="http://schemas.microsoft.com/office/drawing/2014/main" id="{B107E508-6D34-8318-E066-1DE641014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166865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2" name="Rectangle 46">
              <a:extLst>
                <a:ext uri="{FF2B5EF4-FFF2-40B4-BE49-F238E27FC236}">
                  <a16:creationId xmlns:a16="http://schemas.microsoft.com/office/drawing/2014/main" id="{DEA32D04-36E6-E4A8-F704-BAC40729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866969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3" name="Rectangle 47">
              <a:extLst>
                <a:ext uri="{FF2B5EF4-FFF2-40B4-BE49-F238E27FC236}">
                  <a16:creationId xmlns:a16="http://schemas.microsoft.com/office/drawing/2014/main" id="{B7A5E23F-85F6-C65B-C8A2-B0B63D4B3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567073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Rectangle 48">
              <a:extLst>
                <a:ext uri="{FF2B5EF4-FFF2-40B4-BE49-F238E27FC236}">
                  <a16:creationId xmlns:a16="http://schemas.microsoft.com/office/drawing/2014/main" id="{9CBAE7C4-9BC3-4083-07AD-CD20ADD14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263283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5" name="Rectangle 49">
              <a:extLst>
                <a:ext uri="{FF2B5EF4-FFF2-40B4-BE49-F238E27FC236}">
                  <a16:creationId xmlns:a16="http://schemas.microsoft.com/office/drawing/2014/main" id="{1913DD6D-EC75-7F37-6BEF-D014AB534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2963387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36" name="组合 48">
              <a:extLst>
                <a:ext uri="{FF2B5EF4-FFF2-40B4-BE49-F238E27FC236}">
                  <a16:creationId xmlns:a16="http://schemas.microsoft.com/office/drawing/2014/main" id="{600E855B-DDF0-C63B-EF66-06B9FE0F9D4C}"/>
                </a:ext>
              </a:extLst>
            </p:cNvPr>
            <p:cNvGrpSpPr/>
            <p:nvPr/>
          </p:nvGrpSpPr>
          <p:grpSpPr>
            <a:xfrm>
              <a:off x="5504996" y="3838148"/>
              <a:ext cx="6013880" cy="1242425"/>
              <a:chOff x="1319213" y="3041651"/>
              <a:chExt cx="4902200" cy="1012825"/>
            </a:xfrm>
            <a:solidFill>
              <a:srgbClr val="FF4349"/>
            </a:solidFill>
          </p:grpSpPr>
          <p:sp>
            <p:nvSpPr>
              <p:cNvPr id="70" name="Freeform 102">
                <a:extLst>
                  <a:ext uri="{FF2B5EF4-FFF2-40B4-BE49-F238E27FC236}">
                    <a16:creationId xmlns:a16="http://schemas.microsoft.com/office/drawing/2014/main" id="{9DCBBC05-29BC-207E-C13E-2D19EFBBE7A2}"/>
                  </a:ext>
                </a:extLst>
              </p:cNvPr>
              <p:cNvSpPr/>
              <p:nvPr/>
            </p:nvSpPr>
            <p:spPr bwMode="auto">
              <a:xfrm>
                <a:off x="1319213" y="3070226"/>
                <a:ext cx="4902200" cy="984250"/>
              </a:xfrm>
              <a:custGeom>
                <a:avLst/>
                <a:gdLst>
                  <a:gd name="T0" fmla="*/ 13 w 3088"/>
                  <a:gd name="T1" fmla="*/ 620 h 620"/>
                  <a:gd name="T2" fmla="*/ 10 w 3088"/>
                  <a:gd name="T3" fmla="*/ 617 h 620"/>
                  <a:gd name="T4" fmla="*/ 3 w 3088"/>
                  <a:gd name="T5" fmla="*/ 620 h 620"/>
                  <a:gd name="T6" fmla="*/ 0 w 3088"/>
                  <a:gd name="T7" fmla="*/ 610 h 620"/>
                  <a:gd name="T8" fmla="*/ 283 w 3088"/>
                  <a:gd name="T9" fmla="*/ 454 h 620"/>
                  <a:gd name="T10" fmla="*/ 562 w 3088"/>
                  <a:gd name="T11" fmla="*/ 250 h 620"/>
                  <a:gd name="T12" fmla="*/ 842 w 3088"/>
                  <a:gd name="T13" fmla="*/ 171 h 620"/>
                  <a:gd name="T14" fmla="*/ 1124 w 3088"/>
                  <a:gd name="T15" fmla="*/ 116 h 620"/>
                  <a:gd name="T16" fmla="*/ 1402 w 3088"/>
                  <a:gd name="T17" fmla="*/ 163 h 620"/>
                  <a:gd name="T18" fmla="*/ 1681 w 3088"/>
                  <a:gd name="T19" fmla="*/ 0 h 620"/>
                  <a:gd name="T20" fmla="*/ 1966 w 3088"/>
                  <a:gd name="T21" fmla="*/ 52 h 620"/>
                  <a:gd name="T22" fmla="*/ 2246 w 3088"/>
                  <a:gd name="T23" fmla="*/ 320 h 620"/>
                  <a:gd name="T24" fmla="*/ 2523 w 3088"/>
                  <a:gd name="T25" fmla="*/ 382 h 620"/>
                  <a:gd name="T26" fmla="*/ 2803 w 3088"/>
                  <a:gd name="T27" fmla="*/ 459 h 620"/>
                  <a:gd name="T28" fmla="*/ 3088 w 3088"/>
                  <a:gd name="T29" fmla="*/ 588 h 620"/>
                  <a:gd name="T30" fmla="*/ 3088 w 3088"/>
                  <a:gd name="T31" fmla="*/ 617 h 620"/>
                  <a:gd name="T32" fmla="*/ 3073 w 3088"/>
                  <a:gd name="T33" fmla="*/ 617 h 620"/>
                  <a:gd name="T34" fmla="*/ 3073 w 3088"/>
                  <a:gd name="T35" fmla="*/ 598 h 620"/>
                  <a:gd name="T36" fmla="*/ 2798 w 3088"/>
                  <a:gd name="T37" fmla="*/ 474 h 620"/>
                  <a:gd name="T38" fmla="*/ 2518 w 3088"/>
                  <a:gd name="T39" fmla="*/ 399 h 620"/>
                  <a:gd name="T40" fmla="*/ 2238 w 3088"/>
                  <a:gd name="T41" fmla="*/ 335 h 620"/>
                  <a:gd name="T42" fmla="*/ 2236 w 3088"/>
                  <a:gd name="T43" fmla="*/ 332 h 620"/>
                  <a:gd name="T44" fmla="*/ 1959 w 3088"/>
                  <a:gd name="T45" fmla="*/ 67 h 620"/>
                  <a:gd name="T46" fmla="*/ 1684 w 3088"/>
                  <a:gd name="T47" fmla="*/ 17 h 620"/>
                  <a:gd name="T48" fmla="*/ 1404 w 3088"/>
                  <a:gd name="T49" fmla="*/ 178 h 620"/>
                  <a:gd name="T50" fmla="*/ 1124 w 3088"/>
                  <a:gd name="T51" fmla="*/ 131 h 620"/>
                  <a:gd name="T52" fmla="*/ 847 w 3088"/>
                  <a:gd name="T53" fmla="*/ 188 h 620"/>
                  <a:gd name="T54" fmla="*/ 570 w 3088"/>
                  <a:gd name="T55" fmla="*/ 265 h 620"/>
                  <a:gd name="T56" fmla="*/ 290 w 3088"/>
                  <a:gd name="T57" fmla="*/ 466 h 620"/>
                  <a:gd name="T58" fmla="*/ 13 w 3088"/>
                  <a:gd name="T59" fmla="*/ 62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88" h="620">
                    <a:moveTo>
                      <a:pt x="13" y="620"/>
                    </a:moveTo>
                    <a:lnTo>
                      <a:pt x="10" y="617"/>
                    </a:lnTo>
                    <a:lnTo>
                      <a:pt x="3" y="620"/>
                    </a:lnTo>
                    <a:lnTo>
                      <a:pt x="0" y="610"/>
                    </a:lnTo>
                    <a:lnTo>
                      <a:pt x="283" y="454"/>
                    </a:lnTo>
                    <a:lnTo>
                      <a:pt x="562" y="250"/>
                    </a:lnTo>
                    <a:lnTo>
                      <a:pt x="842" y="171"/>
                    </a:lnTo>
                    <a:lnTo>
                      <a:pt x="1124" y="116"/>
                    </a:lnTo>
                    <a:lnTo>
                      <a:pt x="1402" y="163"/>
                    </a:lnTo>
                    <a:lnTo>
                      <a:pt x="1681" y="0"/>
                    </a:lnTo>
                    <a:lnTo>
                      <a:pt x="1966" y="52"/>
                    </a:lnTo>
                    <a:lnTo>
                      <a:pt x="2246" y="320"/>
                    </a:lnTo>
                    <a:lnTo>
                      <a:pt x="2523" y="382"/>
                    </a:lnTo>
                    <a:lnTo>
                      <a:pt x="2803" y="459"/>
                    </a:lnTo>
                    <a:lnTo>
                      <a:pt x="3088" y="588"/>
                    </a:lnTo>
                    <a:lnTo>
                      <a:pt x="3088" y="617"/>
                    </a:lnTo>
                    <a:lnTo>
                      <a:pt x="3073" y="617"/>
                    </a:lnTo>
                    <a:lnTo>
                      <a:pt x="3073" y="598"/>
                    </a:lnTo>
                    <a:lnTo>
                      <a:pt x="2798" y="474"/>
                    </a:lnTo>
                    <a:lnTo>
                      <a:pt x="2518" y="399"/>
                    </a:lnTo>
                    <a:lnTo>
                      <a:pt x="2238" y="335"/>
                    </a:lnTo>
                    <a:lnTo>
                      <a:pt x="2236" y="332"/>
                    </a:lnTo>
                    <a:lnTo>
                      <a:pt x="1959" y="67"/>
                    </a:lnTo>
                    <a:lnTo>
                      <a:pt x="1684" y="17"/>
                    </a:lnTo>
                    <a:lnTo>
                      <a:pt x="1404" y="178"/>
                    </a:lnTo>
                    <a:lnTo>
                      <a:pt x="1124" y="131"/>
                    </a:lnTo>
                    <a:lnTo>
                      <a:pt x="847" y="188"/>
                    </a:lnTo>
                    <a:lnTo>
                      <a:pt x="570" y="265"/>
                    </a:lnTo>
                    <a:lnTo>
                      <a:pt x="290" y="466"/>
                    </a:lnTo>
                    <a:lnTo>
                      <a:pt x="13" y="620"/>
                    </a:lnTo>
                    <a:close/>
                  </a:path>
                </a:pathLst>
              </a:custGeom>
              <a:solidFill>
                <a:srgbClr val="585CE4"/>
              </a:solidFill>
              <a:ln w="9525">
                <a:solidFill>
                  <a:srgbClr val="585CE4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Oval 104">
                <a:extLst>
                  <a:ext uri="{FF2B5EF4-FFF2-40B4-BE49-F238E27FC236}">
                    <a16:creationId xmlns:a16="http://schemas.microsoft.com/office/drawing/2014/main" id="{35099DE6-C4DA-FFCA-EB38-D45CF1977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963" y="3762376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Oval 105">
                <a:extLst>
                  <a:ext uri="{FF2B5EF4-FFF2-40B4-BE49-F238E27FC236}">
                    <a16:creationId xmlns:a16="http://schemas.microsoft.com/office/drawing/2014/main" id="{0BC48643-4586-AFBE-E2FB-4EE5C9500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463" y="3443288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Oval 106">
                <a:extLst>
                  <a:ext uri="{FF2B5EF4-FFF2-40B4-BE49-F238E27FC236}">
                    <a16:creationId xmlns:a16="http://schemas.microsoft.com/office/drawing/2014/main" id="{7465584A-13CF-9CD0-9185-BC7DDFEBA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963" y="33131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Oval 107">
                <a:extLst>
                  <a:ext uri="{FF2B5EF4-FFF2-40B4-BE49-F238E27FC236}">
                    <a16:creationId xmlns:a16="http://schemas.microsoft.com/office/drawing/2014/main" id="{61009800-20AB-44D9-20B4-52C344B8A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463" y="3235326"/>
                <a:ext cx="77788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Oval 108">
                <a:extLst>
                  <a:ext uri="{FF2B5EF4-FFF2-40B4-BE49-F238E27FC236}">
                    <a16:creationId xmlns:a16="http://schemas.microsoft.com/office/drawing/2014/main" id="{63F1930F-5BDA-5207-B0CF-2E9B5F8B6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375" y="3302001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Oval 109">
                <a:extLst>
                  <a:ext uri="{FF2B5EF4-FFF2-40B4-BE49-F238E27FC236}">
                    <a16:creationId xmlns:a16="http://schemas.microsoft.com/office/drawing/2014/main" id="{AA4CE66D-E874-9EEF-7C1C-256890C0E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9700" y="3041651"/>
                <a:ext cx="82550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7" name="Oval 110">
                <a:extLst>
                  <a:ext uri="{FF2B5EF4-FFF2-40B4-BE49-F238E27FC236}">
                    <a16:creationId xmlns:a16="http://schemas.microsoft.com/office/drawing/2014/main" id="{1F8691C2-4DCF-DBD2-1097-89467E220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2613" y="3132138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Oval 111">
                <a:extLst>
                  <a:ext uri="{FF2B5EF4-FFF2-40B4-BE49-F238E27FC236}">
                    <a16:creationId xmlns:a16="http://schemas.microsoft.com/office/drawing/2014/main" id="{9CB79021-06AA-C6A5-3E12-BD572882D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7113" y="3546476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9" name="Oval 112">
                <a:extLst>
                  <a:ext uri="{FF2B5EF4-FFF2-40B4-BE49-F238E27FC236}">
                    <a16:creationId xmlns:a16="http://schemas.microsoft.com/office/drawing/2014/main" id="{55D2758E-4B24-8C61-FF6F-42C81302E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1613" y="36560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0" name="Oval 113">
                <a:extLst>
                  <a:ext uri="{FF2B5EF4-FFF2-40B4-BE49-F238E27FC236}">
                    <a16:creationId xmlns:a16="http://schemas.microsoft.com/office/drawing/2014/main" id="{545F4EE4-663C-F5A0-E9CE-7CCB58D8B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6113" y="37703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49">
              <a:extLst>
                <a:ext uri="{FF2B5EF4-FFF2-40B4-BE49-F238E27FC236}">
                  <a16:creationId xmlns:a16="http://schemas.microsoft.com/office/drawing/2014/main" id="{10A3D21B-B773-F346-1FFE-4F39AA235696}"/>
                </a:ext>
              </a:extLst>
            </p:cNvPr>
            <p:cNvGrpSpPr/>
            <p:nvPr/>
          </p:nvGrpSpPr>
          <p:grpSpPr>
            <a:xfrm>
              <a:off x="5515123" y="3190841"/>
              <a:ext cx="6037250" cy="1882721"/>
              <a:chOff x="1327213" y="2514601"/>
              <a:chExt cx="4921187" cy="1535310"/>
            </a:xfrm>
            <a:solidFill>
              <a:schemeClr val="accent3"/>
            </a:solidFill>
          </p:grpSpPr>
          <p:sp>
            <p:nvSpPr>
              <p:cNvPr id="58" name="Freeform 101">
                <a:extLst>
                  <a:ext uri="{FF2B5EF4-FFF2-40B4-BE49-F238E27FC236}">
                    <a16:creationId xmlns:a16="http://schemas.microsoft.com/office/drawing/2014/main" id="{883AB9FC-682C-EDB8-7695-319E4FA9DF09}"/>
                  </a:ext>
                </a:extLst>
              </p:cNvPr>
              <p:cNvSpPr/>
              <p:nvPr/>
            </p:nvSpPr>
            <p:spPr bwMode="auto">
              <a:xfrm>
                <a:off x="1327213" y="2538611"/>
                <a:ext cx="4886325" cy="1511300"/>
              </a:xfrm>
              <a:custGeom>
                <a:avLst/>
                <a:gdLst>
                  <a:gd name="T0" fmla="*/ 15 w 3078"/>
                  <a:gd name="T1" fmla="*/ 952 h 952"/>
                  <a:gd name="T2" fmla="*/ 0 w 3078"/>
                  <a:gd name="T3" fmla="*/ 952 h 952"/>
                  <a:gd name="T4" fmla="*/ 0 w 3078"/>
                  <a:gd name="T5" fmla="*/ 925 h 952"/>
                  <a:gd name="T6" fmla="*/ 275 w 3078"/>
                  <a:gd name="T7" fmla="*/ 568 h 952"/>
                  <a:gd name="T8" fmla="*/ 555 w 3078"/>
                  <a:gd name="T9" fmla="*/ 431 h 952"/>
                  <a:gd name="T10" fmla="*/ 837 w 3078"/>
                  <a:gd name="T11" fmla="*/ 153 h 952"/>
                  <a:gd name="T12" fmla="*/ 1117 w 3078"/>
                  <a:gd name="T13" fmla="*/ 166 h 952"/>
                  <a:gd name="T14" fmla="*/ 1397 w 3078"/>
                  <a:gd name="T15" fmla="*/ 0 h 952"/>
                  <a:gd name="T16" fmla="*/ 1679 w 3078"/>
                  <a:gd name="T17" fmla="*/ 99 h 952"/>
                  <a:gd name="T18" fmla="*/ 1959 w 3078"/>
                  <a:gd name="T19" fmla="*/ 39 h 952"/>
                  <a:gd name="T20" fmla="*/ 2238 w 3078"/>
                  <a:gd name="T21" fmla="*/ 186 h 952"/>
                  <a:gd name="T22" fmla="*/ 2518 w 3078"/>
                  <a:gd name="T23" fmla="*/ 186 h 952"/>
                  <a:gd name="T24" fmla="*/ 2795 w 3078"/>
                  <a:gd name="T25" fmla="*/ 488 h 952"/>
                  <a:gd name="T26" fmla="*/ 3073 w 3078"/>
                  <a:gd name="T27" fmla="*/ 354 h 952"/>
                  <a:gd name="T28" fmla="*/ 3078 w 3078"/>
                  <a:gd name="T29" fmla="*/ 369 h 952"/>
                  <a:gd name="T30" fmla="*/ 2793 w 3078"/>
                  <a:gd name="T31" fmla="*/ 506 h 952"/>
                  <a:gd name="T32" fmla="*/ 2513 w 3078"/>
                  <a:gd name="T33" fmla="*/ 201 h 952"/>
                  <a:gd name="T34" fmla="*/ 2236 w 3078"/>
                  <a:gd name="T35" fmla="*/ 203 h 952"/>
                  <a:gd name="T36" fmla="*/ 2233 w 3078"/>
                  <a:gd name="T37" fmla="*/ 201 h 952"/>
                  <a:gd name="T38" fmla="*/ 1956 w 3078"/>
                  <a:gd name="T39" fmla="*/ 57 h 952"/>
                  <a:gd name="T40" fmla="*/ 1676 w 3078"/>
                  <a:gd name="T41" fmla="*/ 114 h 952"/>
                  <a:gd name="T42" fmla="*/ 1676 w 3078"/>
                  <a:gd name="T43" fmla="*/ 114 h 952"/>
                  <a:gd name="T44" fmla="*/ 1399 w 3078"/>
                  <a:gd name="T45" fmla="*/ 17 h 952"/>
                  <a:gd name="T46" fmla="*/ 1122 w 3078"/>
                  <a:gd name="T47" fmla="*/ 181 h 952"/>
                  <a:gd name="T48" fmla="*/ 1119 w 3078"/>
                  <a:gd name="T49" fmla="*/ 181 h 952"/>
                  <a:gd name="T50" fmla="*/ 842 w 3078"/>
                  <a:gd name="T51" fmla="*/ 168 h 952"/>
                  <a:gd name="T52" fmla="*/ 565 w 3078"/>
                  <a:gd name="T53" fmla="*/ 444 h 952"/>
                  <a:gd name="T54" fmla="*/ 285 w 3078"/>
                  <a:gd name="T55" fmla="*/ 580 h 952"/>
                  <a:gd name="T56" fmla="*/ 15 w 3078"/>
                  <a:gd name="T57" fmla="*/ 930 h 952"/>
                  <a:gd name="T58" fmla="*/ 15 w 3078"/>
                  <a:gd name="T59" fmla="*/ 95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78" h="952">
                    <a:moveTo>
                      <a:pt x="15" y="952"/>
                    </a:moveTo>
                    <a:lnTo>
                      <a:pt x="0" y="952"/>
                    </a:lnTo>
                    <a:lnTo>
                      <a:pt x="0" y="925"/>
                    </a:lnTo>
                    <a:lnTo>
                      <a:pt x="275" y="568"/>
                    </a:lnTo>
                    <a:lnTo>
                      <a:pt x="555" y="431"/>
                    </a:lnTo>
                    <a:lnTo>
                      <a:pt x="837" y="153"/>
                    </a:lnTo>
                    <a:lnTo>
                      <a:pt x="1117" y="166"/>
                    </a:lnTo>
                    <a:lnTo>
                      <a:pt x="1397" y="0"/>
                    </a:lnTo>
                    <a:lnTo>
                      <a:pt x="1679" y="99"/>
                    </a:lnTo>
                    <a:lnTo>
                      <a:pt x="1959" y="39"/>
                    </a:lnTo>
                    <a:lnTo>
                      <a:pt x="2238" y="186"/>
                    </a:lnTo>
                    <a:lnTo>
                      <a:pt x="2518" y="186"/>
                    </a:lnTo>
                    <a:lnTo>
                      <a:pt x="2795" y="488"/>
                    </a:lnTo>
                    <a:lnTo>
                      <a:pt x="3073" y="354"/>
                    </a:lnTo>
                    <a:lnTo>
                      <a:pt x="3078" y="369"/>
                    </a:lnTo>
                    <a:lnTo>
                      <a:pt x="2793" y="506"/>
                    </a:lnTo>
                    <a:lnTo>
                      <a:pt x="2513" y="201"/>
                    </a:lnTo>
                    <a:lnTo>
                      <a:pt x="2236" y="203"/>
                    </a:lnTo>
                    <a:lnTo>
                      <a:pt x="2233" y="201"/>
                    </a:lnTo>
                    <a:lnTo>
                      <a:pt x="1956" y="57"/>
                    </a:lnTo>
                    <a:lnTo>
                      <a:pt x="1676" y="114"/>
                    </a:lnTo>
                    <a:lnTo>
                      <a:pt x="1676" y="114"/>
                    </a:lnTo>
                    <a:lnTo>
                      <a:pt x="1399" y="17"/>
                    </a:lnTo>
                    <a:lnTo>
                      <a:pt x="1122" y="181"/>
                    </a:lnTo>
                    <a:lnTo>
                      <a:pt x="1119" y="181"/>
                    </a:lnTo>
                    <a:lnTo>
                      <a:pt x="842" y="168"/>
                    </a:lnTo>
                    <a:lnTo>
                      <a:pt x="565" y="444"/>
                    </a:lnTo>
                    <a:lnTo>
                      <a:pt x="285" y="580"/>
                    </a:lnTo>
                    <a:lnTo>
                      <a:pt x="15" y="930"/>
                    </a:lnTo>
                    <a:lnTo>
                      <a:pt x="15" y="952"/>
                    </a:lnTo>
                    <a:close/>
                  </a:path>
                </a:pathLst>
              </a:custGeom>
              <a:solidFill>
                <a:srgbClr val="585CE4"/>
              </a:solidFill>
              <a:ln w="9525">
                <a:solidFill>
                  <a:srgbClr val="585CE4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Oval 103">
                <a:extLst>
                  <a:ext uri="{FF2B5EF4-FFF2-40B4-BE49-F238E27FC236}">
                    <a16:creationId xmlns:a16="http://schemas.microsoft.com/office/drawing/2014/main" id="{1F231D46-DF4A-D318-35A2-97374AA68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963" y="3413126"/>
                <a:ext cx="79375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Oval 114">
                <a:extLst>
                  <a:ext uri="{FF2B5EF4-FFF2-40B4-BE49-F238E27FC236}">
                    <a16:creationId xmlns:a16="http://schemas.microsoft.com/office/drawing/2014/main" id="{45158A66-C1C7-D60D-2B4E-2D767438B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463" y="3195638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Oval 115">
                <a:extLst>
                  <a:ext uri="{FF2B5EF4-FFF2-40B4-BE49-F238E27FC236}">
                    <a16:creationId xmlns:a16="http://schemas.microsoft.com/office/drawing/2014/main" id="{CBC788F6-72C4-CAD7-5330-DDA0E8372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963" y="2767013"/>
                <a:ext cx="77788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Oval 116">
                <a:extLst>
                  <a:ext uri="{FF2B5EF4-FFF2-40B4-BE49-F238E27FC236}">
                    <a16:creationId xmlns:a16="http://schemas.microsoft.com/office/drawing/2014/main" id="{81CC1B3F-475C-B476-80E1-C29058041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463" y="2770188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Oval 117">
                <a:extLst>
                  <a:ext uri="{FF2B5EF4-FFF2-40B4-BE49-F238E27FC236}">
                    <a16:creationId xmlns:a16="http://schemas.microsoft.com/office/drawing/2014/main" id="{ADD87FA1-5812-A184-EEDC-6A6A01F7B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375" y="2514601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Oval 118">
                <a:extLst>
                  <a:ext uri="{FF2B5EF4-FFF2-40B4-BE49-F238E27FC236}">
                    <a16:creationId xmlns:a16="http://schemas.microsoft.com/office/drawing/2014/main" id="{8F52D5D1-4479-A8FD-A59D-A0531E23F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9700" y="2660651"/>
                <a:ext cx="82550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Oval 119">
                <a:extLst>
                  <a:ext uri="{FF2B5EF4-FFF2-40B4-BE49-F238E27FC236}">
                    <a16:creationId xmlns:a16="http://schemas.microsoft.com/office/drawing/2014/main" id="{7B7616B7-AF8B-8E21-92C4-2AA25EE64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2613" y="2573338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Oval 120">
                <a:extLst>
                  <a:ext uri="{FF2B5EF4-FFF2-40B4-BE49-F238E27FC236}">
                    <a16:creationId xmlns:a16="http://schemas.microsoft.com/office/drawing/2014/main" id="{596B2DBD-7149-EC82-5B49-4046A378B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5" y="2805113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Oval 121">
                <a:extLst>
                  <a:ext uri="{FF2B5EF4-FFF2-40B4-BE49-F238E27FC236}">
                    <a16:creationId xmlns:a16="http://schemas.microsoft.com/office/drawing/2014/main" id="{9561713A-6EEA-9E05-A89A-261FEFF67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1613" y="28051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Oval 122">
                <a:extLst>
                  <a:ext uri="{FF2B5EF4-FFF2-40B4-BE49-F238E27FC236}">
                    <a16:creationId xmlns:a16="http://schemas.microsoft.com/office/drawing/2014/main" id="{FD11212C-2391-6FA6-0771-1AEC512B1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8175" y="3286126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Oval 123">
                <a:extLst>
                  <a:ext uri="{FF2B5EF4-FFF2-40B4-BE49-F238E27FC236}">
                    <a16:creationId xmlns:a16="http://schemas.microsoft.com/office/drawing/2014/main" id="{FCA1DA13-7FDC-84A1-82A7-0291A8497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9025" y="3065463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8" name="文本框 52">
              <a:extLst>
                <a:ext uri="{FF2B5EF4-FFF2-40B4-BE49-F238E27FC236}">
                  <a16:creationId xmlns:a16="http://schemas.microsoft.com/office/drawing/2014/main" id="{FF4C6BC0-702E-ADD0-2218-12CC8165CFDA}"/>
                </a:ext>
              </a:extLst>
            </p:cNvPr>
            <p:cNvSpPr txBox="1"/>
            <p:nvPr/>
          </p:nvSpPr>
          <p:spPr>
            <a:xfrm>
              <a:off x="4976834" y="4954383"/>
              <a:ext cx="23915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0</a:t>
              </a:r>
            </a:p>
          </p:txBody>
        </p:sp>
        <p:sp>
          <p:nvSpPr>
            <p:cNvPr id="39" name="文本框 53">
              <a:extLst>
                <a:ext uri="{FF2B5EF4-FFF2-40B4-BE49-F238E27FC236}">
                  <a16:creationId xmlns:a16="http://schemas.microsoft.com/office/drawing/2014/main" id="{EFC43154-443C-5678-36AC-B500E2DAF3C5}"/>
                </a:ext>
              </a:extLst>
            </p:cNvPr>
            <p:cNvSpPr txBox="1"/>
            <p:nvPr/>
          </p:nvSpPr>
          <p:spPr>
            <a:xfrm>
              <a:off x="4916851" y="4652150"/>
              <a:ext cx="274208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10</a:t>
              </a:r>
            </a:p>
          </p:txBody>
        </p:sp>
        <p:sp>
          <p:nvSpPr>
            <p:cNvPr id="40" name="文本框 54">
              <a:extLst>
                <a:ext uri="{FF2B5EF4-FFF2-40B4-BE49-F238E27FC236}">
                  <a16:creationId xmlns:a16="http://schemas.microsoft.com/office/drawing/2014/main" id="{C6E73813-1A40-B34D-FBDB-57CBEFBBE455}"/>
                </a:ext>
              </a:extLst>
            </p:cNvPr>
            <p:cNvSpPr txBox="1"/>
            <p:nvPr/>
          </p:nvSpPr>
          <p:spPr>
            <a:xfrm>
              <a:off x="4916851" y="4342128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20</a:t>
              </a:r>
            </a:p>
          </p:txBody>
        </p:sp>
        <p:sp>
          <p:nvSpPr>
            <p:cNvPr id="41" name="文本框 55">
              <a:extLst>
                <a:ext uri="{FF2B5EF4-FFF2-40B4-BE49-F238E27FC236}">
                  <a16:creationId xmlns:a16="http://schemas.microsoft.com/office/drawing/2014/main" id="{59065714-6F37-4A2E-5074-EB89A681CE5B}"/>
                </a:ext>
              </a:extLst>
            </p:cNvPr>
            <p:cNvSpPr txBox="1"/>
            <p:nvPr/>
          </p:nvSpPr>
          <p:spPr>
            <a:xfrm>
              <a:off x="4916851" y="4055475"/>
              <a:ext cx="292125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30</a:t>
              </a:r>
            </a:p>
          </p:txBody>
        </p:sp>
        <p:sp>
          <p:nvSpPr>
            <p:cNvPr id="42" name="文本框 56">
              <a:extLst>
                <a:ext uri="{FF2B5EF4-FFF2-40B4-BE49-F238E27FC236}">
                  <a16:creationId xmlns:a16="http://schemas.microsoft.com/office/drawing/2014/main" id="{857D2AD6-F8BA-7FDC-33F2-1C30DC5B7BAB}"/>
                </a:ext>
              </a:extLst>
            </p:cNvPr>
            <p:cNvSpPr txBox="1"/>
            <p:nvPr/>
          </p:nvSpPr>
          <p:spPr>
            <a:xfrm>
              <a:off x="4916851" y="3754021"/>
              <a:ext cx="295241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40</a:t>
              </a:r>
            </a:p>
          </p:txBody>
        </p:sp>
        <p:sp>
          <p:nvSpPr>
            <p:cNvPr id="43" name="文本框 57">
              <a:extLst>
                <a:ext uri="{FF2B5EF4-FFF2-40B4-BE49-F238E27FC236}">
                  <a16:creationId xmlns:a16="http://schemas.microsoft.com/office/drawing/2014/main" id="{F2E6C136-3EB3-EF1E-967B-1A8E2E18C34D}"/>
                </a:ext>
              </a:extLst>
            </p:cNvPr>
            <p:cNvSpPr txBox="1"/>
            <p:nvPr/>
          </p:nvSpPr>
          <p:spPr>
            <a:xfrm>
              <a:off x="4916851" y="3436210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50</a:t>
              </a:r>
            </a:p>
          </p:txBody>
        </p:sp>
        <p:sp>
          <p:nvSpPr>
            <p:cNvPr id="44" name="文本框 58">
              <a:extLst>
                <a:ext uri="{FF2B5EF4-FFF2-40B4-BE49-F238E27FC236}">
                  <a16:creationId xmlns:a16="http://schemas.microsoft.com/office/drawing/2014/main" id="{36F97C50-982A-7420-74A2-C4B54DED92C2}"/>
                </a:ext>
              </a:extLst>
            </p:cNvPr>
            <p:cNvSpPr txBox="1"/>
            <p:nvPr/>
          </p:nvSpPr>
          <p:spPr>
            <a:xfrm>
              <a:off x="4916851" y="3126188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60</a:t>
              </a:r>
            </a:p>
          </p:txBody>
        </p:sp>
        <p:sp>
          <p:nvSpPr>
            <p:cNvPr id="45" name="文本框 59">
              <a:extLst>
                <a:ext uri="{FF2B5EF4-FFF2-40B4-BE49-F238E27FC236}">
                  <a16:creationId xmlns:a16="http://schemas.microsoft.com/office/drawing/2014/main" id="{400FA26D-AC10-5B0E-0B9B-C7DBB0B40854}"/>
                </a:ext>
              </a:extLst>
            </p:cNvPr>
            <p:cNvSpPr txBox="1"/>
            <p:nvPr/>
          </p:nvSpPr>
          <p:spPr>
            <a:xfrm>
              <a:off x="4916851" y="2831745"/>
              <a:ext cx="290567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70</a:t>
              </a:r>
            </a:p>
          </p:txBody>
        </p:sp>
        <p:sp>
          <p:nvSpPr>
            <p:cNvPr id="46" name="文本框 60">
              <a:extLst>
                <a:ext uri="{FF2B5EF4-FFF2-40B4-BE49-F238E27FC236}">
                  <a16:creationId xmlns:a16="http://schemas.microsoft.com/office/drawing/2014/main" id="{202E126C-74E5-BE07-6678-AE5F6919B453}"/>
                </a:ext>
              </a:extLst>
            </p:cNvPr>
            <p:cNvSpPr txBox="1"/>
            <p:nvPr/>
          </p:nvSpPr>
          <p:spPr>
            <a:xfrm>
              <a:off x="5317257" y="5258173"/>
              <a:ext cx="337307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An</a:t>
              </a:r>
            </a:p>
          </p:txBody>
        </p:sp>
        <p:sp>
          <p:nvSpPr>
            <p:cNvPr id="47" name="文本框 61">
              <a:extLst>
                <a:ext uri="{FF2B5EF4-FFF2-40B4-BE49-F238E27FC236}">
                  <a16:creationId xmlns:a16="http://schemas.microsoft.com/office/drawing/2014/main" id="{80FC8E55-765F-4962-E0D8-9ADFFA466B77}"/>
                </a:ext>
              </a:extLst>
            </p:cNvPr>
            <p:cNvSpPr txBox="1"/>
            <p:nvPr/>
          </p:nvSpPr>
          <p:spPr>
            <a:xfrm>
              <a:off x="5885927" y="5258173"/>
              <a:ext cx="391837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Feb</a:t>
              </a:r>
            </a:p>
          </p:txBody>
        </p:sp>
        <p:sp>
          <p:nvSpPr>
            <p:cNvPr id="48" name="文本框 62">
              <a:extLst>
                <a:ext uri="{FF2B5EF4-FFF2-40B4-BE49-F238E27FC236}">
                  <a16:creationId xmlns:a16="http://schemas.microsoft.com/office/drawing/2014/main" id="{943FF4F6-5FC3-63FD-6951-6A7C4807D4E6}"/>
                </a:ext>
              </a:extLst>
            </p:cNvPr>
            <p:cNvSpPr txBox="1"/>
            <p:nvPr/>
          </p:nvSpPr>
          <p:spPr>
            <a:xfrm>
              <a:off x="6400067" y="5258173"/>
              <a:ext cx="389500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Mar</a:t>
              </a:r>
            </a:p>
          </p:txBody>
        </p:sp>
        <p:sp>
          <p:nvSpPr>
            <p:cNvPr id="49" name="文本框 63">
              <a:extLst>
                <a:ext uri="{FF2B5EF4-FFF2-40B4-BE49-F238E27FC236}">
                  <a16:creationId xmlns:a16="http://schemas.microsoft.com/office/drawing/2014/main" id="{4387A9A2-CBA0-B511-F7A9-260CA8919E27}"/>
                </a:ext>
              </a:extLst>
            </p:cNvPr>
            <p:cNvSpPr txBox="1"/>
            <p:nvPr/>
          </p:nvSpPr>
          <p:spPr>
            <a:xfrm>
              <a:off x="6945367" y="5258173"/>
              <a:ext cx="386384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Apr</a:t>
              </a:r>
            </a:p>
          </p:txBody>
        </p:sp>
        <p:sp>
          <p:nvSpPr>
            <p:cNvPr id="50" name="文本框 64">
              <a:extLst>
                <a:ext uri="{FF2B5EF4-FFF2-40B4-BE49-F238E27FC236}">
                  <a16:creationId xmlns:a16="http://schemas.microsoft.com/office/drawing/2014/main" id="{97D35CF2-5B6F-26EA-F25D-27C9E1E53B1B}"/>
                </a:ext>
              </a:extLst>
            </p:cNvPr>
            <p:cNvSpPr txBox="1"/>
            <p:nvPr/>
          </p:nvSpPr>
          <p:spPr>
            <a:xfrm>
              <a:off x="7482877" y="5258173"/>
              <a:ext cx="419102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May</a:t>
              </a:r>
            </a:p>
          </p:txBody>
        </p:sp>
        <p:sp>
          <p:nvSpPr>
            <p:cNvPr id="51" name="文本框 65">
              <a:extLst>
                <a:ext uri="{FF2B5EF4-FFF2-40B4-BE49-F238E27FC236}">
                  <a16:creationId xmlns:a16="http://schemas.microsoft.com/office/drawing/2014/main" id="{0A73F1C0-C539-5435-B1A7-CCEB51966B3E}"/>
                </a:ext>
              </a:extLst>
            </p:cNvPr>
            <p:cNvSpPr txBox="1"/>
            <p:nvPr/>
          </p:nvSpPr>
          <p:spPr>
            <a:xfrm>
              <a:off x="8020387" y="5258173"/>
              <a:ext cx="367688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Jun</a:t>
              </a:r>
            </a:p>
          </p:txBody>
        </p:sp>
        <p:sp>
          <p:nvSpPr>
            <p:cNvPr id="52" name="文本框 66">
              <a:extLst>
                <a:ext uri="{FF2B5EF4-FFF2-40B4-BE49-F238E27FC236}">
                  <a16:creationId xmlns:a16="http://schemas.microsoft.com/office/drawing/2014/main" id="{646F6831-8848-2D8F-BDCF-7801D0889CB6}"/>
                </a:ext>
              </a:extLst>
            </p:cNvPr>
            <p:cNvSpPr txBox="1"/>
            <p:nvPr/>
          </p:nvSpPr>
          <p:spPr>
            <a:xfrm>
              <a:off x="8604637" y="5258173"/>
              <a:ext cx="328738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Jul</a:t>
              </a:r>
            </a:p>
          </p:txBody>
        </p:sp>
        <p:sp>
          <p:nvSpPr>
            <p:cNvPr id="53" name="文本框 67">
              <a:extLst>
                <a:ext uri="{FF2B5EF4-FFF2-40B4-BE49-F238E27FC236}">
                  <a16:creationId xmlns:a16="http://schemas.microsoft.com/office/drawing/2014/main" id="{8B29C133-7A80-48DA-8CD2-63DCA4C39AC9}"/>
                </a:ext>
              </a:extLst>
            </p:cNvPr>
            <p:cNvSpPr txBox="1"/>
            <p:nvPr/>
          </p:nvSpPr>
          <p:spPr>
            <a:xfrm>
              <a:off x="9165517" y="5258173"/>
              <a:ext cx="402743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Aug</a:t>
              </a:r>
            </a:p>
          </p:txBody>
        </p:sp>
        <p:sp>
          <p:nvSpPr>
            <p:cNvPr id="54" name="文本框 68">
              <a:extLst>
                <a:ext uri="{FF2B5EF4-FFF2-40B4-BE49-F238E27FC236}">
                  <a16:creationId xmlns:a16="http://schemas.microsoft.com/office/drawing/2014/main" id="{31D252BD-CB05-7133-BE55-1D3921E2513F}"/>
                </a:ext>
              </a:extLst>
            </p:cNvPr>
            <p:cNvSpPr txBox="1"/>
            <p:nvPr/>
          </p:nvSpPr>
          <p:spPr>
            <a:xfrm>
              <a:off x="9695237" y="5258173"/>
              <a:ext cx="398069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Sep</a:t>
              </a:r>
            </a:p>
          </p:txBody>
        </p:sp>
        <p:sp>
          <p:nvSpPr>
            <p:cNvPr id="55" name="文本框 69">
              <a:extLst>
                <a:ext uri="{FF2B5EF4-FFF2-40B4-BE49-F238E27FC236}">
                  <a16:creationId xmlns:a16="http://schemas.microsoft.com/office/drawing/2014/main" id="{CA0D6BC4-6F34-E38F-BD94-9F78AC9420DD}"/>
                </a:ext>
              </a:extLst>
            </p:cNvPr>
            <p:cNvSpPr txBox="1"/>
            <p:nvPr/>
          </p:nvSpPr>
          <p:spPr>
            <a:xfrm>
              <a:off x="10224957" y="5258173"/>
              <a:ext cx="408975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Nov</a:t>
              </a:r>
            </a:p>
          </p:txBody>
        </p:sp>
        <p:sp>
          <p:nvSpPr>
            <p:cNvPr id="56" name="文本框 70">
              <a:extLst>
                <a:ext uri="{FF2B5EF4-FFF2-40B4-BE49-F238E27FC236}">
                  <a16:creationId xmlns:a16="http://schemas.microsoft.com/office/drawing/2014/main" id="{D95849D8-99BF-3B72-4132-CD8B23F1E452}"/>
                </a:ext>
              </a:extLst>
            </p:cNvPr>
            <p:cNvSpPr txBox="1"/>
            <p:nvPr/>
          </p:nvSpPr>
          <p:spPr>
            <a:xfrm>
              <a:off x="10778047" y="5258173"/>
              <a:ext cx="386384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Oct</a:t>
              </a:r>
            </a:p>
          </p:txBody>
        </p:sp>
        <p:sp>
          <p:nvSpPr>
            <p:cNvPr id="57" name="文本框 71">
              <a:extLst>
                <a:ext uri="{FF2B5EF4-FFF2-40B4-BE49-F238E27FC236}">
                  <a16:creationId xmlns:a16="http://schemas.microsoft.com/office/drawing/2014/main" id="{17271ED3-E017-42F3-29E2-1997E9688C50}"/>
                </a:ext>
              </a:extLst>
            </p:cNvPr>
            <p:cNvSpPr txBox="1"/>
            <p:nvPr/>
          </p:nvSpPr>
          <p:spPr>
            <a:xfrm>
              <a:off x="11284397" y="5258173"/>
              <a:ext cx="402743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Dec</a:t>
              </a:r>
            </a:p>
          </p:txBody>
        </p:sp>
      </p:grpSp>
      <p:grpSp>
        <p:nvGrpSpPr>
          <p:cNvPr id="81" name="Grupo 94">
            <a:extLst>
              <a:ext uri="{FF2B5EF4-FFF2-40B4-BE49-F238E27FC236}">
                <a16:creationId xmlns:a16="http://schemas.microsoft.com/office/drawing/2014/main" id="{0AFB5BBE-93B6-DA09-50E2-226401158A30}"/>
              </a:ext>
            </a:extLst>
          </p:cNvPr>
          <p:cNvGrpSpPr/>
          <p:nvPr/>
        </p:nvGrpSpPr>
        <p:grpSpPr>
          <a:xfrm>
            <a:off x="5577037" y="5609013"/>
            <a:ext cx="327180" cy="838150"/>
            <a:chOff x="5088036" y="5657574"/>
            <a:chExt cx="327180" cy="838150"/>
          </a:xfrm>
          <a:solidFill>
            <a:srgbClr val="585CE4"/>
          </a:solidFill>
        </p:grpSpPr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702D6635-2013-2A0F-593A-4AE36BC9C435}"/>
                </a:ext>
              </a:extLst>
            </p:cNvPr>
            <p:cNvSpPr/>
            <p:nvPr/>
          </p:nvSpPr>
          <p:spPr bwMode="auto">
            <a:xfrm>
              <a:off x="5088036" y="5800122"/>
              <a:ext cx="327180" cy="695602"/>
            </a:xfrm>
            <a:custGeom>
              <a:avLst/>
              <a:gdLst>
                <a:gd name="T0" fmla="*/ 86 w 113"/>
                <a:gd name="T1" fmla="*/ 1 h 240"/>
                <a:gd name="T2" fmla="*/ 29 w 113"/>
                <a:gd name="T3" fmla="*/ 0 h 240"/>
                <a:gd name="T4" fmla="*/ 0 w 113"/>
                <a:gd name="T5" fmla="*/ 24 h 240"/>
                <a:gd name="T6" fmla="*/ 0 w 113"/>
                <a:gd name="T7" fmla="*/ 25 h 240"/>
                <a:gd name="T8" fmla="*/ 0 w 113"/>
                <a:gd name="T9" fmla="*/ 28 h 240"/>
                <a:gd name="T10" fmla="*/ 0 w 113"/>
                <a:gd name="T11" fmla="*/ 108 h 240"/>
                <a:gd name="T12" fmla="*/ 9 w 113"/>
                <a:gd name="T13" fmla="*/ 118 h 240"/>
                <a:gd name="T14" fmla="*/ 19 w 113"/>
                <a:gd name="T15" fmla="*/ 108 h 240"/>
                <a:gd name="T16" fmla="*/ 19 w 113"/>
                <a:gd name="T17" fmla="*/ 39 h 240"/>
                <a:gd name="T18" fmla="*/ 27 w 113"/>
                <a:gd name="T19" fmla="*/ 39 h 240"/>
                <a:gd name="T20" fmla="*/ 27 w 113"/>
                <a:gd name="T21" fmla="*/ 105 h 240"/>
                <a:gd name="T22" fmla="*/ 27 w 113"/>
                <a:gd name="T23" fmla="*/ 108 h 240"/>
                <a:gd name="T24" fmla="*/ 27 w 113"/>
                <a:gd name="T25" fmla="*/ 226 h 240"/>
                <a:gd name="T26" fmla="*/ 40 w 113"/>
                <a:gd name="T27" fmla="*/ 240 h 240"/>
                <a:gd name="T28" fmla="*/ 53 w 113"/>
                <a:gd name="T29" fmla="*/ 226 h 240"/>
                <a:gd name="T30" fmla="*/ 53 w 113"/>
                <a:gd name="T31" fmla="*/ 122 h 240"/>
                <a:gd name="T32" fmla="*/ 60 w 113"/>
                <a:gd name="T33" fmla="*/ 122 h 240"/>
                <a:gd name="T34" fmla="*/ 60 w 113"/>
                <a:gd name="T35" fmla="*/ 226 h 240"/>
                <a:gd name="T36" fmla="*/ 73 w 113"/>
                <a:gd name="T37" fmla="*/ 240 h 240"/>
                <a:gd name="T38" fmla="*/ 86 w 113"/>
                <a:gd name="T39" fmla="*/ 226 h 240"/>
                <a:gd name="T40" fmla="*/ 86 w 113"/>
                <a:gd name="T41" fmla="*/ 105 h 240"/>
                <a:gd name="T42" fmla="*/ 86 w 113"/>
                <a:gd name="T43" fmla="*/ 105 h 240"/>
                <a:gd name="T44" fmla="*/ 86 w 113"/>
                <a:gd name="T45" fmla="*/ 39 h 240"/>
                <a:gd name="T46" fmla="*/ 93 w 113"/>
                <a:gd name="T47" fmla="*/ 39 h 240"/>
                <a:gd name="T48" fmla="*/ 93 w 113"/>
                <a:gd name="T49" fmla="*/ 108 h 240"/>
                <a:gd name="T50" fmla="*/ 103 w 113"/>
                <a:gd name="T51" fmla="*/ 118 h 240"/>
                <a:gd name="T52" fmla="*/ 113 w 113"/>
                <a:gd name="T53" fmla="*/ 108 h 240"/>
                <a:gd name="T54" fmla="*/ 113 w 113"/>
                <a:gd name="T55" fmla="*/ 28 h 240"/>
                <a:gd name="T56" fmla="*/ 113 w 113"/>
                <a:gd name="T57" fmla="*/ 25 h 240"/>
                <a:gd name="T58" fmla="*/ 113 w 113"/>
                <a:gd name="T59" fmla="*/ 23 h 240"/>
                <a:gd name="T60" fmla="*/ 86 w 113"/>
                <a:gd name="T61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" h="240">
                  <a:moveTo>
                    <a:pt x="8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8" y="1"/>
                    <a:pt x="0" y="18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4"/>
                    <a:pt x="4" y="118"/>
                    <a:pt x="9" y="118"/>
                  </a:cubicBezTo>
                  <a:cubicBezTo>
                    <a:pt x="14" y="118"/>
                    <a:pt x="19" y="114"/>
                    <a:pt x="19" y="108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6"/>
                    <a:pt x="27" y="107"/>
                    <a:pt x="27" y="108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7" y="234"/>
                    <a:pt x="33" y="240"/>
                    <a:pt x="40" y="240"/>
                  </a:cubicBezTo>
                  <a:cubicBezTo>
                    <a:pt x="47" y="240"/>
                    <a:pt x="53" y="234"/>
                    <a:pt x="53" y="226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34"/>
                    <a:pt x="66" y="240"/>
                    <a:pt x="73" y="240"/>
                  </a:cubicBezTo>
                  <a:cubicBezTo>
                    <a:pt x="80" y="240"/>
                    <a:pt x="86" y="234"/>
                    <a:pt x="86" y="22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14"/>
                    <a:pt x="98" y="118"/>
                    <a:pt x="103" y="118"/>
                  </a:cubicBezTo>
                  <a:cubicBezTo>
                    <a:pt x="109" y="118"/>
                    <a:pt x="113" y="114"/>
                    <a:pt x="113" y="10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16"/>
                    <a:pt x="104" y="1"/>
                    <a:pt x="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3" name="Oval 128">
              <a:extLst>
                <a:ext uri="{FF2B5EF4-FFF2-40B4-BE49-F238E27FC236}">
                  <a16:creationId xmlns:a16="http://schemas.microsoft.com/office/drawing/2014/main" id="{E9A8A798-00DD-A207-0B83-996EDE125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5411" y="5657574"/>
              <a:ext cx="130872" cy="13086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4" name="组合 75">
            <a:extLst>
              <a:ext uri="{FF2B5EF4-FFF2-40B4-BE49-F238E27FC236}">
                <a16:creationId xmlns:a16="http://schemas.microsoft.com/office/drawing/2014/main" id="{4FA4F0DC-07E2-BE4A-04BC-C842019586B3}"/>
              </a:ext>
            </a:extLst>
          </p:cNvPr>
          <p:cNvGrpSpPr/>
          <p:nvPr/>
        </p:nvGrpSpPr>
        <p:grpSpPr>
          <a:xfrm>
            <a:off x="6729565" y="5609792"/>
            <a:ext cx="391837" cy="837371"/>
            <a:chOff x="6805613" y="3346002"/>
            <a:chExt cx="319088" cy="682626"/>
          </a:xfrm>
          <a:solidFill>
            <a:srgbClr val="E45660"/>
          </a:solidFill>
        </p:grpSpPr>
        <p:sp>
          <p:nvSpPr>
            <p:cNvPr id="85" name="Oval 133">
              <a:extLst>
                <a:ext uri="{FF2B5EF4-FFF2-40B4-BE49-F238E27FC236}">
                  <a16:creationId xmlns:a16="http://schemas.microsoft.com/office/drawing/2014/main" id="{E42935A5-2C4A-E0D2-A8C1-EABF71C9A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1976" y="3346002"/>
              <a:ext cx="101600" cy="101600"/>
            </a:xfrm>
            <a:prstGeom prst="ellipse">
              <a:avLst/>
            </a:prstGeom>
            <a:noFill/>
            <a:ln w="19050">
              <a:solidFill>
                <a:srgbClr val="585CE4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6" name="Freeform 134">
              <a:extLst>
                <a:ext uri="{FF2B5EF4-FFF2-40B4-BE49-F238E27FC236}">
                  <a16:creationId xmlns:a16="http://schemas.microsoft.com/office/drawing/2014/main" id="{494A2E03-6E10-740A-71F2-6DAE388D8CE5}"/>
                </a:ext>
              </a:extLst>
            </p:cNvPr>
            <p:cNvSpPr/>
            <p:nvPr/>
          </p:nvSpPr>
          <p:spPr bwMode="auto">
            <a:xfrm>
              <a:off x="6805613" y="3468240"/>
              <a:ext cx="319088" cy="560388"/>
            </a:xfrm>
            <a:custGeom>
              <a:avLst/>
              <a:gdLst>
                <a:gd name="T0" fmla="*/ 133 w 135"/>
                <a:gd name="T1" fmla="*/ 87 h 237"/>
                <a:gd name="T2" fmla="*/ 109 w 135"/>
                <a:gd name="T3" fmla="*/ 14 h 237"/>
                <a:gd name="T4" fmla="*/ 94 w 135"/>
                <a:gd name="T5" fmla="*/ 0 h 237"/>
                <a:gd name="T6" fmla="*/ 40 w 135"/>
                <a:gd name="T7" fmla="*/ 0 h 237"/>
                <a:gd name="T8" fmla="*/ 27 w 135"/>
                <a:gd name="T9" fmla="*/ 7 h 237"/>
                <a:gd name="T10" fmla="*/ 26 w 135"/>
                <a:gd name="T11" fmla="*/ 10 h 237"/>
                <a:gd name="T12" fmla="*/ 26 w 135"/>
                <a:gd name="T13" fmla="*/ 10 h 237"/>
                <a:gd name="T14" fmla="*/ 25 w 135"/>
                <a:gd name="T15" fmla="*/ 12 h 237"/>
                <a:gd name="T16" fmla="*/ 2 w 135"/>
                <a:gd name="T17" fmla="*/ 88 h 237"/>
                <a:gd name="T18" fmla="*/ 8 w 135"/>
                <a:gd name="T19" fmla="*/ 100 h 237"/>
                <a:gd name="T20" fmla="*/ 20 w 135"/>
                <a:gd name="T21" fmla="*/ 94 h 237"/>
                <a:gd name="T22" fmla="*/ 38 w 135"/>
                <a:gd name="T23" fmla="*/ 33 h 237"/>
                <a:gd name="T24" fmla="*/ 40 w 135"/>
                <a:gd name="T25" fmla="*/ 33 h 237"/>
                <a:gd name="T26" fmla="*/ 42 w 135"/>
                <a:gd name="T27" fmla="*/ 33 h 237"/>
                <a:gd name="T28" fmla="*/ 14 w 135"/>
                <a:gd name="T29" fmla="*/ 141 h 237"/>
                <a:gd name="T30" fmla="*/ 43 w 135"/>
                <a:gd name="T31" fmla="*/ 141 h 237"/>
                <a:gd name="T32" fmla="*/ 43 w 135"/>
                <a:gd name="T33" fmla="*/ 226 h 237"/>
                <a:gd name="T34" fmla="*/ 54 w 135"/>
                <a:gd name="T35" fmla="*/ 237 h 237"/>
                <a:gd name="T36" fmla="*/ 65 w 135"/>
                <a:gd name="T37" fmla="*/ 226 h 237"/>
                <a:gd name="T38" fmla="*/ 65 w 135"/>
                <a:gd name="T39" fmla="*/ 141 h 237"/>
                <a:gd name="T40" fmla="*/ 71 w 135"/>
                <a:gd name="T41" fmla="*/ 141 h 237"/>
                <a:gd name="T42" fmla="*/ 71 w 135"/>
                <a:gd name="T43" fmla="*/ 226 h 237"/>
                <a:gd name="T44" fmla="*/ 82 w 135"/>
                <a:gd name="T45" fmla="*/ 237 h 237"/>
                <a:gd name="T46" fmla="*/ 93 w 135"/>
                <a:gd name="T47" fmla="*/ 226 h 237"/>
                <a:gd name="T48" fmla="*/ 93 w 135"/>
                <a:gd name="T49" fmla="*/ 141 h 237"/>
                <a:gd name="T50" fmla="*/ 122 w 135"/>
                <a:gd name="T51" fmla="*/ 141 h 237"/>
                <a:gd name="T52" fmla="*/ 92 w 135"/>
                <a:gd name="T53" fmla="*/ 33 h 237"/>
                <a:gd name="T54" fmla="*/ 94 w 135"/>
                <a:gd name="T55" fmla="*/ 33 h 237"/>
                <a:gd name="T56" fmla="*/ 96 w 135"/>
                <a:gd name="T57" fmla="*/ 33 h 237"/>
                <a:gd name="T58" fmla="*/ 115 w 135"/>
                <a:gd name="T59" fmla="*/ 93 h 237"/>
                <a:gd name="T60" fmla="*/ 127 w 135"/>
                <a:gd name="T61" fmla="*/ 99 h 237"/>
                <a:gd name="T62" fmla="*/ 133 w 135"/>
                <a:gd name="T63" fmla="*/ 8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236">
                  <a:moveTo>
                    <a:pt x="133" y="87"/>
                  </a:moveTo>
                  <a:cubicBezTo>
                    <a:pt x="109" y="14"/>
                    <a:pt x="109" y="14"/>
                    <a:pt x="109" y="14"/>
                  </a:cubicBezTo>
                  <a:cubicBezTo>
                    <a:pt x="108" y="6"/>
                    <a:pt x="102" y="0"/>
                    <a:pt x="9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0" y="3"/>
                    <a:pt x="27" y="7"/>
                  </a:cubicBezTo>
                  <a:cubicBezTo>
                    <a:pt x="27" y="8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1"/>
                    <a:pt x="25" y="12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3"/>
                    <a:pt x="3" y="98"/>
                    <a:pt x="8" y="100"/>
                  </a:cubicBezTo>
                  <a:cubicBezTo>
                    <a:pt x="13" y="101"/>
                    <a:pt x="18" y="99"/>
                    <a:pt x="20" y="9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3" y="232"/>
                    <a:pt x="48" y="237"/>
                    <a:pt x="54" y="237"/>
                  </a:cubicBezTo>
                  <a:cubicBezTo>
                    <a:pt x="60" y="237"/>
                    <a:pt x="65" y="232"/>
                    <a:pt x="65" y="226"/>
                  </a:cubicBezTo>
                  <a:cubicBezTo>
                    <a:pt x="65" y="141"/>
                    <a:pt x="65" y="141"/>
                    <a:pt x="65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32"/>
                    <a:pt x="76" y="237"/>
                    <a:pt x="82" y="237"/>
                  </a:cubicBezTo>
                  <a:cubicBezTo>
                    <a:pt x="88" y="237"/>
                    <a:pt x="93" y="232"/>
                    <a:pt x="93" y="226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5" y="33"/>
                    <a:pt x="96" y="3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7" y="98"/>
                    <a:pt x="122" y="101"/>
                    <a:pt x="127" y="99"/>
                  </a:cubicBezTo>
                  <a:cubicBezTo>
                    <a:pt x="132" y="98"/>
                    <a:pt x="135" y="92"/>
                    <a:pt x="133" y="87"/>
                  </a:cubicBezTo>
                  <a:close/>
                </a:path>
              </a:pathLst>
            </a:custGeom>
            <a:noFill/>
            <a:ln w="19050">
              <a:solidFill>
                <a:srgbClr val="585CE4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24FCB4D3-E8BA-1EA0-925B-45055BD8BAA8}"/>
              </a:ext>
            </a:extLst>
          </p:cNvPr>
          <p:cNvSpPr txBox="1"/>
          <p:nvPr/>
        </p:nvSpPr>
        <p:spPr>
          <a:xfrm>
            <a:off x="7380870" y="5232626"/>
            <a:ext cx="369518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BAF821B-3803-FA57-5130-62DE894107CE}"/>
              </a:ext>
            </a:extLst>
          </p:cNvPr>
          <p:cNvSpPr txBox="1"/>
          <p:nvPr/>
        </p:nvSpPr>
        <p:spPr>
          <a:xfrm>
            <a:off x="1625376" y="5232626"/>
            <a:ext cx="369518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AA2697C-6228-47DF-1BD8-A20BE43A7D17}"/>
              </a:ext>
            </a:extLst>
          </p:cNvPr>
          <p:cNvSpPr txBox="1"/>
          <p:nvPr/>
        </p:nvSpPr>
        <p:spPr>
          <a:xfrm>
            <a:off x="6719776" y="1234143"/>
            <a:ext cx="2458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36A9BDF-A143-642E-D5B2-26E0BF70E37C}"/>
              </a:ext>
            </a:extLst>
          </p:cNvPr>
          <p:cNvSpPr txBox="1"/>
          <p:nvPr/>
        </p:nvSpPr>
        <p:spPr>
          <a:xfrm>
            <a:off x="1952554" y="1251799"/>
            <a:ext cx="2458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819B0EE-4D9F-6265-CED4-3191CA7E47D3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13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25135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  <p:bldP spid="89" grpId="0"/>
      <p:bldP spid="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D1B48-4AEC-EA36-DAFE-6CA83D6BAE46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1918-5BFB-4AA6-66D5-D878610CA94D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D7112-B3F8-9065-CEF3-E79F1354A18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BB50CF-BE29-C5E2-4B2D-E64DD87B5D5B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338AD-11BC-A038-B2FC-9A522DEDC7EF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B4EB0-014B-F219-FF47-F475142D9D00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AE354-A27B-905C-AE51-1039F33A6CEC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08CC28-3ABC-21C6-33BC-B3934F53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E03149-042A-6A7A-FC05-5C207E8C1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E8B72D-1128-B051-DBDD-DB291F191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23238-E006-71CB-2417-350ED42523C6}"/>
              </a:ext>
            </a:extLst>
          </p:cNvPr>
          <p:cNvSpPr txBox="1"/>
          <p:nvPr/>
        </p:nvSpPr>
        <p:spPr>
          <a:xfrm>
            <a:off x="467014" y="1836063"/>
            <a:ext cx="11250942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0A2931-53DA-77CC-AC60-0FD451D3BFA0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A98BD3-B2C8-939A-8EF3-D9AE831FCCCB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14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02322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851C20-C305-D403-028E-ABF85CFEEAF4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940320-0D31-A2BB-A4CF-136B984FD245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957290-280C-A2AC-8A9E-F9FA0C7402C9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579E2A-82CE-3FBF-2B5F-ADA0776A2EDF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AB2D1-F9DD-1389-779B-11114235B3E9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A58C2A-F984-3A5D-A0D8-2ABA6A08E928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D97947-80D7-E2AE-E5C4-2936E9291B60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8480539-DC19-62A2-417F-6671EC73D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8274B6-8D6A-FB57-C132-A64CC9884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85B016-8865-5842-1D95-E0BB42C70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66FE8EA-0379-8CCC-D93D-E1733DDC3D5F}"/>
              </a:ext>
            </a:extLst>
          </p:cNvPr>
          <p:cNvSpPr txBox="1"/>
          <p:nvPr/>
        </p:nvSpPr>
        <p:spPr>
          <a:xfrm>
            <a:off x="1129819" y="1030560"/>
            <a:ext cx="10538306" cy="551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C9DE7B-F65C-CBE0-19FF-1E36617EFAC7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15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74543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B971AE-FCD0-906E-8A58-9A506C35E06E}"/>
              </a:ext>
            </a:extLst>
          </p:cNvPr>
          <p:cNvSpPr txBox="1"/>
          <p:nvPr/>
        </p:nvSpPr>
        <p:spPr>
          <a:xfrm>
            <a:off x="2694038" y="1593417"/>
            <a:ext cx="68039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a-IR" sz="7200" b="1" dirty="0">
                <a:latin typeface="Yekan Bakh" panose="01000504000000020004" pitchFamily="2" charset="-78"/>
                <a:cs typeface="Yekan Bakh" panose="01000504000000020004" pitchFamily="2" charset="-78"/>
              </a:rPr>
              <a:t>با تشکر از </a:t>
            </a:r>
            <a:r>
              <a:rPr lang="fa-IR" sz="7200" b="1" dirty="0">
                <a:solidFill>
                  <a:srgbClr val="0000FF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توجه شما عزیزان</a:t>
            </a:r>
            <a:endParaRPr lang="en-US" sz="7200" b="1" dirty="0">
              <a:solidFill>
                <a:srgbClr val="0000FF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89166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D1B48-4AEC-EA36-DAFE-6CA83D6BAE46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1918-5BFB-4AA6-66D5-D878610CA94D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D7112-B3F8-9065-CEF3-E79F1354A18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BB50CF-BE29-C5E2-4B2D-E64DD87B5D5B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338AD-11BC-A038-B2FC-9A522DEDC7EF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B4EB0-014B-F219-FF47-F475142D9D00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AE354-A27B-905C-AE51-1039F33A6CEC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08CC28-3ABC-21C6-33BC-B3934F53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E03149-042A-6A7A-FC05-5C207E8C1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E8B72D-1128-B051-DBDD-DB291F191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9054C86-0124-988E-0429-CDB94504BE6D}"/>
              </a:ext>
            </a:extLst>
          </p:cNvPr>
          <p:cNvSpPr txBox="1"/>
          <p:nvPr/>
        </p:nvSpPr>
        <p:spPr>
          <a:xfrm>
            <a:off x="467014" y="1836063"/>
            <a:ext cx="11250942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BBDBC9-6654-4026-EC37-22A5DEE5C343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9E0DC6-0914-3014-8151-C88A569999AD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2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0447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202;p18">
            <a:extLst>
              <a:ext uri="{FF2B5EF4-FFF2-40B4-BE49-F238E27FC236}">
                <a16:creationId xmlns:a16="http://schemas.microsoft.com/office/drawing/2014/main" id="{0E85A2FD-05EF-6DB4-1C45-472273BEABF7}"/>
              </a:ext>
            </a:extLst>
          </p:cNvPr>
          <p:cNvSpPr/>
          <p:nvPr/>
        </p:nvSpPr>
        <p:spPr>
          <a:xfrm>
            <a:off x="8011569" y="5135500"/>
            <a:ext cx="2720535" cy="947300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203;p18">
            <a:extLst>
              <a:ext uri="{FF2B5EF4-FFF2-40B4-BE49-F238E27FC236}">
                <a16:creationId xmlns:a16="http://schemas.microsoft.com/office/drawing/2014/main" id="{780FD9B0-4332-C2C0-9EA8-EEE9F8C1F0FA}"/>
              </a:ext>
            </a:extLst>
          </p:cNvPr>
          <p:cNvSpPr/>
          <p:nvPr/>
        </p:nvSpPr>
        <p:spPr>
          <a:xfrm>
            <a:off x="8011569" y="2575737"/>
            <a:ext cx="2720535" cy="947300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204;p18">
            <a:extLst>
              <a:ext uri="{FF2B5EF4-FFF2-40B4-BE49-F238E27FC236}">
                <a16:creationId xmlns:a16="http://schemas.microsoft.com/office/drawing/2014/main" id="{734A087D-C1A0-5CDC-507C-2D3ACD509418}"/>
              </a:ext>
            </a:extLst>
          </p:cNvPr>
          <p:cNvSpPr/>
          <p:nvPr/>
        </p:nvSpPr>
        <p:spPr>
          <a:xfrm>
            <a:off x="1764103" y="5135500"/>
            <a:ext cx="2720535" cy="947300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205;p18">
            <a:extLst>
              <a:ext uri="{FF2B5EF4-FFF2-40B4-BE49-F238E27FC236}">
                <a16:creationId xmlns:a16="http://schemas.microsoft.com/office/drawing/2014/main" id="{D2F625EB-C102-9A3A-495A-B09B8D3D1D54}"/>
              </a:ext>
            </a:extLst>
          </p:cNvPr>
          <p:cNvSpPr/>
          <p:nvPr/>
        </p:nvSpPr>
        <p:spPr>
          <a:xfrm>
            <a:off x="1764103" y="2575737"/>
            <a:ext cx="2720535" cy="947300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214;p18">
            <a:extLst>
              <a:ext uri="{FF2B5EF4-FFF2-40B4-BE49-F238E27FC236}">
                <a16:creationId xmlns:a16="http://schemas.microsoft.com/office/drawing/2014/main" id="{ADFD6768-B5AE-A320-16C2-2F0F6BAD6AFB}"/>
              </a:ext>
            </a:extLst>
          </p:cNvPr>
          <p:cNvSpPr/>
          <p:nvPr/>
        </p:nvSpPr>
        <p:spPr>
          <a:xfrm>
            <a:off x="10136709" y="2054941"/>
            <a:ext cx="425728" cy="425728"/>
          </a:xfrm>
          <a:custGeom>
            <a:avLst/>
            <a:gdLst/>
            <a:ahLst/>
            <a:cxnLst/>
            <a:rect l="l" t="t" r="r" b="b"/>
            <a:pathLst>
              <a:path w="2614" h="2614" extrusionOk="0">
                <a:moveTo>
                  <a:pt x="1307" y="1"/>
                </a:moveTo>
                <a:cubicBezTo>
                  <a:pt x="585" y="1"/>
                  <a:pt x="1" y="585"/>
                  <a:pt x="1" y="1307"/>
                </a:cubicBezTo>
                <a:cubicBezTo>
                  <a:pt x="1" y="2029"/>
                  <a:pt x="585" y="2614"/>
                  <a:pt x="1307" y="2614"/>
                </a:cubicBezTo>
                <a:cubicBezTo>
                  <a:pt x="2025" y="2614"/>
                  <a:pt x="2613" y="2029"/>
                  <a:pt x="2613" y="1307"/>
                </a:cubicBezTo>
                <a:cubicBezTo>
                  <a:pt x="2613" y="585"/>
                  <a:pt x="2025" y="1"/>
                  <a:pt x="1307" y="1"/>
                </a:cubicBez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585CE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2" name="Google Shape;215;p18">
            <a:extLst>
              <a:ext uri="{FF2B5EF4-FFF2-40B4-BE49-F238E27FC236}">
                <a16:creationId xmlns:a16="http://schemas.microsoft.com/office/drawing/2014/main" id="{560627D2-AB93-0D20-D93D-B09C1CB8FDE4}"/>
              </a:ext>
            </a:extLst>
          </p:cNvPr>
          <p:cNvSpPr/>
          <p:nvPr/>
        </p:nvSpPr>
        <p:spPr>
          <a:xfrm flipH="1">
            <a:off x="2075143" y="2055994"/>
            <a:ext cx="425728" cy="423611"/>
          </a:xfrm>
          <a:custGeom>
            <a:avLst/>
            <a:gdLst/>
            <a:ahLst/>
            <a:cxnLst/>
            <a:rect l="l" t="t" r="r" b="b"/>
            <a:pathLst>
              <a:path w="2614" h="2601" extrusionOk="0">
                <a:moveTo>
                  <a:pt x="1307" y="0"/>
                </a:moveTo>
                <a:cubicBezTo>
                  <a:pt x="585" y="0"/>
                  <a:pt x="1" y="572"/>
                  <a:pt x="1" y="1294"/>
                </a:cubicBezTo>
                <a:cubicBezTo>
                  <a:pt x="1" y="2015"/>
                  <a:pt x="585" y="2600"/>
                  <a:pt x="1307" y="2600"/>
                </a:cubicBezTo>
                <a:cubicBezTo>
                  <a:pt x="2025" y="2600"/>
                  <a:pt x="2613" y="2015"/>
                  <a:pt x="2613" y="1294"/>
                </a:cubicBezTo>
                <a:cubicBezTo>
                  <a:pt x="2613" y="572"/>
                  <a:pt x="2025" y="0"/>
                  <a:pt x="1307" y="0"/>
                </a:cubicBez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585CE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3" name="Google Shape;216;p18">
            <a:extLst>
              <a:ext uri="{FF2B5EF4-FFF2-40B4-BE49-F238E27FC236}">
                <a16:creationId xmlns:a16="http://schemas.microsoft.com/office/drawing/2014/main" id="{D2A08A34-DC69-A4A4-A97D-5511159D7782}"/>
              </a:ext>
            </a:extLst>
          </p:cNvPr>
          <p:cNvSpPr/>
          <p:nvPr/>
        </p:nvSpPr>
        <p:spPr>
          <a:xfrm flipH="1">
            <a:off x="2075225" y="4603383"/>
            <a:ext cx="425566" cy="425566"/>
          </a:xfrm>
          <a:custGeom>
            <a:avLst/>
            <a:gdLst/>
            <a:ahLst/>
            <a:cxnLst/>
            <a:rect l="l" t="t" r="r" b="b"/>
            <a:pathLst>
              <a:path w="2613" h="2613" extrusionOk="0">
                <a:moveTo>
                  <a:pt x="1307" y="0"/>
                </a:moveTo>
                <a:cubicBezTo>
                  <a:pt x="585" y="0"/>
                  <a:pt x="0" y="588"/>
                  <a:pt x="0" y="1306"/>
                </a:cubicBezTo>
                <a:cubicBezTo>
                  <a:pt x="0" y="2028"/>
                  <a:pt x="585" y="2613"/>
                  <a:pt x="1307" y="2613"/>
                </a:cubicBezTo>
                <a:cubicBezTo>
                  <a:pt x="2028" y="2613"/>
                  <a:pt x="2613" y="2028"/>
                  <a:pt x="2613" y="1306"/>
                </a:cubicBezTo>
                <a:cubicBezTo>
                  <a:pt x="2613" y="588"/>
                  <a:pt x="2028" y="0"/>
                  <a:pt x="1307" y="0"/>
                </a:cubicBez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585CE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4" name="Google Shape;217;p18">
            <a:extLst>
              <a:ext uri="{FF2B5EF4-FFF2-40B4-BE49-F238E27FC236}">
                <a16:creationId xmlns:a16="http://schemas.microsoft.com/office/drawing/2014/main" id="{CF11DD31-D46F-4EA5-4E7B-C4E2876F6196}"/>
              </a:ext>
            </a:extLst>
          </p:cNvPr>
          <p:cNvSpPr/>
          <p:nvPr/>
        </p:nvSpPr>
        <p:spPr>
          <a:xfrm flipH="1">
            <a:off x="10136709" y="4603221"/>
            <a:ext cx="425728" cy="425728"/>
          </a:xfrm>
          <a:custGeom>
            <a:avLst/>
            <a:gdLst/>
            <a:ahLst/>
            <a:cxnLst/>
            <a:rect l="l" t="t" r="r" b="b"/>
            <a:pathLst>
              <a:path w="2614" h="2614" extrusionOk="0">
                <a:moveTo>
                  <a:pt x="1307" y="1"/>
                </a:moveTo>
                <a:cubicBezTo>
                  <a:pt x="585" y="1"/>
                  <a:pt x="1" y="585"/>
                  <a:pt x="1" y="1307"/>
                </a:cubicBezTo>
                <a:cubicBezTo>
                  <a:pt x="1" y="2029"/>
                  <a:pt x="585" y="2614"/>
                  <a:pt x="1307" y="2614"/>
                </a:cubicBezTo>
                <a:cubicBezTo>
                  <a:pt x="2025" y="2614"/>
                  <a:pt x="2613" y="2029"/>
                  <a:pt x="2613" y="1307"/>
                </a:cubicBezTo>
                <a:cubicBezTo>
                  <a:pt x="2613" y="585"/>
                  <a:pt x="2025" y="1"/>
                  <a:pt x="1307" y="1"/>
                </a:cubicBez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585CE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55" name="Google Shape;218;p18">
            <a:extLst>
              <a:ext uri="{FF2B5EF4-FFF2-40B4-BE49-F238E27FC236}">
                <a16:creationId xmlns:a16="http://schemas.microsoft.com/office/drawing/2014/main" id="{162AC1E4-8123-F1CB-A331-B4EB3CED6D27}"/>
              </a:ext>
            </a:extLst>
          </p:cNvPr>
          <p:cNvGrpSpPr/>
          <p:nvPr/>
        </p:nvGrpSpPr>
        <p:grpSpPr>
          <a:xfrm>
            <a:off x="5071512" y="2176778"/>
            <a:ext cx="2353179" cy="3899371"/>
            <a:chOff x="3492288" y="1042890"/>
            <a:chExt cx="2159425" cy="3578308"/>
          </a:xfrm>
        </p:grpSpPr>
        <p:sp>
          <p:nvSpPr>
            <p:cNvPr id="56" name="Google Shape;219;p18">
              <a:extLst>
                <a:ext uri="{FF2B5EF4-FFF2-40B4-BE49-F238E27FC236}">
                  <a16:creationId xmlns:a16="http://schemas.microsoft.com/office/drawing/2014/main" id="{09D9618C-E441-E865-C9B8-0CA27043047B}"/>
                </a:ext>
              </a:extLst>
            </p:cNvPr>
            <p:cNvSpPr/>
            <p:nvPr/>
          </p:nvSpPr>
          <p:spPr>
            <a:xfrm>
              <a:off x="4641396" y="2486686"/>
              <a:ext cx="377169" cy="221008"/>
            </a:xfrm>
            <a:custGeom>
              <a:avLst/>
              <a:gdLst/>
              <a:ahLst/>
              <a:cxnLst/>
              <a:rect l="l" t="t" r="r" b="b"/>
              <a:pathLst>
                <a:path w="11400" h="6680" extrusionOk="0">
                  <a:moveTo>
                    <a:pt x="140" y="1"/>
                  </a:moveTo>
                  <a:cubicBezTo>
                    <a:pt x="100" y="1"/>
                    <a:pt x="80" y="21"/>
                    <a:pt x="80" y="60"/>
                  </a:cubicBezTo>
                  <a:lnTo>
                    <a:pt x="80" y="3263"/>
                  </a:lnTo>
                  <a:lnTo>
                    <a:pt x="100" y="3263"/>
                  </a:lnTo>
                  <a:cubicBezTo>
                    <a:pt x="1" y="4437"/>
                    <a:pt x="1015" y="5650"/>
                    <a:pt x="3164" y="6307"/>
                  </a:cubicBezTo>
                  <a:cubicBezTo>
                    <a:pt x="3989" y="6555"/>
                    <a:pt x="4845" y="6680"/>
                    <a:pt x="5700" y="6680"/>
                  </a:cubicBezTo>
                  <a:cubicBezTo>
                    <a:pt x="6556" y="6680"/>
                    <a:pt x="7411" y="6555"/>
                    <a:pt x="8236" y="6307"/>
                  </a:cubicBezTo>
                  <a:cubicBezTo>
                    <a:pt x="10385" y="5650"/>
                    <a:pt x="11399" y="4437"/>
                    <a:pt x="11320" y="3263"/>
                  </a:cubicBezTo>
                  <a:lnTo>
                    <a:pt x="11320" y="60"/>
                  </a:lnTo>
                  <a:cubicBezTo>
                    <a:pt x="11320" y="21"/>
                    <a:pt x="11300" y="1"/>
                    <a:pt x="112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0;p18">
              <a:extLst>
                <a:ext uri="{FF2B5EF4-FFF2-40B4-BE49-F238E27FC236}">
                  <a16:creationId xmlns:a16="http://schemas.microsoft.com/office/drawing/2014/main" id="{7B2C42A3-75C1-571B-3BC0-BCF9C8BCF2E2}"/>
                </a:ext>
              </a:extLst>
            </p:cNvPr>
            <p:cNvSpPr/>
            <p:nvPr/>
          </p:nvSpPr>
          <p:spPr>
            <a:xfrm>
              <a:off x="4632860" y="2475504"/>
              <a:ext cx="394241" cy="243539"/>
            </a:xfrm>
            <a:custGeom>
              <a:avLst/>
              <a:gdLst/>
              <a:ahLst/>
              <a:cxnLst/>
              <a:rect l="l" t="t" r="r" b="b"/>
              <a:pathLst>
                <a:path w="11916" h="7361" extrusionOk="0">
                  <a:moveTo>
                    <a:pt x="11240" y="677"/>
                  </a:moveTo>
                  <a:lnTo>
                    <a:pt x="11240" y="3243"/>
                  </a:lnTo>
                  <a:lnTo>
                    <a:pt x="11200" y="3243"/>
                  </a:lnTo>
                  <a:lnTo>
                    <a:pt x="11240" y="3621"/>
                  </a:lnTo>
                  <a:cubicBezTo>
                    <a:pt x="11319" y="4715"/>
                    <a:pt x="10225" y="5750"/>
                    <a:pt x="8395" y="6307"/>
                  </a:cubicBezTo>
                  <a:cubicBezTo>
                    <a:pt x="7599" y="6555"/>
                    <a:pt x="6779" y="6680"/>
                    <a:pt x="5958" y="6680"/>
                  </a:cubicBezTo>
                  <a:cubicBezTo>
                    <a:pt x="5138" y="6680"/>
                    <a:pt x="4317" y="6555"/>
                    <a:pt x="3521" y="6307"/>
                  </a:cubicBezTo>
                  <a:cubicBezTo>
                    <a:pt x="1691" y="5750"/>
                    <a:pt x="617" y="4715"/>
                    <a:pt x="697" y="3621"/>
                  </a:cubicBezTo>
                  <a:lnTo>
                    <a:pt x="716" y="3243"/>
                  </a:lnTo>
                  <a:lnTo>
                    <a:pt x="677" y="3243"/>
                  </a:lnTo>
                  <a:lnTo>
                    <a:pt x="677" y="677"/>
                  </a:lnTo>
                  <a:close/>
                  <a:moveTo>
                    <a:pt x="40" y="1"/>
                  </a:moveTo>
                  <a:lnTo>
                    <a:pt x="0" y="398"/>
                  </a:lnTo>
                  <a:lnTo>
                    <a:pt x="0" y="3939"/>
                  </a:lnTo>
                  <a:cubicBezTo>
                    <a:pt x="120" y="5232"/>
                    <a:pt x="1333" y="6366"/>
                    <a:pt x="3322" y="6963"/>
                  </a:cubicBezTo>
                  <a:cubicBezTo>
                    <a:pt x="4198" y="7222"/>
                    <a:pt x="5073" y="7361"/>
                    <a:pt x="5968" y="7361"/>
                  </a:cubicBezTo>
                  <a:cubicBezTo>
                    <a:pt x="6843" y="7361"/>
                    <a:pt x="7739" y="7242"/>
                    <a:pt x="8594" y="6963"/>
                  </a:cubicBezTo>
                  <a:cubicBezTo>
                    <a:pt x="10583" y="6366"/>
                    <a:pt x="11797" y="5232"/>
                    <a:pt x="11916" y="3939"/>
                  </a:cubicBezTo>
                  <a:lnTo>
                    <a:pt x="11916" y="3900"/>
                  </a:lnTo>
                  <a:cubicBezTo>
                    <a:pt x="11916" y="3820"/>
                    <a:pt x="11916" y="3760"/>
                    <a:pt x="11916" y="3681"/>
                  </a:cubicBezTo>
                  <a:lnTo>
                    <a:pt x="11916" y="3601"/>
                  </a:lnTo>
                  <a:lnTo>
                    <a:pt x="11916" y="40"/>
                  </a:lnTo>
                  <a:lnTo>
                    <a:pt x="11538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1;p18">
              <a:extLst>
                <a:ext uri="{FF2B5EF4-FFF2-40B4-BE49-F238E27FC236}">
                  <a16:creationId xmlns:a16="http://schemas.microsoft.com/office/drawing/2014/main" id="{90CD8D16-D81B-C03D-427A-2B4E2A9FEFAF}"/>
                </a:ext>
              </a:extLst>
            </p:cNvPr>
            <p:cNvSpPr/>
            <p:nvPr/>
          </p:nvSpPr>
          <p:spPr>
            <a:xfrm>
              <a:off x="4641396" y="2486686"/>
              <a:ext cx="163274" cy="219850"/>
            </a:xfrm>
            <a:custGeom>
              <a:avLst/>
              <a:gdLst/>
              <a:ahLst/>
              <a:cxnLst/>
              <a:rect l="l" t="t" r="r" b="b"/>
              <a:pathLst>
                <a:path w="4935" h="6645" extrusionOk="0">
                  <a:moveTo>
                    <a:pt x="120" y="1"/>
                  </a:moveTo>
                  <a:cubicBezTo>
                    <a:pt x="100" y="1"/>
                    <a:pt x="80" y="21"/>
                    <a:pt x="80" y="60"/>
                  </a:cubicBezTo>
                  <a:lnTo>
                    <a:pt x="80" y="3263"/>
                  </a:lnTo>
                  <a:cubicBezTo>
                    <a:pt x="1" y="4437"/>
                    <a:pt x="1015" y="5650"/>
                    <a:pt x="3164" y="6307"/>
                  </a:cubicBezTo>
                  <a:cubicBezTo>
                    <a:pt x="3741" y="6486"/>
                    <a:pt x="4337" y="6585"/>
                    <a:pt x="4934" y="6645"/>
                  </a:cubicBezTo>
                  <a:lnTo>
                    <a:pt x="4934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22;p18">
              <a:extLst>
                <a:ext uri="{FF2B5EF4-FFF2-40B4-BE49-F238E27FC236}">
                  <a16:creationId xmlns:a16="http://schemas.microsoft.com/office/drawing/2014/main" id="{7669C6BA-3E39-F5BC-DE08-BF4447D07F24}"/>
                </a:ext>
              </a:extLst>
            </p:cNvPr>
            <p:cNvSpPr/>
            <p:nvPr/>
          </p:nvSpPr>
          <p:spPr>
            <a:xfrm>
              <a:off x="4632860" y="2475504"/>
              <a:ext cx="182993" cy="243539"/>
            </a:xfrm>
            <a:custGeom>
              <a:avLst/>
              <a:gdLst/>
              <a:ahLst/>
              <a:cxnLst/>
              <a:rect l="l" t="t" r="r" b="b"/>
              <a:pathLst>
                <a:path w="5531" h="7361" extrusionOk="0">
                  <a:moveTo>
                    <a:pt x="4854" y="677"/>
                  </a:moveTo>
                  <a:lnTo>
                    <a:pt x="4854" y="6605"/>
                  </a:lnTo>
                  <a:cubicBezTo>
                    <a:pt x="4397" y="6545"/>
                    <a:pt x="3939" y="6446"/>
                    <a:pt x="3521" y="6307"/>
                  </a:cubicBezTo>
                  <a:cubicBezTo>
                    <a:pt x="1691" y="5750"/>
                    <a:pt x="597" y="4715"/>
                    <a:pt x="677" y="3621"/>
                  </a:cubicBezTo>
                  <a:lnTo>
                    <a:pt x="716" y="3243"/>
                  </a:lnTo>
                  <a:lnTo>
                    <a:pt x="677" y="3243"/>
                  </a:lnTo>
                  <a:lnTo>
                    <a:pt x="677" y="677"/>
                  </a:lnTo>
                  <a:close/>
                  <a:moveTo>
                    <a:pt x="40" y="1"/>
                  </a:moveTo>
                  <a:lnTo>
                    <a:pt x="0" y="398"/>
                  </a:lnTo>
                  <a:lnTo>
                    <a:pt x="0" y="3939"/>
                  </a:lnTo>
                  <a:cubicBezTo>
                    <a:pt x="120" y="5232"/>
                    <a:pt x="1313" y="6366"/>
                    <a:pt x="3322" y="6963"/>
                  </a:cubicBezTo>
                  <a:cubicBezTo>
                    <a:pt x="3899" y="7142"/>
                    <a:pt x="4516" y="7261"/>
                    <a:pt x="5152" y="7321"/>
                  </a:cubicBezTo>
                  <a:lnTo>
                    <a:pt x="5530" y="7361"/>
                  </a:lnTo>
                  <a:lnTo>
                    <a:pt x="5530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23;p18">
              <a:extLst>
                <a:ext uri="{FF2B5EF4-FFF2-40B4-BE49-F238E27FC236}">
                  <a16:creationId xmlns:a16="http://schemas.microsoft.com/office/drawing/2014/main" id="{CAA6FA07-AA2C-C291-307E-1F78DC7B2BDD}"/>
                </a:ext>
              </a:extLst>
            </p:cNvPr>
            <p:cNvSpPr/>
            <p:nvPr/>
          </p:nvSpPr>
          <p:spPr>
            <a:xfrm>
              <a:off x="4625614" y="2384024"/>
              <a:ext cx="408732" cy="215251"/>
            </a:xfrm>
            <a:custGeom>
              <a:avLst/>
              <a:gdLst/>
              <a:ahLst/>
              <a:cxnLst/>
              <a:rect l="l" t="t" r="r" b="b"/>
              <a:pathLst>
                <a:path w="12354" h="6506" extrusionOk="0">
                  <a:moveTo>
                    <a:pt x="6177" y="1"/>
                  </a:moveTo>
                  <a:cubicBezTo>
                    <a:pt x="4740" y="1"/>
                    <a:pt x="3303" y="319"/>
                    <a:pt x="2209" y="955"/>
                  </a:cubicBezTo>
                  <a:cubicBezTo>
                    <a:pt x="0" y="2229"/>
                    <a:pt x="0" y="4277"/>
                    <a:pt x="2209" y="5551"/>
                  </a:cubicBezTo>
                  <a:cubicBezTo>
                    <a:pt x="3303" y="6187"/>
                    <a:pt x="4740" y="6505"/>
                    <a:pt x="6177" y="6505"/>
                  </a:cubicBezTo>
                  <a:cubicBezTo>
                    <a:pt x="7614" y="6505"/>
                    <a:pt x="9052" y="6187"/>
                    <a:pt x="10146" y="5551"/>
                  </a:cubicBezTo>
                  <a:cubicBezTo>
                    <a:pt x="12354" y="4277"/>
                    <a:pt x="12354" y="2229"/>
                    <a:pt x="10146" y="955"/>
                  </a:cubicBezTo>
                  <a:cubicBezTo>
                    <a:pt x="9052" y="319"/>
                    <a:pt x="7614" y="1"/>
                    <a:pt x="61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24;p18">
              <a:extLst>
                <a:ext uri="{FF2B5EF4-FFF2-40B4-BE49-F238E27FC236}">
                  <a16:creationId xmlns:a16="http://schemas.microsoft.com/office/drawing/2014/main" id="{7EE344D5-7EAC-91A0-70EB-1E22A2CA89A1}"/>
                </a:ext>
              </a:extLst>
            </p:cNvPr>
            <p:cNvSpPr/>
            <p:nvPr/>
          </p:nvSpPr>
          <p:spPr>
            <a:xfrm>
              <a:off x="4632860" y="2373172"/>
              <a:ext cx="394241" cy="237286"/>
            </a:xfrm>
            <a:custGeom>
              <a:avLst/>
              <a:gdLst/>
              <a:ahLst/>
              <a:cxnLst/>
              <a:rect l="l" t="t" r="r" b="b"/>
              <a:pathLst>
                <a:path w="11916" h="7172" extrusionOk="0">
                  <a:moveTo>
                    <a:pt x="5968" y="667"/>
                  </a:moveTo>
                  <a:cubicBezTo>
                    <a:pt x="7341" y="667"/>
                    <a:pt x="8713" y="965"/>
                    <a:pt x="9768" y="1582"/>
                  </a:cubicBezTo>
                  <a:cubicBezTo>
                    <a:pt x="10722" y="2139"/>
                    <a:pt x="11240" y="2835"/>
                    <a:pt x="11240" y="3571"/>
                  </a:cubicBezTo>
                  <a:cubicBezTo>
                    <a:pt x="11240" y="4327"/>
                    <a:pt x="10722" y="5023"/>
                    <a:pt x="9768" y="5580"/>
                  </a:cubicBezTo>
                  <a:cubicBezTo>
                    <a:pt x="8713" y="6187"/>
                    <a:pt x="7336" y="6490"/>
                    <a:pt x="5958" y="6490"/>
                  </a:cubicBezTo>
                  <a:cubicBezTo>
                    <a:pt x="4581" y="6490"/>
                    <a:pt x="3203" y="6187"/>
                    <a:pt x="2149" y="5580"/>
                  </a:cubicBezTo>
                  <a:cubicBezTo>
                    <a:pt x="1194" y="5023"/>
                    <a:pt x="677" y="4327"/>
                    <a:pt x="677" y="3571"/>
                  </a:cubicBezTo>
                  <a:cubicBezTo>
                    <a:pt x="677" y="2835"/>
                    <a:pt x="1194" y="2139"/>
                    <a:pt x="2149" y="1582"/>
                  </a:cubicBezTo>
                  <a:cubicBezTo>
                    <a:pt x="3203" y="965"/>
                    <a:pt x="4576" y="667"/>
                    <a:pt x="5968" y="667"/>
                  </a:cubicBezTo>
                  <a:close/>
                  <a:moveTo>
                    <a:pt x="5958" y="0"/>
                  </a:moveTo>
                  <a:cubicBezTo>
                    <a:pt x="4456" y="0"/>
                    <a:pt x="2954" y="329"/>
                    <a:pt x="1810" y="985"/>
                  </a:cubicBezTo>
                  <a:cubicBezTo>
                    <a:pt x="637" y="1661"/>
                    <a:pt x="0" y="2576"/>
                    <a:pt x="0" y="3571"/>
                  </a:cubicBezTo>
                  <a:cubicBezTo>
                    <a:pt x="0" y="4566"/>
                    <a:pt x="637" y="5501"/>
                    <a:pt x="1810" y="6177"/>
                  </a:cubicBezTo>
                  <a:cubicBezTo>
                    <a:pt x="2964" y="6833"/>
                    <a:pt x="4456" y="7172"/>
                    <a:pt x="5968" y="7172"/>
                  </a:cubicBezTo>
                  <a:cubicBezTo>
                    <a:pt x="7460" y="7172"/>
                    <a:pt x="8972" y="6833"/>
                    <a:pt x="10106" y="6177"/>
                  </a:cubicBezTo>
                  <a:cubicBezTo>
                    <a:pt x="11279" y="5501"/>
                    <a:pt x="11916" y="4566"/>
                    <a:pt x="11916" y="3571"/>
                  </a:cubicBezTo>
                  <a:cubicBezTo>
                    <a:pt x="11916" y="2576"/>
                    <a:pt x="11279" y="1661"/>
                    <a:pt x="10106" y="985"/>
                  </a:cubicBezTo>
                  <a:cubicBezTo>
                    <a:pt x="8962" y="329"/>
                    <a:pt x="7460" y="0"/>
                    <a:pt x="5958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25;p18">
              <a:extLst>
                <a:ext uri="{FF2B5EF4-FFF2-40B4-BE49-F238E27FC236}">
                  <a16:creationId xmlns:a16="http://schemas.microsoft.com/office/drawing/2014/main" id="{8755AEB7-0AE9-D754-8F83-FC4D387CD840}"/>
                </a:ext>
              </a:extLst>
            </p:cNvPr>
            <p:cNvSpPr/>
            <p:nvPr/>
          </p:nvSpPr>
          <p:spPr>
            <a:xfrm>
              <a:off x="4945480" y="2570292"/>
              <a:ext cx="22399" cy="107295"/>
            </a:xfrm>
            <a:custGeom>
              <a:avLst/>
              <a:gdLst/>
              <a:ahLst/>
              <a:cxnLst/>
              <a:rect l="l" t="t" r="r" b="b"/>
              <a:pathLst>
                <a:path w="677" h="3243" extrusionOk="0">
                  <a:moveTo>
                    <a:pt x="0" y="0"/>
                  </a:moveTo>
                  <a:lnTo>
                    <a:pt x="0" y="3243"/>
                  </a:lnTo>
                  <a:lnTo>
                    <a:pt x="677" y="3243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26;p18">
              <a:extLst>
                <a:ext uri="{FF2B5EF4-FFF2-40B4-BE49-F238E27FC236}">
                  <a16:creationId xmlns:a16="http://schemas.microsoft.com/office/drawing/2014/main" id="{CEC2806D-8FCA-2503-2B3D-2A45CAF2E33F}"/>
                </a:ext>
              </a:extLst>
            </p:cNvPr>
            <p:cNvSpPr/>
            <p:nvPr/>
          </p:nvSpPr>
          <p:spPr>
            <a:xfrm>
              <a:off x="3581121" y="3240495"/>
              <a:ext cx="1972528" cy="1364822"/>
            </a:xfrm>
            <a:custGeom>
              <a:avLst/>
              <a:gdLst/>
              <a:ahLst/>
              <a:cxnLst/>
              <a:rect l="l" t="t" r="r" b="b"/>
              <a:pathLst>
                <a:path w="59620" h="41252" extrusionOk="0">
                  <a:moveTo>
                    <a:pt x="27514" y="1"/>
                  </a:moveTo>
                  <a:cubicBezTo>
                    <a:pt x="27377" y="1"/>
                    <a:pt x="27255" y="40"/>
                    <a:pt x="27154" y="113"/>
                  </a:cubicBezTo>
                  <a:lnTo>
                    <a:pt x="1" y="15829"/>
                  </a:lnTo>
                  <a:lnTo>
                    <a:pt x="2567" y="20285"/>
                  </a:lnTo>
                  <a:lnTo>
                    <a:pt x="6426" y="22353"/>
                  </a:lnTo>
                  <a:lnTo>
                    <a:pt x="32028" y="41251"/>
                  </a:lnTo>
                  <a:lnTo>
                    <a:pt x="59162" y="25556"/>
                  </a:lnTo>
                  <a:cubicBezTo>
                    <a:pt x="59440" y="25477"/>
                    <a:pt x="59619" y="25178"/>
                    <a:pt x="59619" y="24741"/>
                  </a:cubicBezTo>
                  <a:cubicBezTo>
                    <a:pt x="59619" y="24124"/>
                    <a:pt x="59281" y="23388"/>
                    <a:pt x="58784" y="22910"/>
                  </a:cubicBezTo>
                  <a:lnTo>
                    <a:pt x="48658" y="13322"/>
                  </a:lnTo>
                  <a:cubicBezTo>
                    <a:pt x="46450" y="11213"/>
                    <a:pt x="44143" y="9463"/>
                    <a:pt x="41835" y="8130"/>
                  </a:cubicBezTo>
                  <a:lnTo>
                    <a:pt x="28049" y="173"/>
                  </a:lnTo>
                  <a:cubicBezTo>
                    <a:pt x="27856" y="55"/>
                    <a:pt x="27675" y="1"/>
                    <a:pt x="275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27;p18">
              <a:extLst>
                <a:ext uri="{FF2B5EF4-FFF2-40B4-BE49-F238E27FC236}">
                  <a16:creationId xmlns:a16="http://schemas.microsoft.com/office/drawing/2014/main" id="{1B9D9452-6D1B-64EC-6E14-38F60B5E8D94}"/>
                </a:ext>
              </a:extLst>
            </p:cNvPr>
            <p:cNvSpPr/>
            <p:nvPr/>
          </p:nvSpPr>
          <p:spPr>
            <a:xfrm>
              <a:off x="3566001" y="3229478"/>
              <a:ext cx="1998830" cy="1389669"/>
            </a:xfrm>
            <a:custGeom>
              <a:avLst/>
              <a:gdLst/>
              <a:ahLst/>
              <a:cxnLst/>
              <a:rect l="l" t="t" r="r" b="b"/>
              <a:pathLst>
                <a:path w="60415" h="42003" extrusionOk="0">
                  <a:moveTo>
                    <a:pt x="27969" y="685"/>
                  </a:moveTo>
                  <a:cubicBezTo>
                    <a:pt x="28069" y="685"/>
                    <a:pt x="28208" y="725"/>
                    <a:pt x="28327" y="804"/>
                  </a:cubicBezTo>
                  <a:lnTo>
                    <a:pt x="42113" y="8761"/>
                  </a:lnTo>
                  <a:cubicBezTo>
                    <a:pt x="44421" y="10074"/>
                    <a:pt x="46688" y="11805"/>
                    <a:pt x="48877" y="13894"/>
                  </a:cubicBezTo>
                  <a:lnTo>
                    <a:pt x="59002" y="23502"/>
                  </a:lnTo>
                  <a:cubicBezTo>
                    <a:pt x="59440" y="23900"/>
                    <a:pt x="59738" y="24556"/>
                    <a:pt x="59738" y="25074"/>
                  </a:cubicBezTo>
                  <a:cubicBezTo>
                    <a:pt x="59738" y="25193"/>
                    <a:pt x="59718" y="25491"/>
                    <a:pt x="59519" y="25571"/>
                  </a:cubicBezTo>
                  <a:lnTo>
                    <a:pt x="32505" y="41187"/>
                  </a:lnTo>
                  <a:lnTo>
                    <a:pt x="7082" y="22408"/>
                  </a:lnTo>
                  <a:lnTo>
                    <a:pt x="3263" y="20359"/>
                  </a:lnTo>
                  <a:lnTo>
                    <a:pt x="935" y="16281"/>
                  </a:lnTo>
                  <a:lnTo>
                    <a:pt x="27810" y="725"/>
                  </a:lnTo>
                  <a:cubicBezTo>
                    <a:pt x="27850" y="705"/>
                    <a:pt x="27910" y="685"/>
                    <a:pt x="27969" y="685"/>
                  </a:cubicBezTo>
                  <a:close/>
                  <a:moveTo>
                    <a:pt x="27973" y="1"/>
                  </a:moveTo>
                  <a:cubicBezTo>
                    <a:pt x="27771" y="1"/>
                    <a:pt x="27581" y="56"/>
                    <a:pt x="27412" y="168"/>
                  </a:cubicBezTo>
                  <a:lnTo>
                    <a:pt x="0" y="16042"/>
                  </a:lnTo>
                  <a:lnTo>
                    <a:pt x="2765" y="20876"/>
                  </a:lnTo>
                  <a:lnTo>
                    <a:pt x="6704" y="22985"/>
                  </a:lnTo>
                  <a:lnTo>
                    <a:pt x="32465" y="42002"/>
                  </a:lnTo>
                  <a:lnTo>
                    <a:pt x="59798" y="26188"/>
                  </a:lnTo>
                  <a:cubicBezTo>
                    <a:pt x="60156" y="26068"/>
                    <a:pt x="60414" y="25631"/>
                    <a:pt x="60414" y="25074"/>
                  </a:cubicBezTo>
                  <a:cubicBezTo>
                    <a:pt x="60414" y="24377"/>
                    <a:pt x="60036" y="23542"/>
                    <a:pt x="59479" y="23005"/>
                  </a:cubicBezTo>
                  <a:lnTo>
                    <a:pt x="49354" y="13396"/>
                  </a:lnTo>
                  <a:cubicBezTo>
                    <a:pt x="47126" y="11268"/>
                    <a:pt x="44799" y="9517"/>
                    <a:pt x="42451" y="8165"/>
                  </a:cubicBezTo>
                  <a:lnTo>
                    <a:pt x="28685" y="208"/>
                  </a:lnTo>
                  <a:cubicBezTo>
                    <a:pt x="28443" y="71"/>
                    <a:pt x="28201" y="1"/>
                    <a:pt x="27973" y="1"/>
                  </a:cubicBezTo>
                  <a:close/>
                </a:path>
              </a:pathLst>
            </a:custGeom>
            <a:solidFill>
              <a:srgbClr val="1A14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28;p18">
              <a:extLst>
                <a:ext uri="{FF2B5EF4-FFF2-40B4-BE49-F238E27FC236}">
                  <a16:creationId xmlns:a16="http://schemas.microsoft.com/office/drawing/2014/main" id="{9B7BAAC7-A72C-0259-9C7C-5C8BFCD19ABC}"/>
                </a:ext>
              </a:extLst>
            </p:cNvPr>
            <p:cNvSpPr/>
            <p:nvPr/>
          </p:nvSpPr>
          <p:spPr>
            <a:xfrm>
              <a:off x="4541380" y="3998472"/>
              <a:ext cx="1012269" cy="606845"/>
            </a:xfrm>
            <a:custGeom>
              <a:avLst/>
              <a:gdLst/>
              <a:ahLst/>
              <a:cxnLst/>
              <a:rect l="l" t="t" r="r" b="b"/>
              <a:pathLst>
                <a:path w="30596" h="18342" extrusionOk="0">
                  <a:moveTo>
                    <a:pt x="29760" y="0"/>
                  </a:moveTo>
                  <a:lnTo>
                    <a:pt x="2447" y="15795"/>
                  </a:lnTo>
                  <a:lnTo>
                    <a:pt x="0" y="16133"/>
                  </a:lnTo>
                  <a:lnTo>
                    <a:pt x="3004" y="18341"/>
                  </a:lnTo>
                  <a:lnTo>
                    <a:pt x="30138" y="2646"/>
                  </a:lnTo>
                  <a:cubicBezTo>
                    <a:pt x="30416" y="2547"/>
                    <a:pt x="30595" y="2268"/>
                    <a:pt x="30595" y="1831"/>
                  </a:cubicBezTo>
                  <a:cubicBezTo>
                    <a:pt x="30595" y="1214"/>
                    <a:pt x="30257" y="478"/>
                    <a:pt x="29760" y="0"/>
                  </a:cubicBez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29;p18">
              <a:extLst>
                <a:ext uri="{FF2B5EF4-FFF2-40B4-BE49-F238E27FC236}">
                  <a16:creationId xmlns:a16="http://schemas.microsoft.com/office/drawing/2014/main" id="{B04505A6-4867-87DA-4B9E-3A7BC2B2E0A1}"/>
                </a:ext>
              </a:extLst>
            </p:cNvPr>
            <p:cNvSpPr/>
            <p:nvPr/>
          </p:nvSpPr>
          <p:spPr>
            <a:xfrm>
              <a:off x="4512397" y="3984643"/>
              <a:ext cx="1052434" cy="634504"/>
            </a:xfrm>
            <a:custGeom>
              <a:avLst/>
              <a:gdLst/>
              <a:ahLst/>
              <a:cxnLst/>
              <a:rect l="l" t="t" r="r" b="b"/>
              <a:pathLst>
                <a:path w="31810" h="19178" extrusionOk="0">
                  <a:moveTo>
                    <a:pt x="30576" y="856"/>
                  </a:moveTo>
                  <a:cubicBezTo>
                    <a:pt x="30914" y="1254"/>
                    <a:pt x="31133" y="1791"/>
                    <a:pt x="31133" y="2249"/>
                  </a:cubicBezTo>
                  <a:cubicBezTo>
                    <a:pt x="31133" y="2368"/>
                    <a:pt x="31113" y="2666"/>
                    <a:pt x="30914" y="2746"/>
                  </a:cubicBezTo>
                  <a:lnTo>
                    <a:pt x="3900" y="18362"/>
                  </a:lnTo>
                  <a:lnTo>
                    <a:pt x="1751" y="16770"/>
                  </a:lnTo>
                  <a:lnTo>
                    <a:pt x="3482" y="16512"/>
                  </a:lnTo>
                  <a:lnTo>
                    <a:pt x="30576" y="856"/>
                  </a:lnTo>
                  <a:close/>
                  <a:moveTo>
                    <a:pt x="30675" y="1"/>
                  </a:moveTo>
                  <a:lnTo>
                    <a:pt x="30457" y="120"/>
                  </a:lnTo>
                  <a:lnTo>
                    <a:pt x="3204" y="15875"/>
                  </a:lnTo>
                  <a:lnTo>
                    <a:pt x="1" y="16333"/>
                  </a:lnTo>
                  <a:lnTo>
                    <a:pt x="3860" y="19177"/>
                  </a:lnTo>
                  <a:lnTo>
                    <a:pt x="31193" y="3363"/>
                  </a:lnTo>
                  <a:cubicBezTo>
                    <a:pt x="31551" y="3243"/>
                    <a:pt x="31809" y="2806"/>
                    <a:pt x="31809" y="2249"/>
                  </a:cubicBezTo>
                  <a:cubicBezTo>
                    <a:pt x="31809" y="1552"/>
                    <a:pt x="31431" y="717"/>
                    <a:pt x="30874" y="180"/>
                  </a:cubicBezTo>
                  <a:lnTo>
                    <a:pt x="30675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30;p18">
              <a:extLst>
                <a:ext uri="{FF2B5EF4-FFF2-40B4-BE49-F238E27FC236}">
                  <a16:creationId xmlns:a16="http://schemas.microsoft.com/office/drawing/2014/main" id="{484AC7A5-00EB-AF76-84E6-BEB1DB8A7FDD}"/>
                </a:ext>
              </a:extLst>
            </p:cNvPr>
            <p:cNvSpPr/>
            <p:nvPr/>
          </p:nvSpPr>
          <p:spPr>
            <a:xfrm>
              <a:off x="3581121" y="3240495"/>
              <a:ext cx="1665168" cy="1015346"/>
            </a:xfrm>
            <a:custGeom>
              <a:avLst/>
              <a:gdLst/>
              <a:ahLst/>
              <a:cxnLst/>
              <a:rect l="l" t="t" r="r" b="b"/>
              <a:pathLst>
                <a:path w="50330" h="30689" extrusionOk="0">
                  <a:moveTo>
                    <a:pt x="27514" y="1"/>
                  </a:moveTo>
                  <a:cubicBezTo>
                    <a:pt x="27377" y="1"/>
                    <a:pt x="27255" y="40"/>
                    <a:pt x="27154" y="113"/>
                  </a:cubicBezTo>
                  <a:lnTo>
                    <a:pt x="1" y="15829"/>
                  </a:lnTo>
                  <a:lnTo>
                    <a:pt x="2567" y="20285"/>
                  </a:lnTo>
                  <a:lnTo>
                    <a:pt x="6406" y="22353"/>
                  </a:lnTo>
                  <a:lnTo>
                    <a:pt x="12155" y="26591"/>
                  </a:lnTo>
                  <a:lnTo>
                    <a:pt x="14403" y="27844"/>
                  </a:lnTo>
                  <a:lnTo>
                    <a:pt x="23017" y="30688"/>
                  </a:lnTo>
                  <a:lnTo>
                    <a:pt x="50329" y="14894"/>
                  </a:lnTo>
                  <a:cubicBezTo>
                    <a:pt x="48121" y="12785"/>
                    <a:pt x="44143" y="9463"/>
                    <a:pt x="41835" y="8130"/>
                  </a:cubicBezTo>
                  <a:lnTo>
                    <a:pt x="28049" y="173"/>
                  </a:lnTo>
                  <a:cubicBezTo>
                    <a:pt x="27856" y="55"/>
                    <a:pt x="27675" y="1"/>
                    <a:pt x="27514" y="1"/>
                  </a:cubicBez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31;p18">
              <a:extLst>
                <a:ext uri="{FF2B5EF4-FFF2-40B4-BE49-F238E27FC236}">
                  <a16:creationId xmlns:a16="http://schemas.microsoft.com/office/drawing/2014/main" id="{9F85E4A2-566F-02BC-AEF8-C27BF11F2F3A}"/>
                </a:ext>
              </a:extLst>
            </p:cNvPr>
            <p:cNvSpPr/>
            <p:nvPr/>
          </p:nvSpPr>
          <p:spPr>
            <a:xfrm>
              <a:off x="3566001" y="3229577"/>
              <a:ext cx="1698716" cy="1038770"/>
            </a:xfrm>
            <a:custGeom>
              <a:avLst/>
              <a:gdLst/>
              <a:ahLst/>
              <a:cxnLst/>
              <a:rect l="l" t="t" r="r" b="b"/>
              <a:pathLst>
                <a:path w="51344" h="31397" extrusionOk="0">
                  <a:moveTo>
                    <a:pt x="27981" y="680"/>
                  </a:moveTo>
                  <a:cubicBezTo>
                    <a:pt x="28086" y="680"/>
                    <a:pt x="28200" y="720"/>
                    <a:pt x="28327" y="801"/>
                  </a:cubicBezTo>
                  <a:lnTo>
                    <a:pt x="42113" y="8758"/>
                  </a:lnTo>
                  <a:cubicBezTo>
                    <a:pt x="44381" y="10052"/>
                    <a:pt x="48081" y="13175"/>
                    <a:pt x="50209" y="15164"/>
                  </a:cubicBezTo>
                  <a:lnTo>
                    <a:pt x="23434" y="30660"/>
                  </a:lnTo>
                  <a:lnTo>
                    <a:pt x="14960" y="27856"/>
                  </a:lnTo>
                  <a:lnTo>
                    <a:pt x="12771" y="26602"/>
                  </a:lnTo>
                  <a:lnTo>
                    <a:pt x="7082" y="22405"/>
                  </a:lnTo>
                  <a:lnTo>
                    <a:pt x="3263" y="20356"/>
                  </a:lnTo>
                  <a:lnTo>
                    <a:pt x="935" y="16278"/>
                  </a:lnTo>
                  <a:lnTo>
                    <a:pt x="27770" y="742"/>
                  </a:lnTo>
                  <a:cubicBezTo>
                    <a:pt x="27837" y="700"/>
                    <a:pt x="27906" y="680"/>
                    <a:pt x="27981" y="680"/>
                  </a:cubicBezTo>
                  <a:close/>
                  <a:moveTo>
                    <a:pt x="27972" y="0"/>
                  </a:moveTo>
                  <a:cubicBezTo>
                    <a:pt x="27765" y="0"/>
                    <a:pt x="27575" y="60"/>
                    <a:pt x="27412" y="185"/>
                  </a:cubicBezTo>
                  <a:lnTo>
                    <a:pt x="0" y="16039"/>
                  </a:lnTo>
                  <a:lnTo>
                    <a:pt x="2765" y="20873"/>
                  </a:lnTo>
                  <a:lnTo>
                    <a:pt x="6704" y="22982"/>
                  </a:lnTo>
                  <a:lnTo>
                    <a:pt x="12413" y="27179"/>
                  </a:lnTo>
                  <a:lnTo>
                    <a:pt x="14701" y="28472"/>
                  </a:lnTo>
                  <a:lnTo>
                    <a:pt x="23513" y="31396"/>
                  </a:lnTo>
                  <a:lnTo>
                    <a:pt x="23653" y="31317"/>
                  </a:lnTo>
                  <a:lnTo>
                    <a:pt x="51343" y="15283"/>
                  </a:lnTo>
                  <a:lnTo>
                    <a:pt x="51025" y="14985"/>
                  </a:lnTo>
                  <a:cubicBezTo>
                    <a:pt x="48936" y="12996"/>
                    <a:pt x="44898" y="9574"/>
                    <a:pt x="42451" y="8162"/>
                  </a:cubicBezTo>
                  <a:lnTo>
                    <a:pt x="28685" y="205"/>
                  </a:lnTo>
                  <a:cubicBezTo>
                    <a:pt x="28438" y="70"/>
                    <a:pt x="28195" y="0"/>
                    <a:pt x="27972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32;p18">
              <a:extLst>
                <a:ext uri="{FF2B5EF4-FFF2-40B4-BE49-F238E27FC236}">
                  <a16:creationId xmlns:a16="http://schemas.microsoft.com/office/drawing/2014/main" id="{16089A11-4DEC-A65E-8B83-FC40EEC50634}"/>
                </a:ext>
              </a:extLst>
            </p:cNvPr>
            <p:cNvSpPr/>
            <p:nvPr/>
          </p:nvSpPr>
          <p:spPr>
            <a:xfrm>
              <a:off x="3565339" y="3763106"/>
              <a:ext cx="1084659" cy="847241"/>
            </a:xfrm>
            <a:custGeom>
              <a:avLst/>
              <a:gdLst/>
              <a:ahLst/>
              <a:cxnLst/>
              <a:rect l="l" t="t" r="r" b="b"/>
              <a:pathLst>
                <a:path w="32784" h="25608" extrusionOk="0">
                  <a:moveTo>
                    <a:pt x="665" y="0"/>
                  </a:moveTo>
                  <a:cubicBezTo>
                    <a:pt x="269" y="0"/>
                    <a:pt x="0" y="320"/>
                    <a:pt x="0" y="868"/>
                  </a:cubicBezTo>
                  <a:lnTo>
                    <a:pt x="0" y="5801"/>
                  </a:lnTo>
                  <a:cubicBezTo>
                    <a:pt x="0" y="6577"/>
                    <a:pt x="537" y="7512"/>
                    <a:pt x="1214" y="7910"/>
                  </a:cubicBezTo>
                  <a:lnTo>
                    <a:pt x="31570" y="25436"/>
                  </a:lnTo>
                  <a:cubicBezTo>
                    <a:pt x="31768" y="25552"/>
                    <a:pt x="31955" y="25607"/>
                    <a:pt x="32119" y="25607"/>
                  </a:cubicBezTo>
                  <a:cubicBezTo>
                    <a:pt x="32515" y="25607"/>
                    <a:pt x="32783" y="25288"/>
                    <a:pt x="32783" y="24739"/>
                  </a:cubicBezTo>
                  <a:cubicBezTo>
                    <a:pt x="32783" y="24123"/>
                    <a:pt x="32445" y="23387"/>
                    <a:pt x="31948" y="22909"/>
                  </a:cubicBezTo>
                  <a:lnTo>
                    <a:pt x="21823" y="13301"/>
                  </a:lnTo>
                  <a:cubicBezTo>
                    <a:pt x="19615" y="11212"/>
                    <a:pt x="17307" y="9462"/>
                    <a:pt x="14980" y="8129"/>
                  </a:cubicBezTo>
                  <a:lnTo>
                    <a:pt x="1214" y="172"/>
                  </a:lnTo>
                  <a:cubicBezTo>
                    <a:pt x="1015" y="55"/>
                    <a:pt x="829" y="0"/>
                    <a:pt x="665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33;p18">
              <a:extLst>
                <a:ext uri="{FF2B5EF4-FFF2-40B4-BE49-F238E27FC236}">
                  <a16:creationId xmlns:a16="http://schemas.microsoft.com/office/drawing/2014/main" id="{FFDD469D-9682-8A42-D9E2-AAF295977B54}"/>
                </a:ext>
              </a:extLst>
            </p:cNvPr>
            <p:cNvSpPr/>
            <p:nvPr/>
          </p:nvSpPr>
          <p:spPr>
            <a:xfrm>
              <a:off x="3553495" y="3751724"/>
              <a:ext cx="1107686" cy="869474"/>
            </a:xfrm>
            <a:custGeom>
              <a:avLst/>
              <a:gdLst/>
              <a:ahLst/>
              <a:cxnLst/>
              <a:rect l="l" t="t" r="r" b="b"/>
              <a:pathLst>
                <a:path w="33480" h="26280" extrusionOk="0">
                  <a:moveTo>
                    <a:pt x="1015" y="695"/>
                  </a:moveTo>
                  <a:cubicBezTo>
                    <a:pt x="1134" y="695"/>
                    <a:pt x="1253" y="735"/>
                    <a:pt x="1393" y="814"/>
                  </a:cubicBezTo>
                  <a:lnTo>
                    <a:pt x="15178" y="8771"/>
                  </a:lnTo>
                  <a:cubicBezTo>
                    <a:pt x="17466" y="10084"/>
                    <a:pt x="19754" y="11815"/>
                    <a:pt x="21942" y="13904"/>
                  </a:cubicBezTo>
                  <a:lnTo>
                    <a:pt x="32067" y="23512"/>
                  </a:lnTo>
                  <a:cubicBezTo>
                    <a:pt x="32505" y="23910"/>
                    <a:pt x="32803" y="24566"/>
                    <a:pt x="32803" y="25083"/>
                  </a:cubicBezTo>
                  <a:cubicBezTo>
                    <a:pt x="32803" y="25322"/>
                    <a:pt x="32724" y="25501"/>
                    <a:pt x="32624" y="25561"/>
                  </a:cubicBezTo>
                  <a:cubicBezTo>
                    <a:pt x="32582" y="25589"/>
                    <a:pt x="32530" y="25602"/>
                    <a:pt x="32471" y="25602"/>
                  </a:cubicBezTo>
                  <a:cubicBezTo>
                    <a:pt x="32364" y="25602"/>
                    <a:pt x="32236" y="25558"/>
                    <a:pt x="32107" y="25481"/>
                  </a:cubicBezTo>
                  <a:lnTo>
                    <a:pt x="1731" y="7956"/>
                  </a:lnTo>
                  <a:cubicBezTo>
                    <a:pt x="1174" y="7637"/>
                    <a:pt x="696" y="6802"/>
                    <a:pt x="696" y="6145"/>
                  </a:cubicBezTo>
                  <a:lnTo>
                    <a:pt x="696" y="1212"/>
                  </a:lnTo>
                  <a:cubicBezTo>
                    <a:pt x="696" y="973"/>
                    <a:pt x="756" y="794"/>
                    <a:pt x="876" y="715"/>
                  </a:cubicBezTo>
                  <a:cubicBezTo>
                    <a:pt x="915" y="695"/>
                    <a:pt x="975" y="695"/>
                    <a:pt x="1015" y="695"/>
                  </a:cubicBezTo>
                  <a:close/>
                  <a:moveTo>
                    <a:pt x="1021" y="1"/>
                  </a:moveTo>
                  <a:cubicBezTo>
                    <a:pt x="848" y="1"/>
                    <a:pt x="683" y="41"/>
                    <a:pt x="537" y="118"/>
                  </a:cubicBezTo>
                  <a:cubicBezTo>
                    <a:pt x="199" y="317"/>
                    <a:pt x="0" y="715"/>
                    <a:pt x="0" y="1212"/>
                  </a:cubicBezTo>
                  <a:lnTo>
                    <a:pt x="0" y="6145"/>
                  </a:lnTo>
                  <a:cubicBezTo>
                    <a:pt x="0" y="7041"/>
                    <a:pt x="617" y="8095"/>
                    <a:pt x="1393" y="8552"/>
                  </a:cubicBezTo>
                  <a:lnTo>
                    <a:pt x="31749" y="26078"/>
                  </a:lnTo>
                  <a:cubicBezTo>
                    <a:pt x="31981" y="26203"/>
                    <a:pt x="32197" y="26280"/>
                    <a:pt x="32397" y="26280"/>
                  </a:cubicBezTo>
                  <a:cubicBezTo>
                    <a:pt x="32420" y="26280"/>
                    <a:pt x="32443" y="26279"/>
                    <a:pt x="32465" y="26277"/>
                  </a:cubicBezTo>
                  <a:cubicBezTo>
                    <a:pt x="32644" y="26277"/>
                    <a:pt x="32803" y="26237"/>
                    <a:pt x="32962" y="26158"/>
                  </a:cubicBezTo>
                  <a:cubicBezTo>
                    <a:pt x="33301" y="25959"/>
                    <a:pt x="33480" y="25561"/>
                    <a:pt x="33480" y="25083"/>
                  </a:cubicBezTo>
                  <a:cubicBezTo>
                    <a:pt x="33480" y="24367"/>
                    <a:pt x="33102" y="23532"/>
                    <a:pt x="32545" y="23015"/>
                  </a:cubicBezTo>
                  <a:lnTo>
                    <a:pt x="22419" y="13406"/>
                  </a:lnTo>
                  <a:cubicBezTo>
                    <a:pt x="20191" y="11278"/>
                    <a:pt x="17864" y="9527"/>
                    <a:pt x="15517" y="8175"/>
                  </a:cubicBezTo>
                  <a:lnTo>
                    <a:pt x="1731" y="217"/>
                  </a:lnTo>
                  <a:cubicBezTo>
                    <a:pt x="1493" y="70"/>
                    <a:pt x="1249" y="1"/>
                    <a:pt x="1021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34;p18">
              <a:extLst>
                <a:ext uri="{FF2B5EF4-FFF2-40B4-BE49-F238E27FC236}">
                  <a16:creationId xmlns:a16="http://schemas.microsoft.com/office/drawing/2014/main" id="{458090E8-6728-D3D5-EBFD-C5E44E42E371}"/>
                </a:ext>
              </a:extLst>
            </p:cNvPr>
            <p:cNvSpPr/>
            <p:nvPr/>
          </p:nvSpPr>
          <p:spPr>
            <a:xfrm>
              <a:off x="3829920" y="1765235"/>
              <a:ext cx="1049787" cy="2182154"/>
            </a:xfrm>
            <a:custGeom>
              <a:avLst/>
              <a:gdLst/>
              <a:ahLst/>
              <a:cxnLst/>
              <a:rect l="l" t="t" r="r" b="b"/>
              <a:pathLst>
                <a:path w="31730" h="65956" extrusionOk="0">
                  <a:moveTo>
                    <a:pt x="11921" y="1"/>
                  </a:moveTo>
                  <a:cubicBezTo>
                    <a:pt x="11680" y="1"/>
                    <a:pt x="11455" y="78"/>
                    <a:pt x="11259" y="203"/>
                  </a:cubicBezTo>
                  <a:lnTo>
                    <a:pt x="120" y="6748"/>
                  </a:lnTo>
                  <a:cubicBezTo>
                    <a:pt x="20" y="6808"/>
                    <a:pt x="0" y="6907"/>
                    <a:pt x="60" y="7007"/>
                  </a:cubicBezTo>
                  <a:lnTo>
                    <a:pt x="3839" y="13193"/>
                  </a:lnTo>
                  <a:lnTo>
                    <a:pt x="1293" y="31992"/>
                  </a:lnTo>
                  <a:lnTo>
                    <a:pt x="10484" y="47767"/>
                  </a:lnTo>
                  <a:lnTo>
                    <a:pt x="14840" y="54272"/>
                  </a:lnTo>
                  <a:lnTo>
                    <a:pt x="17565" y="65810"/>
                  </a:lnTo>
                  <a:cubicBezTo>
                    <a:pt x="17607" y="65907"/>
                    <a:pt x="17688" y="65956"/>
                    <a:pt x="17774" y="65956"/>
                  </a:cubicBezTo>
                  <a:cubicBezTo>
                    <a:pt x="17810" y="65956"/>
                    <a:pt x="17848" y="65947"/>
                    <a:pt x="17884" y="65929"/>
                  </a:cubicBezTo>
                  <a:lnTo>
                    <a:pt x="28864" y="59464"/>
                  </a:lnTo>
                  <a:cubicBezTo>
                    <a:pt x="28904" y="59444"/>
                    <a:pt x="28944" y="59424"/>
                    <a:pt x="28984" y="59404"/>
                  </a:cubicBezTo>
                  <a:lnTo>
                    <a:pt x="29044" y="59364"/>
                  </a:lnTo>
                  <a:cubicBezTo>
                    <a:pt x="29342" y="59145"/>
                    <a:pt x="29541" y="58787"/>
                    <a:pt x="29541" y="58370"/>
                  </a:cubicBezTo>
                  <a:lnTo>
                    <a:pt x="31729" y="43490"/>
                  </a:lnTo>
                  <a:cubicBezTo>
                    <a:pt x="31729" y="43052"/>
                    <a:pt x="31490" y="42634"/>
                    <a:pt x="31112" y="42416"/>
                  </a:cubicBezTo>
                  <a:lnTo>
                    <a:pt x="26457" y="39730"/>
                  </a:lnTo>
                  <a:cubicBezTo>
                    <a:pt x="26079" y="39511"/>
                    <a:pt x="25841" y="39113"/>
                    <a:pt x="25841" y="38656"/>
                  </a:cubicBezTo>
                  <a:lnTo>
                    <a:pt x="25841" y="38119"/>
                  </a:lnTo>
                  <a:cubicBezTo>
                    <a:pt x="25841" y="37880"/>
                    <a:pt x="25761" y="37622"/>
                    <a:pt x="25622" y="37423"/>
                  </a:cubicBezTo>
                  <a:lnTo>
                    <a:pt x="17546" y="25964"/>
                  </a:lnTo>
                  <a:cubicBezTo>
                    <a:pt x="17406" y="25746"/>
                    <a:pt x="17327" y="25507"/>
                    <a:pt x="17327" y="25248"/>
                  </a:cubicBezTo>
                  <a:lnTo>
                    <a:pt x="17267" y="13909"/>
                  </a:lnTo>
                  <a:lnTo>
                    <a:pt x="17267" y="13909"/>
                  </a:lnTo>
                  <a:lnTo>
                    <a:pt x="19694" y="14287"/>
                  </a:lnTo>
                  <a:lnTo>
                    <a:pt x="30993" y="7643"/>
                  </a:lnTo>
                  <a:cubicBezTo>
                    <a:pt x="31451" y="7444"/>
                    <a:pt x="31729" y="7007"/>
                    <a:pt x="31729" y="6529"/>
                  </a:cubicBezTo>
                  <a:lnTo>
                    <a:pt x="31729" y="6370"/>
                  </a:lnTo>
                  <a:cubicBezTo>
                    <a:pt x="31729" y="5813"/>
                    <a:pt x="31351" y="5336"/>
                    <a:pt x="30834" y="5196"/>
                  </a:cubicBezTo>
                  <a:lnTo>
                    <a:pt x="12234" y="44"/>
                  </a:lnTo>
                  <a:cubicBezTo>
                    <a:pt x="12128" y="15"/>
                    <a:pt x="12023" y="1"/>
                    <a:pt x="119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35;p18">
              <a:extLst>
                <a:ext uri="{FF2B5EF4-FFF2-40B4-BE49-F238E27FC236}">
                  <a16:creationId xmlns:a16="http://schemas.microsoft.com/office/drawing/2014/main" id="{8AA6A212-80ED-989E-79D7-919D77CAEB74}"/>
                </a:ext>
              </a:extLst>
            </p:cNvPr>
            <p:cNvSpPr/>
            <p:nvPr/>
          </p:nvSpPr>
          <p:spPr>
            <a:xfrm>
              <a:off x="3818737" y="1754184"/>
              <a:ext cx="1072153" cy="2204454"/>
            </a:xfrm>
            <a:custGeom>
              <a:avLst/>
              <a:gdLst/>
              <a:ahLst/>
              <a:cxnLst/>
              <a:rect l="l" t="t" r="r" b="b"/>
              <a:pathLst>
                <a:path w="32406" h="66630" extrusionOk="0">
                  <a:moveTo>
                    <a:pt x="12258" y="689"/>
                  </a:moveTo>
                  <a:cubicBezTo>
                    <a:pt x="12329" y="689"/>
                    <a:pt x="12401" y="698"/>
                    <a:pt x="12473" y="716"/>
                  </a:cubicBezTo>
                  <a:lnTo>
                    <a:pt x="31072" y="5849"/>
                  </a:lnTo>
                  <a:cubicBezTo>
                    <a:pt x="31450" y="5968"/>
                    <a:pt x="31729" y="6306"/>
                    <a:pt x="31729" y="6704"/>
                  </a:cubicBezTo>
                  <a:lnTo>
                    <a:pt x="31729" y="6863"/>
                  </a:lnTo>
                  <a:cubicBezTo>
                    <a:pt x="31729" y="7221"/>
                    <a:pt x="31510" y="7540"/>
                    <a:pt x="31192" y="7679"/>
                  </a:cubicBezTo>
                  <a:lnTo>
                    <a:pt x="19952" y="14263"/>
                  </a:lnTo>
                  <a:lnTo>
                    <a:pt x="17247" y="13865"/>
                  </a:lnTo>
                  <a:lnTo>
                    <a:pt x="17327" y="25582"/>
                  </a:lnTo>
                  <a:cubicBezTo>
                    <a:pt x="17327" y="25920"/>
                    <a:pt x="17426" y="26219"/>
                    <a:pt x="17605" y="26497"/>
                  </a:cubicBezTo>
                  <a:lnTo>
                    <a:pt x="25681" y="37956"/>
                  </a:lnTo>
                  <a:cubicBezTo>
                    <a:pt x="25781" y="38095"/>
                    <a:pt x="25841" y="38274"/>
                    <a:pt x="25841" y="38473"/>
                  </a:cubicBezTo>
                  <a:lnTo>
                    <a:pt x="25841" y="39010"/>
                  </a:lnTo>
                  <a:cubicBezTo>
                    <a:pt x="25841" y="39567"/>
                    <a:pt x="26139" y="40084"/>
                    <a:pt x="26616" y="40363"/>
                  </a:cubicBezTo>
                  <a:lnTo>
                    <a:pt x="31291" y="43048"/>
                  </a:lnTo>
                  <a:cubicBezTo>
                    <a:pt x="31570" y="43207"/>
                    <a:pt x="31729" y="43506"/>
                    <a:pt x="31729" y="43824"/>
                  </a:cubicBezTo>
                  <a:lnTo>
                    <a:pt x="29541" y="58664"/>
                  </a:lnTo>
                  <a:cubicBezTo>
                    <a:pt x="29541" y="59101"/>
                    <a:pt x="29322" y="59320"/>
                    <a:pt x="29183" y="59420"/>
                  </a:cubicBezTo>
                  <a:lnTo>
                    <a:pt x="29103" y="59460"/>
                  </a:lnTo>
                  <a:cubicBezTo>
                    <a:pt x="29103" y="59479"/>
                    <a:pt x="29083" y="59479"/>
                    <a:pt x="29063" y="59499"/>
                  </a:cubicBezTo>
                  <a:lnTo>
                    <a:pt x="18202" y="65885"/>
                  </a:lnTo>
                  <a:lnTo>
                    <a:pt x="15457" y="54427"/>
                  </a:lnTo>
                  <a:lnTo>
                    <a:pt x="11100" y="47902"/>
                  </a:lnTo>
                  <a:lnTo>
                    <a:pt x="1989" y="32266"/>
                  </a:lnTo>
                  <a:lnTo>
                    <a:pt x="4536" y="13448"/>
                  </a:lnTo>
                  <a:lnTo>
                    <a:pt x="756" y="7301"/>
                  </a:lnTo>
                  <a:lnTo>
                    <a:pt x="11757" y="836"/>
                  </a:lnTo>
                  <a:cubicBezTo>
                    <a:pt x="11924" y="738"/>
                    <a:pt x="12091" y="689"/>
                    <a:pt x="12258" y="689"/>
                  </a:cubicBezTo>
                  <a:close/>
                  <a:moveTo>
                    <a:pt x="12244" y="1"/>
                  </a:moveTo>
                  <a:cubicBezTo>
                    <a:pt x="11954" y="1"/>
                    <a:pt x="11673" y="85"/>
                    <a:pt x="11418" y="259"/>
                  </a:cubicBezTo>
                  <a:lnTo>
                    <a:pt x="279" y="6784"/>
                  </a:lnTo>
                  <a:cubicBezTo>
                    <a:pt x="159" y="6863"/>
                    <a:pt x="80" y="6983"/>
                    <a:pt x="40" y="7122"/>
                  </a:cubicBezTo>
                  <a:cubicBezTo>
                    <a:pt x="0" y="7261"/>
                    <a:pt x="20" y="7400"/>
                    <a:pt x="99" y="7520"/>
                  </a:cubicBezTo>
                  <a:lnTo>
                    <a:pt x="3819" y="13607"/>
                  </a:lnTo>
                  <a:lnTo>
                    <a:pt x="1273" y="32405"/>
                  </a:lnTo>
                  <a:lnTo>
                    <a:pt x="10523" y="48260"/>
                  </a:lnTo>
                  <a:lnTo>
                    <a:pt x="14860" y="54745"/>
                  </a:lnTo>
                  <a:lnTo>
                    <a:pt x="17585" y="66223"/>
                  </a:lnTo>
                  <a:cubicBezTo>
                    <a:pt x="17645" y="66422"/>
                    <a:pt x="17784" y="66541"/>
                    <a:pt x="17923" y="66601"/>
                  </a:cubicBezTo>
                  <a:cubicBezTo>
                    <a:pt x="17980" y="66615"/>
                    <a:pt x="18026" y="66629"/>
                    <a:pt x="18069" y="66629"/>
                  </a:cubicBezTo>
                  <a:cubicBezTo>
                    <a:pt x="18087" y="66629"/>
                    <a:pt x="18105" y="66627"/>
                    <a:pt x="18122" y="66621"/>
                  </a:cubicBezTo>
                  <a:cubicBezTo>
                    <a:pt x="18222" y="66621"/>
                    <a:pt x="18321" y="66601"/>
                    <a:pt x="18401" y="66561"/>
                  </a:cubicBezTo>
                  <a:lnTo>
                    <a:pt x="29382" y="60096"/>
                  </a:lnTo>
                  <a:cubicBezTo>
                    <a:pt x="29421" y="60076"/>
                    <a:pt x="29461" y="60056"/>
                    <a:pt x="29501" y="60036"/>
                  </a:cubicBezTo>
                  <a:lnTo>
                    <a:pt x="29759" y="59877"/>
                  </a:lnTo>
                  <a:lnTo>
                    <a:pt x="29759" y="59818"/>
                  </a:lnTo>
                  <a:cubicBezTo>
                    <a:pt x="30058" y="59519"/>
                    <a:pt x="30217" y="59141"/>
                    <a:pt x="30217" y="58704"/>
                  </a:cubicBezTo>
                  <a:lnTo>
                    <a:pt x="32405" y="43864"/>
                  </a:lnTo>
                  <a:cubicBezTo>
                    <a:pt x="32405" y="43267"/>
                    <a:pt x="32107" y="42730"/>
                    <a:pt x="31629" y="42451"/>
                  </a:cubicBezTo>
                  <a:lnTo>
                    <a:pt x="26955" y="39766"/>
                  </a:lnTo>
                  <a:cubicBezTo>
                    <a:pt x="26696" y="39607"/>
                    <a:pt x="26517" y="39308"/>
                    <a:pt x="26517" y="39010"/>
                  </a:cubicBezTo>
                  <a:lnTo>
                    <a:pt x="26517" y="38473"/>
                  </a:lnTo>
                  <a:cubicBezTo>
                    <a:pt x="26517" y="38135"/>
                    <a:pt x="26417" y="37816"/>
                    <a:pt x="26238" y="37558"/>
                  </a:cubicBezTo>
                  <a:lnTo>
                    <a:pt x="18182" y="26099"/>
                  </a:lnTo>
                  <a:cubicBezTo>
                    <a:pt x="18063" y="25940"/>
                    <a:pt x="18003" y="25781"/>
                    <a:pt x="18003" y="25582"/>
                  </a:cubicBezTo>
                  <a:lnTo>
                    <a:pt x="17943" y="14661"/>
                  </a:lnTo>
                  <a:lnTo>
                    <a:pt x="20092" y="14979"/>
                  </a:lnTo>
                  <a:lnTo>
                    <a:pt x="31510" y="8276"/>
                  </a:lnTo>
                  <a:cubicBezTo>
                    <a:pt x="32047" y="8057"/>
                    <a:pt x="32405" y="7480"/>
                    <a:pt x="32405" y="6863"/>
                  </a:cubicBezTo>
                  <a:lnTo>
                    <a:pt x="32405" y="6704"/>
                  </a:lnTo>
                  <a:cubicBezTo>
                    <a:pt x="32405" y="6008"/>
                    <a:pt x="31948" y="5391"/>
                    <a:pt x="31251" y="5192"/>
                  </a:cubicBezTo>
                  <a:lnTo>
                    <a:pt x="12672" y="60"/>
                  </a:lnTo>
                  <a:cubicBezTo>
                    <a:pt x="12528" y="21"/>
                    <a:pt x="12385" y="1"/>
                    <a:pt x="12244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36;p18">
              <a:extLst>
                <a:ext uri="{FF2B5EF4-FFF2-40B4-BE49-F238E27FC236}">
                  <a16:creationId xmlns:a16="http://schemas.microsoft.com/office/drawing/2014/main" id="{0B2086CF-528C-2BBC-D06A-5E01CCFE5671}"/>
                </a:ext>
              </a:extLst>
            </p:cNvPr>
            <p:cNvSpPr/>
            <p:nvPr/>
          </p:nvSpPr>
          <p:spPr>
            <a:xfrm>
              <a:off x="3906909" y="1937144"/>
              <a:ext cx="972798" cy="883270"/>
            </a:xfrm>
            <a:custGeom>
              <a:avLst/>
              <a:gdLst/>
              <a:ahLst/>
              <a:cxnLst/>
              <a:rect l="l" t="t" r="r" b="b"/>
              <a:pathLst>
                <a:path w="29403" h="26697" extrusionOk="0">
                  <a:moveTo>
                    <a:pt x="28507" y="0"/>
                  </a:moveTo>
                  <a:lnTo>
                    <a:pt x="17208" y="6625"/>
                  </a:lnTo>
                  <a:lnTo>
                    <a:pt x="2507" y="11876"/>
                  </a:lnTo>
                  <a:lnTo>
                    <a:pt x="239" y="19018"/>
                  </a:lnTo>
                  <a:lnTo>
                    <a:pt x="1" y="21186"/>
                  </a:lnTo>
                  <a:lnTo>
                    <a:pt x="1811" y="26299"/>
                  </a:lnTo>
                  <a:lnTo>
                    <a:pt x="3701" y="26696"/>
                  </a:lnTo>
                  <a:lnTo>
                    <a:pt x="15000" y="20052"/>
                  </a:lnTo>
                  <a:lnTo>
                    <a:pt x="14940" y="8713"/>
                  </a:lnTo>
                  <a:lnTo>
                    <a:pt x="14940" y="8713"/>
                  </a:lnTo>
                  <a:lnTo>
                    <a:pt x="17367" y="9091"/>
                  </a:lnTo>
                  <a:lnTo>
                    <a:pt x="28666" y="2447"/>
                  </a:lnTo>
                  <a:cubicBezTo>
                    <a:pt x="29124" y="2248"/>
                    <a:pt x="29402" y="1811"/>
                    <a:pt x="29402" y="1333"/>
                  </a:cubicBezTo>
                  <a:lnTo>
                    <a:pt x="29402" y="1174"/>
                  </a:lnTo>
                  <a:cubicBezTo>
                    <a:pt x="29402" y="617"/>
                    <a:pt x="29044" y="140"/>
                    <a:pt x="28507" y="0"/>
                  </a:cubicBez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37;p18">
              <a:extLst>
                <a:ext uri="{FF2B5EF4-FFF2-40B4-BE49-F238E27FC236}">
                  <a16:creationId xmlns:a16="http://schemas.microsoft.com/office/drawing/2014/main" id="{6613A97C-BEBE-7A34-2EF8-111684510CF7}"/>
                </a:ext>
              </a:extLst>
            </p:cNvPr>
            <p:cNvSpPr/>
            <p:nvPr/>
          </p:nvSpPr>
          <p:spPr>
            <a:xfrm>
              <a:off x="3895064" y="1924638"/>
              <a:ext cx="995825" cy="907621"/>
            </a:xfrm>
            <a:custGeom>
              <a:avLst/>
              <a:gdLst/>
              <a:ahLst/>
              <a:cxnLst/>
              <a:rect l="l" t="t" r="r" b="b"/>
              <a:pathLst>
                <a:path w="30099" h="27433" extrusionOk="0">
                  <a:moveTo>
                    <a:pt x="28885" y="736"/>
                  </a:moveTo>
                  <a:cubicBezTo>
                    <a:pt x="29203" y="896"/>
                    <a:pt x="29422" y="1214"/>
                    <a:pt x="29422" y="1552"/>
                  </a:cubicBezTo>
                  <a:lnTo>
                    <a:pt x="29422" y="1711"/>
                  </a:lnTo>
                  <a:cubicBezTo>
                    <a:pt x="29422" y="2069"/>
                    <a:pt x="29203" y="2388"/>
                    <a:pt x="28885" y="2527"/>
                  </a:cubicBezTo>
                  <a:lnTo>
                    <a:pt x="17665" y="9111"/>
                  </a:lnTo>
                  <a:lnTo>
                    <a:pt x="14940" y="8713"/>
                  </a:lnTo>
                  <a:lnTo>
                    <a:pt x="15020" y="20231"/>
                  </a:lnTo>
                  <a:lnTo>
                    <a:pt x="3999" y="26716"/>
                  </a:lnTo>
                  <a:lnTo>
                    <a:pt x="2427" y="26378"/>
                  </a:lnTo>
                  <a:lnTo>
                    <a:pt x="697" y="21524"/>
                  </a:lnTo>
                  <a:lnTo>
                    <a:pt x="936" y="19475"/>
                  </a:lnTo>
                  <a:lnTo>
                    <a:pt x="3144" y="12513"/>
                  </a:lnTo>
                  <a:lnTo>
                    <a:pt x="17665" y="7341"/>
                  </a:lnTo>
                  <a:lnTo>
                    <a:pt x="28885" y="736"/>
                  </a:lnTo>
                  <a:close/>
                  <a:moveTo>
                    <a:pt x="28805" y="0"/>
                  </a:moveTo>
                  <a:lnTo>
                    <a:pt x="17387" y="6704"/>
                  </a:lnTo>
                  <a:lnTo>
                    <a:pt x="2587" y="11976"/>
                  </a:lnTo>
                  <a:lnTo>
                    <a:pt x="259" y="19356"/>
                  </a:lnTo>
                  <a:lnTo>
                    <a:pt x="1" y="21604"/>
                  </a:lnTo>
                  <a:lnTo>
                    <a:pt x="1910" y="26955"/>
                  </a:lnTo>
                  <a:lnTo>
                    <a:pt x="4118" y="27432"/>
                  </a:lnTo>
                  <a:lnTo>
                    <a:pt x="15696" y="20629"/>
                  </a:lnTo>
                  <a:lnTo>
                    <a:pt x="15636" y="9509"/>
                  </a:lnTo>
                  <a:lnTo>
                    <a:pt x="17785" y="9827"/>
                  </a:lnTo>
                  <a:lnTo>
                    <a:pt x="29203" y="3124"/>
                  </a:lnTo>
                  <a:cubicBezTo>
                    <a:pt x="29740" y="2885"/>
                    <a:pt x="30098" y="2328"/>
                    <a:pt x="30098" y="1691"/>
                  </a:cubicBezTo>
                  <a:lnTo>
                    <a:pt x="30098" y="1552"/>
                  </a:lnTo>
                  <a:cubicBezTo>
                    <a:pt x="30098" y="856"/>
                    <a:pt x="29641" y="219"/>
                    <a:pt x="28944" y="40"/>
                  </a:cubicBezTo>
                  <a:lnTo>
                    <a:pt x="28805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38;p18">
              <a:extLst>
                <a:ext uri="{FF2B5EF4-FFF2-40B4-BE49-F238E27FC236}">
                  <a16:creationId xmlns:a16="http://schemas.microsoft.com/office/drawing/2014/main" id="{8498AD93-BCD7-B364-506A-C16B26481D48}"/>
                </a:ext>
              </a:extLst>
            </p:cNvPr>
            <p:cNvSpPr/>
            <p:nvPr/>
          </p:nvSpPr>
          <p:spPr>
            <a:xfrm>
              <a:off x="4300488" y="3199470"/>
              <a:ext cx="579219" cy="743420"/>
            </a:xfrm>
            <a:custGeom>
              <a:avLst/>
              <a:gdLst/>
              <a:ahLst/>
              <a:cxnLst/>
              <a:rect l="l" t="t" r="r" b="b"/>
              <a:pathLst>
                <a:path w="17507" h="22470" extrusionOk="0">
                  <a:moveTo>
                    <a:pt x="17267" y="1"/>
                  </a:moveTo>
                  <a:lnTo>
                    <a:pt x="0" y="9987"/>
                  </a:lnTo>
                  <a:lnTo>
                    <a:pt x="617" y="10922"/>
                  </a:lnTo>
                  <a:lnTo>
                    <a:pt x="3223" y="22121"/>
                  </a:lnTo>
                  <a:cubicBezTo>
                    <a:pt x="3307" y="22345"/>
                    <a:pt x="3508" y="22470"/>
                    <a:pt x="3717" y="22470"/>
                  </a:cubicBezTo>
                  <a:cubicBezTo>
                    <a:pt x="3806" y="22470"/>
                    <a:pt x="3896" y="22447"/>
                    <a:pt x="3979" y="22400"/>
                  </a:cubicBezTo>
                  <a:lnTo>
                    <a:pt x="14661" y="16114"/>
                  </a:lnTo>
                  <a:cubicBezTo>
                    <a:pt x="14681" y="16094"/>
                    <a:pt x="14721" y="16074"/>
                    <a:pt x="14761" y="16054"/>
                  </a:cubicBezTo>
                  <a:lnTo>
                    <a:pt x="14821" y="16014"/>
                  </a:lnTo>
                  <a:cubicBezTo>
                    <a:pt x="15119" y="15795"/>
                    <a:pt x="15318" y="15457"/>
                    <a:pt x="15318" y="15020"/>
                  </a:cubicBezTo>
                  <a:lnTo>
                    <a:pt x="17506" y="140"/>
                  </a:lnTo>
                  <a:cubicBezTo>
                    <a:pt x="17407" y="80"/>
                    <a:pt x="17367" y="60"/>
                    <a:pt x="172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39;p18">
              <a:extLst>
                <a:ext uri="{FF2B5EF4-FFF2-40B4-BE49-F238E27FC236}">
                  <a16:creationId xmlns:a16="http://schemas.microsoft.com/office/drawing/2014/main" id="{A526CFCF-905D-C5B0-4814-F281067F6742}"/>
                </a:ext>
              </a:extLst>
            </p:cNvPr>
            <p:cNvSpPr/>
            <p:nvPr/>
          </p:nvSpPr>
          <p:spPr>
            <a:xfrm>
              <a:off x="4284045" y="3186302"/>
              <a:ext cx="608135" cy="768101"/>
            </a:xfrm>
            <a:custGeom>
              <a:avLst/>
              <a:gdLst/>
              <a:ahLst/>
              <a:cxnLst/>
              <a:rect l="l" t="t" r="r" b="b"/>
              <a:pathLst>
                <a:path w="18381" h="23216" extrusionOk="0">
                  <a:moveTo>
                    <a:pt x="17605" y="876"/>
                  </a:moveTo>
                  <a:lnTo>
                    <a:pt x="15477" y="15378"/>
                  </a:lnTo>
                  <a:cubicBezTo>
                    <a:pt x="15477" y="15815"/>
                    <a:pt x="15258" y="16034"/>
                    <a:pt x="15119" y="16134"/>
                  </a:cubicBezTo>
                  <a:lnTo>
                    <a:pt x="15039" y="16174"/>
                  </a:lnTo>
                  <a:cubicBezTo>
                    <a:pt x="15019" y="16193"/>
                    <a:pt x="15019" y="16213"/>
                    <a:pt x="14999" y="16213"/>
                  </a:cubicBezTo>
                  <a:lnTo>
                    <a:pt x="4297" y="22499"/>
                  </a:lnTo>
                  <a:cubicBezTo>
                    <a:pt x="4267" y="22519"/>
                    <a:pt x="4237" y="22524"/>
                    <a:pt x="4212" y="22524"/>
                  </a:cubicBezTo>
                  <a:cubicBezTo>
                    <a:pt x="4188" y="22524"/>
                    <a:pt x="4168" y="22519"/>
                    <a:pt x="4158" y="22519"/>
                  </a:cubicBezTo>
                  <a:cubicBezTo>
                    <a:pt x="4118" y="22499"/>
                    <a:pt x="4058" y="22480"/>
                    <a:pt x="4038" y="22400"/>
                  </a:cubicBezTo>
                  <a:lnTo>
                    <a:pt x="1393" y="11141"/>
                  </a:lnTo>
                  <a:lnTo>
                    <a:pt x="975" y="10504"/>
                  </a:lnTo>
                  <a:lnTo>
                    <a:pt x="17605" y="876"/>
                  </a:lnTo>
                  <a:close/>
                  <a:moveTo>
                    <a:pt x="17764" y="1"/>
                  </a:moveTo>
                  <a:lnTo>
                    <a:pt x="0" y="10285"/>
                  </a:lnTo>
                  <a:lnTo>
                    <a:pt x="796" y="11459"/>
                  </a:lnTo>
                  <a:lnTo>
                    <a:pt x="3382" y="22599"/>
                  </a:lnTo>
                  <a:cubicBezTo>
                    <a:pt x="3481" y="22897"/>
                    <a:pt x="3680" y="23076"/>
                    <a:pt x="3919" y="23156"/>
                  </a:cubicBezTo>
                  <a:cubicBezTo>
                    <a:pt x="4018" y="23196"/>
                    <a:pt x="4118" y="23216"/>
                    <a:pt x="4217" y="23216"/>
                  </a:cubicBezTo>
                  <a:cubicBezTo>
                    <a:pt x="4357" y="23216"/>
                    <a:pt x="4516" y="23156"/>
                    <a:pt x="4655" y="23076"/>
                  </a:cubicBezTo>
                  <a:lnTo>
                    <a:pt x="15318" y="16810"/>
                  </a:lnTo>
                  <a:cubicBezTo>
                    <a:pt x="15357" y="16790"/>
                    <a:pt x="15397" y="16770"/>
                    <a:pt x="15437" y="16750"/>
                  </a:cubicBezTo>
                  <a:lnTo>
                    <a:pt x="15715" y="16591"/>
                  </a:lnTo>
                  <a:lnTo>
                    <a:pt x="15695" y="16532"/>
                  </a:lnTo>
                  <a:cubicBezTo>
                    <a:pt x="15994" y="16233"/>
                    <a:pt x="16173" y="15855"/>
                    <a:pt x="16173" y="15418"/>
                  </a:cubicBezTo>
                  <a:lnTo>
                    <a:pt x="18381" y="359"/>
                  </a:lnTo>
                  <a:lnTo>
                    <a:pt x="17764" y="1"/>
                  </a:lnTo>
                  <a:close/>
                </a:path>
              </a:pathLst>
            </a:custGeom>
            <a:solidFill>
              <a:srgbClr val="1A14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40;p18">
              <a:extLst>
                <a:ext uri="{FF2B5EF4-FFF2-40B4-BE49-F238E27FC236}">
                  <a16:creationId xmlns:a16="http://schemas.microsoft.com/office/drawing/2014/main" id="{569928ED-00D0-AE89-B5D0-29C661ADCEBF}"/>
                </a:ext>
              </a:extLst>
            </p:cNvPr>
            <p:cNvSpPr/>
            <p:nvPr/>
          </p:nvSpPr>
          <p:spPr>
            <a:xfrm>
              <a:off x="4215592" y="3007279"/>
              <a:ext cx="475862" cy="305441"/>
            </a:xfrm>
            <a:custGeom>
              <a:avLst/>
              <a:gdLst/>
              <a:ahLst/>
              <a:cxnLst/>
              <a:rect l="l" t="t" r="r" b="b"/>
              <a:pathLst>
                <a:path w="14383" h="9232" extrusionOk="0">
                  <a:moveTo>
                    <a:pt x="13965" y="1"/>
                  </a:moveTo>
                  <a:lnTo>
                    <a:pt x="2666" y="6645"/>
                  </a:lnTo>
                  <a:lnTo>
                    <a:pt x="0" y="8157"/>
                  </a:lnTo>
                  <a:lnTo>
                    <a:pt x="199" y="9231"/>
                  </a:lnTo>
                  <a:lnTo>
                    <a:pt x="3064" y="8515"/>
                  </a:lnTo>
                  <a:lnTo>
                    <a:pt x="14383" y="1911"/>
                  </a:lnTo>
                  <a:cubicBezTo>
                    <a:pt x="14263" y="1712"/>
                    <a:pt x="14184" y="1493"/>
                    <a:pt x="14184" y="1254"/>
                  </a:cubicBezTo>
                  <a:lnTo>
                    <a:pt x="14184" y="717"/>
                  </a:lnTo>
                  <a:cubicBezTo>
                    <a:pt x="14184" y="458"/>
                    <a:pt x="14104" y="220"/>
                    <a:pt x="13965" y="1"/>
                  </a:cubicBezTo>
                  <a:close/>
                </a:path>
              </a:pathLst>
            </a:custGeom>
            <a:solidFill>
              <a:srgbClr val="5698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41;p18">
              <a:extLst>
                <a:ext uri="{FF2B5EF4-FFF2-40B4-BE49-F238E27FC236}">
                  <a16:creationId xmlns:a16="http://schemas.microsoft.com/office/drawing/2014/main" id="{D5F73EF4-2A31-AB7F-0FC9-DF25A604771D}"/>
                </a:ext>
              </a:extLst>
            </p:cNvPr>
            <p:cNvSpPr/>
            <p:nvPr/>
          </p:nvSpPr>
          <p:spPr>
            <a:xfrm>
              <a:off x="4203086" y="2992821"/>
              <a:ext cx="504182" cy="333695"/>
            </a:xfrm>
            <a:custGeom>
              <a:avLst/>
              <a:gdLst/>
              <a:ahLst/>
              <a:cxnLst/>
              <a:rect l="l" t="t" r="r" b="b"/>
              <a:pathLst>
                <a:path w="15239" h="10086" extrusionOk="0">
                  <a:moveTo>
                    <a:pt x="14184" y="935"/>
                  </a:moveTo>
                  <a:cubicBezTo>
                    <a:pt x="14204" y="995"/>
                    <a:pt x="14224" y="1075"/>
                    <a:pt x="14224" y="1154"/>
                  </a:cubicBezTo>
                  <a:lnTo>
                    <a:pt x="14224" y="1691"/>
                  </a:lnTo>
                  <a:cubicBezTo>
                    <a:pt x="14224" y="1870"/>
                    <a:pt x="14243" y="2049"/>
                    <a:pt x="14303" y="2208"/>
                  </a:cubicBezTo>
                  <a:lnTo>
                    <a:pt x="3303" y="8634"/>
                  </a:lnTo>
                  <a:lnTo>
                    <a:pt x="836" y="9250"/>
                  </a:lnTo>
                  <a:lnTo>
                    <a:pt x="756" y="8753"/>
                  </a:lnTo>
                  <a:lnTo>
                    <a:pt x="3203" y="7381"/>
                  </a:lnTo>
                  <a:lnTo>
                    <a:pt x="14184" y="935"/>
                  </a:lnTo>
                  <a:close/>
                  <a:moveTo>
                    <a:pt x="14442" y="0"/>
                  </a:moveTo>
                  <a:lnTo>
                    <a:pt x="2865" y="6804"/>
                  </a:lnTo>
                  <a:lnTo>
                    <a:pt x="0" y="8415"/>
                  </a:lnTo>
                  <a:lnTo>
                    <a:pt x="299" y="10086"/>
                  </a:lnTo>
                  <a:lnTo>
                    <a:pt x="3601" y="9250"/>
                  </a:lnTo>
                  <a:lnTo>
                    <a:pt x="15238" y="2467"/>
                  </a:lnTo>
                  <a:lnTo>
                    <a:pt x="15039" y="2169"/>
                  </a:lnTo>
                  <a:cubicBezTo>
                    <a:pt x="14960" y="2009"/>
                    <a:pt x="14900" y="1850"/>
                    <a:pt x="14900" y="1691"/>
                  </a:cubicBezTo>
                  <a:lnTo>
                    <a:pt x="14900" y="1154"/>
                  </a:lnTo>
                  <a:cubicBezTo>
                    <a:pt x="14900" y="836"/>
                    <a:pt x="14800" y="518"/>
                    <a:pt x="14621" y="259"/>
                  </a:cubicBezTo>
                  <a:lnTo>
                    <a:pt x="14442" y="0"/>
                  </a:lnTo>
                  <a:close/>
                </a:path>
              </a:pathLst>
            </a:custGeom>
            <a:solidFill>
              <a:srgbClr val="1A14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42;p18">
              <a:extLst>
                <a:ext uri="{FF2B5EF4-FFF2-40B4-BE49-F238E27FC236}">
                  <a16:creationId xmlns:a16="http://schemas.microsoft.com/office/drawing/2014/main" id="{0F2FE0AC-2CB9-D3D4-D9EB-E3ACE277A90D}"/>
                </a:ext>
              </a:extLst>
            </p:cNvPr>
            <p:cNvSpPr/>
            <p:nvPr/>
          </p:nvSpPr>
          <p:spPr>
            <a:xfrm>
              <a:off x="3808845" y="1984985"/>
              <a:ext cx="697002" cy="1972362"/>
            </a:xfrm>
            <a:custGeom>
              <a:avLst/>
              <a:gdLst/>
              <a:ahLst/>
              <a:cxnLst/>
              <a:rect l="l" t="t" r="r" b="b"/>
              <a:pathLst>
                <a:path w="21067" h="59615" extrusionOk="0">
                  <a:moveTo>
                    <a:pt x="1238" y="1"/>
                  </a:moveTo>
                  <a:cubicBezTo>
                    <a:pt x="572" y="1"/>
                    <a:pt x="1" y="540"/>
                    <a:pt x="1" y="1240"/>
                  </a:cubicBezTo>
                  <a:lnTo>
                    <a:pt x="1" y="27478"/>
                  </a:lnTo>
                  <a:lnTo>
                    <a:pt x="1" y="30621"/>
                  </a:lnTo>
                  <a:lnTo>
                    <a:pt x="1" y="48306"/>
                  </a:lnTo>
                  <a:cubicBezTo>
                    <a:pt x="1" y="49161"/>
                    <a:pt x="478" y="49957"/>
                    <a:pt x="1214" y="50395"/>
                  </a:cubicBezTo>
                  <a:lnTo>
                    <a:pt x="17029" y="59446"/>
                  </a:lnTo>
                  <a:cubicBezTo>
                    <a:pt x="17231" y="59561"/>
                    <a:pt x="17443" y="59614"/>
                    <a:pt x="17649" y="59614"/>
                  </a:cubicBezTo>
                  <a:cubicBezTo>
                    <a:pt x="18295" y="59614"/>
                    <a:pt x="18879" y="59096"/>
                    <a:pt x="18879" y="58372"/>
                  </a:cubicBezTo>
                  <a:lnTo>
                    <a:pt x="21067" y="43492"/>
                  </a:lnTo>
                  <a:cubicBezTo>
                    <a:pt x="21067" y="43054"/>
                    <a:pt x="20828" y="42637"/>
                    <a:pt x="20450" y="42418"/>
                  </a:cubicBezTo>
                  <a:lnTo>
                    <a:pt x="15795" y="39732"/>
                  </a:lnTo>
                  <a:cubicBezTo>
                    <a:pt x="15417" y="39513"/>
                    <a:pt x="15179" y="39096"/>
                    <a:pt x="15179" y="38658"/>
                  </a:cubicBezTo>
                  <a:lnTo>
                    <a:pt x="15179" y="38121"/>
                  </a:lnTo>
                  <a:cubicBezTo>
                    <a:pt x="15179" y="37882"/>
                    <a:pt x="15099" y="37624"/>
                    <a:pt x="14960" y="37425"/>
                  </a:cubicBezTo>
                  <a:lnTo>
                    <a:pt x="6883" y="25967"/>
                  </a:lnTo>
                  <a:cubicBezTo>
                    <a:pt x="6744" y="25748"/>
                    <a:pt x="6665" y="25509"/>
                    <a:pt x="6665" y="25250"/>
                  </a:cubicBezTo>
                  <a:lnTo>
                    <a:pt x="6665" y="14429"/>
                  </a:lnTo>
                  <a:cubicBezTo>
                    <a:pt x="6665" y="13951"/>
                    <a:pt x="6963" y="13494"/>
                    <a:pt x="7401" y="13295"/>
                  </a:cubicBezTo>
                  <a:lnTo>
                    <a:pt x="20331" y="7645"/>
                  </a:lnTo>
                  <a:cubicBezTo>
                    <a:pt x="20788" y="7446"/>
                    <a:pt x="21067" y="7009"/>
                    <a:pt x="21067" y="6531"/>
                  </a:cubicBezTo>
                  <a:lnTo>
                    <a:pt x="21067" y="6372"/>
                  </a:lnTo>
                  <a:cubicBezTo>
                    <a:pt x="21067" y="5815"/>
                    <a:pt x="20709" y="5338"/>
                    <a:pt x="20172" y="5179"/>
                  </a:cubicBezTo>
                  <a:lnTo>
                    <a:pt x="1572" y="46"/>
                  </a:lnTo>
                  <a:cubicBezTo>
                    <a:pt x="1460" y="15"/>
                    <a:pt x="1347" y="1"/>
                    <a:pt x="123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43;p18">
              <a:extLst>
                <a:ext uri="{FF2B5EF4-FFF2-40B4-BE49-F238E27FC236}">
                  <a16:creationId xmlns:a16="http://schemas.microsoft.com/office/drawing/2014/main" id="{76337F43-E858-8E1E-1A2E-831530B31D0D}"/>
                </a:ext>
              </a:extLst>
            </p:cNvPr>
            <p:cNvSpPr/>
            <p:nvPr/>
          </p:nvSpPr>
          <p:spPr>
            <a:xfrm>
              <a:off x="3797662" y="1973935"/>
              <a:ext cx="719400" cy="1994959"/>
            </a:xfrm>
            <a:custGeom>
              <a:avLst/>
              <a:gdLst/>
              <a:ahLst/>
              <a:cxnLst/>
              <a:rect l="l" t="t" r="r" b="b"/>
              <a:pathLst>
                <a:path w="21744" h="60298" extrusionOk="0">
                  <a:moveTo>
                    <a:pt x="1572" y="679"/>
                  </a:moveTo>
                  <a:cubicBezTo>
                    <a:pt x="1652" y="679"/>
                    <a:pt x="1731" y="699"/>
                    <a:pt x="1811" y="718"/>
                  </a:cubicBezTo>
                  <a:lnTo>
                    <a:pt x="20410" y="5851"/>
                  </a:lnTo>
                  <a:cubicBezTo>
                    <a:pt x="20788" y="5950"/>
                    <a:pt x="21067" y="6308"/>
                    <a:pt x="21067" y="6706"/>
                  </a:cubicBezTo>
                  <a:lnTo>
                    <a:pt x="21067" y="6865"/>
                  </a:lnTo>
                  <a:cubicBezTo>
                    <a:pt x="21067" y="7204"/>
                    <a:pt x="20848" y="7522"/>
                    <a:pt x="20530" y="7681"/>
                  </a:cubicBezTo>
                  <a:lnTo>
                    <a:pt x="7599" y="13330"/>
                  </a:lnTo>
                  <a:cubicBezTo>
                    <a:pt x="7042" y="13569"/>
                    <a:pt x="6664" y="14146"/>
                    <a:pt x="6664" y="14763"/>
                  </a:cubicBezTo>
                  <a:lnTo>
                    <a:pt x="6664" y="25584"/>
                  </a:lnTo>
                  <a:cubicBezTo>
                    <a:pt x="6664" y="25923"/>
                    <a:pt x="6764" y="26221"/>
                    <a:pt x="6943" y="26499"/>
                  </a:cubicBezTo>
                  <a:lnTo>
                    <a:pt x="15019" y="37958"/>
                  </a:lnTo>
                  <a:cubicBezTo>
                    <a:pt x="15119" y="38097"/>
                    <a:pt x="15179" y="38276"/>
                    <a:pt x="15179" y="38455"/>
                  </a:cubicBezTo>
                  <a:lnTo>
                    <a:pt x="15179" y="38992"/>
                  </a:lnTo>
                  <a:cubicBezTo>
                    <a:pt x="15179" y="39569"/>
                    <a:pt x="15477" y="40086"/>
                    <a:pt x="15954" y="40365"/>
                  </a:cubicBezTo>
                  <a:lnTo>
                    <a:pt x="20609" y="43050"/>
                  </a:lnTo>
                  <a:cubicBezTo>
                    <a:pt x="20888" y="43209"/>
                    <a:pt x="21067" y="43508"/>
                    <a:pt x="21067" y="43826"/>
                  </a:cubicBezTo>
                  <a:lnTo>
                    <a:pt x="18879" y="58666"/>
                  </a:lnTo>
                  <a:cubicBezTo>
                    <a:pt x="18879" y="59024"/>
                    <a:pt x="18719" y="59322"/>
                    <a:pt x="18441" y="59482"/>
                  </a:cubicBezTo>
                  <a:cubicBezTo>
                    <a:pt x="18302" y="59561"/>
                    <a:pt x="18148" y="59601"/>
                    <a:pt x="17993" y="59601"/>
                  </a:cubicBezTo>
                  <a:cubicBezTo>
                    <a:pt x="17839" y="59601"/>
                    <a:pt x="17685" y="59561"/>
                    <a:pt x="17546" y="59482"/>
                  </a:cubicBezTo>
                  <a:lnTo>
                    <a:pt x="1731" y="50430"/>
                  </a:lnTo>
                  <a:cubicBezTo>
                    <a:pt x="1095" y="50052"/>
                    <a:pt x="697" y="49376"/>
                    <a:pt x="697" y="48640"/>
                  </a:cubicBezTo>
                  <a:lnTo>
                    <a:pt x="697" y="1574"/>
                  </a:lnTo>
                  <a:cubicBezTo>
                    <a:pt x="697" y="1295"/>
                    <a:pt x="816" y="1037"/>
                    <a:pt x="1035" y="858"/>
                  </a:cubicBezTo>
                  <a:cubicBezTo>
                    <a:pt x="1194" y="738"/>
                    <a:pt x="1393" y="679"/>
                    <a:pt x="1572" y="679"/>
                  </a:cubicBezTo>
                  <a:close/>
                  <a:moveTo>
                    <a:pt x="1575" y="0"/>
                  </a:moveTo>
                  <a:cubicBezTo>
                    <a:pt x="1235" y="0"/>
                    <a:pt x="902" y="112"/>
                    <a:pt x="637" y="321"/>
                  </a:cubicBezTo>
                  <a:cubicBezTo>
                    <a:pt x="239" y="619"/>
                    <a:pt x="0" y="1077"/>
                    <a:pt x="0" y="1574"/>
                  </a:cubicBezTo>
                  <a:lnTo>
                    <a:pt x="0" y="48640"/>
                  </a:lnTo>
                  <a:cubicBezTo>
                    <a:pt x="0" y="49615"/>
                    <a:pt x="538" y="50530"/>
                    <a:pt x="1373" y="51027"/>
                  </a:cubicBezTo>
                  <a:lnTo>
                    <a:pt x="17208" y="60078"/>
                  </a:lnTo>
                  <a:cubicBezTo>
                    <a:pt x="17446" y="60218"/>
                    <a:pt x="17725" y="60297"/>
                    <a:pt x="17983" y="60297"/>
                  </a:cubicBezTo>
                  <a:cubicBezTo>
                    <a:pt x="18262" y="60297"/>
                    <a:pt x="18521" y="60218"/>
                    <a:pt x="18779" y="60078"/>
                  </a:cubicBezTo>
                  <a:cubicBezTo>
                    <a:pt x="19276" y="59800"/>
                    <a:pt x="19555" y="59283"/>
                    <a:pt x="19555" y="58706"/>
                  </a:cubicBezTo>
                  <a:lnTo>
                    <a:pt x="21743" y="43866"/>
                  </a:lnTo>
                  <a:cubicBezTo>
                    <a:pt x="21743" y="43269"/>
                    <a:pt x="21445" y="42752"/>
                    <a:pt x="20967" y="42453"/>
                  </a:cubicBezTo>
                  <a:lnTo>
                    <a:pt x="16293" y="39768"/>
                  </a:lnTo>
                  <a:cubicBezTo>
                    <a:pt x="16034" y="39609"/>
                    <a:pt x="15855" y="39310"/>
                    <a:pt x="15855" y="38992"/>
                  </a:cubicBezTo>
                  <a:lnTo>
                    <a:pt x="15855" y="38455"/>
                  </a:lnTo>
                  <a:cubicBezTo>
                    <a:pt x="15855" y="38137"/>
                    <a:pt x="15755" y="37818"/>
                    <a:pt x="15576" y="37560"/>
                  </a:cubicBezTo>
                  <a:lnTo>
                    <a:pt x="7500" y="26102"/>
                  </a:lnTo>
                  <a:cubicBezTo>
                    <a:pt x="7401" y="25942"/>
                    <a:pt x="7341" y="25763"/>
                    <a:pt x="7341" y="25584"/>
                  </a:cubicBezTo>
                  <a:lnTo>
                    <a:pt x="7341" y="14763"/>
                  </a:lnTo>
                  <a:cubicBezTo>
                    <a:pt x="7341" y="14405"/>
                    <a:pt x="7560" y="14086"/>
                    <a:pt x="7878" y="13947"/>
                  </a:cubicBezTo>
                  <a:lnTo>
                    <a:pt x="20808" y="8298"/>
                  </a:lnTo>
                  <a:cubicBezTo>
                    <a:pt x="21385" y="8059"/>
                    <a:pt x="21743" y="7482"/>
                    <a:pt x="21743" y="6865"/>
                  </a:cubicBezTo>
                  <a:lnTo>
                    <a:pt x="21743" y="6706"/>
                  </a:lnTo>
                  <a:cubicBezTo>
                    <a:pt x="21743" y="6010"/>
                    <a:pt x="21286" y="5373"/>
                    <a:pt x="20589" y="5194"/>
                  </a:cubicBezTo>
                  <a:lnTo>
                    <a:pt x="2010" y="62"/>
                  </a:lnTo>
                  <a:cubicBezTo>
                    <a:pt x="1867" y="20"/>
                    <a:pt x="1720" y="0"/>
                    <a:pt x="1575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44;p18">
              <a:extLst>
                <a:ext uri="{FF2B5EF4-FFF2-40B4-BE49-F238E27FC236}">
                  <a16:creationId xmlns:a16="http://schemas.microsoft.com/office/drawing/2014/main" id="{96E92C95-657A-BE2C-D0F5-79726C68DD3B}"/>
                </a:ext>
              </a:extLst>
            </p:cNvPr>
            <p:cNvSpPr/>
            <p:nvPr/>
          </p:nvSpPr>
          <p:spPr>
            <a:xfrm>
              <a:off x="3694999" y="2945112"/>
              <a:ext cx="311330" cy="288634"/>
            </a:xfrm>
            <a:custGeom>
              <a:avLst/>
              <a:gdLst/>
              <a:ahLst/>
              <a:cxnLst/>
              <a:rect l="l" t="t" r="r" b="b"/>
              <a:pathLst>
                <a:path w="9410" h="8724" extrusionOk="0">
                  <a:moveTo>
                    <a:pt x="6414" y="0"/>
                  </a:moveTo>
                  <a:cubicBezTo>
                    <a:pt x="6235" y="0"/>
                    <a:pt x="6072" y="38"/>
                    <a:pt x="5928" y="109"/>
                  </a:cubicBezTo>
                  <a:lnTo>
                    <a:pt x="20" y="3631"/>
                  </a:lnTo>
                  <a:cubicBezTo>
                    <a:pt x="0" y="3650"/>
                    <a:pt x="0" y="3670"/>
                    <a:pt x="0" y="3670"/>
                  </a:cubicBezTo>
                  <a:lnTo>
                    <a:pt x="597" y="4665"/>
                  </a:lnTo>
                  <a:lnTo>
                    <a:pt x="796" y="4565"/>
                  </a:lnTo>
                  <a:cubicBezTo>
                    <a:pt x="955" y="5779"/>
                    <a:pt x="1791" y="7152"/>
                    <a:pt x="2825" y="7748"/>
                  </a:cubicBezTo>
                  <a:lnTo>
                    <a:pt x="2447" y="7947"/>
                  </a:lnTo>
                  <a:lnTo>
                    <a:pt x="2805" y="8703"/>
                  </a:lnTo>
                  <a:cubicBezTo>
                    <a:pt x="2825" y="8723"/>
                    <a:pt x="2845" y="8723"/>
                    <a:pt x="2845" y="8723"/>
                  </a:cubicBezTo>
                  <a:lnTo>
                    <a:pt x="8813" y="5162"/>
                  </a:lnTo>
                  <a:lnTo>
                    <a:pt x="8852" y="5142"/>
                  </a:lnTo>
                  <a:cubicBezTo>
                    <a:pt x="9230" y="4904"/>
                    <a:pt x="9409" y="4486"/>
                    <a:pt x="9390" y="3829"/>
                  </a:cubicBezTo>
                  <a:cubicBezTo>
                    <a:pt x="9390" y="2775"/>
                    <a:pt x="8952" y="1761"/>
                    <a:pt x="8216" y="1005"/>
                  </a:cubicBezTo>
                  <a:cubicBezTo>
                    <a:pt x="7566" y="311"/>
                    <a:pt x="6927" y="0"/>
                    <a:pt x="6414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45;p18">
              <a:extLst>
                <a:ext uri="{FF2B5EF4-FFF2-40B4-BE49-F238E27FC236}">
                  <a16:creationId xmlns:a16="http://schemas.microsoft.com/office/drawing/2014/main" id="{348CFFD6-40BE-B77A-232D-1E4770402F40}"/>
                </a:ext>
              </a:extLst>
            </p:cNvPr>
            <p:cNvSpPr/>
            <p:nvPr/>
          </p:nvSpPr>
          <p:spPr>
            <a:xfrm>
              <a:off x="3683155" y="2933565"/>
              <a:ext cx="334357" cy="312025"/>
            </a:xfrm>
            <a:custGeom>
              <a:avLst/>
              <a:gdLst/>
              <a:ahLst/>
              <a:cxnLst/>
              <a:rect l="l" t="t" r="r" b="b"/>
              <a:pathLst>
                <a:path w="10106" h="9431" extrusionOk="0">
                  <a:moveTo>
                    <a:pt x="6784" y="677"/>
                  </a:moveTo>
                  <a:cubicBezTo>
                    <a:pt x="7221" y="677"/>
                    <a:pt x="7778" y="996"/>
                    <a:pt x="8335" y="1592"/>
                  </a:cubicBezTo>
                  <a:cubicBezTo>
                    <a:pt x="9031" y="2328"/>
                    <a:pt x="9409" y="3243"/>
                    <a:pt x="9409" y="4178"/>
                  </a:cubicBezTo>
                  <a:cubicBezTo>
                    <a:pt x="9409" y="4954"/>
                    <a:pt x="9131" y="5133"/>
                    <a:pt x="9031" y="5193"/>
                  </a:cubicBezTo>
                  <a:lnTo>
                    <a:pt x="8972" y="5233"/>
                  </a:lnTo>
                  <a:lnTo>
                    <a:pt x="3322" y="8595"/>
                  </a:lnTo>
                  <a:lnTo>
                    <a:pt x="3243" y="8435"/>
                  </a:lnTo>
                  <a:lnTo>
                    <a:pt x="3879" y="8097"/>
                  </a:lnTo>
                  <a:lnTo>
                    <a:pt x="3362" y="7799"/>
                  </a:lnTo>
                  <a:cubicBezTo>
                    <a:pt x="2427" y="7262"/>
                    <a:pt x="1631" y="5989"/>
                    <a:pt x="1492" y="4855"/>
                  </a:cubicBezTo>
                  <a:lnTo>
                    <a:pt x="1432" y="4357"/>
                  </a:lnTo>
                  <a:lnTo>
                    <a:pt x="1074" y="4556"/>
                  </a:lnTo>
                  <a:lnTo>
                    <a:pt x="816" y="4119"/>
                  </a:lnTo>
                  <a:lnTo>
                    <a:pt x="6465" y="757"/>
                  </a:lnTo>
                  <a:cubicBezTo>
                    <a:pt x="6565" y="717"/>
                    <a:pt x="6664" y="677"/>
                    <a:pt x="6784" y="677"/>
                  </a:cubicBezTo>
                  <a:close/>
                  <a:moveTo>
                    <a:pt x="6795" y="1"/>
                  </a:moveTo>
                  <a:cubicBezTo>
                    <a:pt x="6560" y="1"/>
                    <a:pt x="6336" y="53"/>
                    <a:pt x="6127" y="160"/>
                  </a:cubicBezTo>
                  <a:lnTo>
                    <a:pt x="80" y="3761"/>
                  </a:lnTo>
                  <a:lnTo>
                    <a:pt x="0" y="4059"/>
                  </a:lnTo>
                  <a:lnTo>
                    <a:pt x="80" y="4198"/>
                  </a:lnTo>
                  <a:lnTo>
                    <a:pt x="836" y="5471"/>
                  </a:lnTo>
                  <a:lnTo>
                    <a:pt x="915" y="5432"/>
                  </a:lnTo>
                  <a:cubicBezTo>
                    <a:pt x="1154" y="6446"/>
                    <a:pt x="1771" y="7421"/>
                    <a:pt x="2546" y="8058"/>
                  </a:cubicBezTo>
                  <a:lnTo>
                    <a:pt x="2347" y="8157"/>
                  </a:lnTo>
                  <a:lnTo>
                    <a:pt x="2924" y="9331"/>
                  </a:lnTo>
                  <a:lnTo>
                    <a:pt x="3223" y="9430"/>
                  </a:lnTo>
                  <a:lnTo>
                    <a:pt x="3382" y="9351"/>
                  </a:lnTo>
                  <a:lnTo>
                    <a:pt x="9409" y="5770"/>
                  </a:lnTo>
                  <a:cubicBezTo>
                    <a:pt x="9867" y="5491"/>
                    <a:pt x="10106" y="4954"/>
                    <a:pt x="10086" y="4159"/>
                  </a:cubicBezTo>
                  <a:cubicBezTo>
                    <a:pt x="10086" y="3064"/>
                    <a:pt x="9628" y="1970"/>
                    <a:pt x="8832" y="1115"/>
                  </a:cubicBezTo>
                  <a:cubicBezTo>
                    <a:pt x="8149" y="388"/>
                    <a:pt x="7433" y="1"/>
                    <a:pt x="67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46;p18">
              <a:extLst>
                <a:ext uri="{FF2B5EF4-FFF2-40B4-BE49-F238E27FC236}">
                  <a16:creationId xmlns:a16="http://schemas.microsoft.com/office/drawing/2014/main" id="{9A1979D2-B390-588B-5229-2C36068E7B02}"/>
                </a:ext>
              </a:extLst>
            </p:cNvPr>
            <p:cNvSpPr/>
            <p:nvPr/>
          </p:nvSpPr>
          <p:spPr>
            <a:xfrm>
              <a:off x="3600873" y="2904252"/>
              <a:ext cx="356756" cy="459385"/>
            </a:xfrm>
            <a:custGeom>
              <a:avLst/>
              <a:gdLst/>
              <a:ahLst/>
              <a:cxnLst/>
              <a:rect l="l" t="t" r="r" b="b"/>
              <a:pathLst>
                <a:path w="10783" h="13885" extrusionOk="0">
                  <a:moveTo>
                    <a:pt x="3665" y="1"/>
                  </a:moveTo>
                  <a:cubicBezTo>
                    <a:pt x="3232" y="1"/>
                    <a:pt x="2836" y="93"/>
                    <a:pt x="2487" y="270"/>
                  </a:cubicBezTo>
                  <a:lnTo>
                    <a:pt x="40" y="1742"/>
                  </a:lnTo>
                  <a:cubicBezTo>
                    <a:pt x="1" y="1762"/>
                    <a:pt x="1" y="1802"/>
                    <a:pt x="20" y="1842"/>
                  </a:cubicBezTo>
                  <a:lnTo>
                    <a:pt x="1433" y="4209"/>
                  </a:lnTo>
                  <a:lnTo>
                    <a:pt x="1910" y="3950"/>
                  </a:lnTo>
                  <a:cubicBezTo>
                    <a:pt x="2268" y="6875"/>
                    <a:pt x="4297" y="10137"/>
                    <a:pt x="6744" y="11549"/>
                  </a:cubicBezTo>
                  <a:lnTo>
                    <a:pt x="5829" y="12067"/>
                  </a:lnTo>
                  <a:lnTo>
                    <a:pt x="6724" y="13837"/>
                  </a:lnTo>
                  <a:cubicBezTo>
                    <a:pt x="6739" y="13866"/>
                    <a:pt x="6764" y="13885"/>
                    <a:pt x="6792" y="13885"/>
                  </a:cubicBezTo>
                  <a:cubicBezTo>
                    <a:pt x="6802" y="13885"/>
                    <a:pt x="6813" y="13882"/>
                    <a:pt x="6824" y="13877"/>
                  </a:cubicBezTo>
                  <a:lnTo>
                    <a:pt x="9370" y="12345"/>
                  </a:lnTo>
                  <a:lnTo>
                    <a:pt x="9469" y="12266"/>
                  </a:lnTo>
                  <a:cubicBezTo>
                    <a:pt x="10345" y="11748"/>
                    <a:pt x="10782" y="10714"/>
                    <a:pt x="10762" y="9123"/>
                  </a:cubicBezTo>
                  <a:cubicBezTo>
                    <a:pt x="10762" y="6616"/>
                    <a:pt x="9688" y="4229"/>
                    <a:pt x="7958" y="2399"/>
                  </a:cubicBezTo>
                  <a:cubicBezTo>
                    <a:pt x="6400" y="739"/>
                    <a:pt x="4887" y="1"/>
                    <a:pt x="36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47;p18">
              <a:extLst>
                <a:ext uri="{FF2B5EF4-FFF2-40B4-BE49-F238E27FC236}">
                  <a16:creationId xmlns:a16="http://schemas.microsoft.com/office/drawing/2014/main" id="{8DD14DBA-5E0B-D8C8-E89B-80CF2E59EFD2}"/>
                </a:ext>
              </a:extLst>
            </p:cNvPr>
            <p:cNvSpPr/>
            <p:nvPr/>
          </p:nvSpPr>
          <p:spPr>
            <a:xfrm>
              <a:off x="3589028" y="2892408"/>
              <a:ext cx="379783" cy="482809"/>
            </a:xfrm>
            <a:custGeom>
              <a:avLst/>
              <a:gdLst/>
              <a:ahLst/>
              <a:cxnLst/>
              <a:rect l="l" t="t" r="r" b="b"/>
              <a:pathLst>
                <a:path w="11479" h="14593" extrusionOk="0">
                  <a:moveTo>
                    <a:pt x="4019" y="688"/>
                  </a:moveTo>
                  <a:cubicBezTo>
                    <a:pt x="5212" y="688"/>
                    <a:pt x="6665" y="1504"/>
                    <a:pt x="8077" y="2996"/>
                  </a:cubicBezTo>
                  <a:cubicBezTo>
                    <a:pt x="9808" y="4846"/>
                    <a:pt x="10782" y="7153"/>
                    <a:pt x="10782" y="9500"/>
                  </a:cubicBezTo>
                  <a:cubicBezTo>
                    <a:pt x="10802" y="10933"/>
                    <a:pt x="10424" y="11868"/>
                    <a:pt x="9668" y="12345"/>
                  </a:cubicBezTo>
                  <a:lnTo>
                    <a:pt x="9529" y="12425"/>
                  </a:lnTo>
                  <a:lnTo>
                    <a:pt x="7261" y="13797"/>
                  </a:lnTo>
                  <a:lnTo>
                    <a:pt x="6645" y="12564"/>
                  </a:lnTo>
                  <a:lnTo>
                    <a:pt x="7798" y="11927"/>
                  </a:lnTo>
                  <a:lnTo>
                    <a:pt x="7281" y="11609"/>
                  </a:lnTo>
                  <a:cubicBezTo>
                    <a:pt x="4974" y="10276"/>
                    <a:pt x="2964" y="7113"/>
                    <a:pt x="2606" y="4269"/>
                  </a:cubicBezTo>
                  <a:lnTo>
                    <a:pt x="2547" y="3771"/>
                  </a:lnTo>
                  <a:lnTo>
                    <a:pt x="1910" y="4110"/>
                  </a:lnTo>
                  <a:lnTo>
                    <a:pt x="796" y="2259"/>
                  </a:lnTo>
                  <a:lnTo>
                    <a:pt x="3024" y="927"/>
                  </a:lnTo>
                  <a:cubicBezTo>
                    <a:pt x="3323" y="768"/>
                    <a:pt x="3661" y="688"/>
                    <a:pt x="4019" y="688"/>
                  </a:cubicBezTo>
                  <a:close/>
                  <a:moveTo>
                    <a:pt x="4021" y="0"/>
                  </a:moveTo>
                  <a:cubicBezTo>
                    <a:pt x="3546" y="0"/>
                    <a:pt x="3096" y="102"/>
                    <a:pt x="2686" y="310"/>
                  </a:cubicBezTo>
                  <a:lnTo>
                    <a:pt x="100" y="1882"/>
                  </a:lnTo>
                  <a:lnTo>
                    <a:pt x="40" y="2061"/>
                  </a:lnTo>
                  <a:cubicBezTo>
                    <a:pt x="0" y="2160"/>
                    <a:pt x="20" y="2279"/>
                    <a:pt x="80" y="2379"/>
                  </a:cubicBezTo>
                  <a:lnTo>
                    <a:pt x="1671" y="5025"/>
                  </a:lnTo>
                  <a:lnTo>
                    <a:pt x="2010" y="4846"/>
                  </a:lnTo>
                  <a:cubicBezTo>
                    <a:pt x="2507" y="7591"/>
                    <a:pt x="4277" y="10396"/>
                    <a:pt x="6446" y="11888"/>
                  </a:cubicBezTo>
                  <a:lnTo>
                    <a:pt x="5730" y="12285"/>
                  </a:lnTo>
                  <a:lnTo>
                    <a:pt x="6844" y="14494"/>
                  </a:lnTo>
                  <a:lnTo>
                    <a:pt x="7023" y="14573"/>
                  </a:lnTo>
                  <a:cubicBezTo>
                    <a:pt x="7062" y="14573"/>
                    <a:pt x="7102" y="14593"/>
                    <a:pt x="7142" y="14593"/>
                  </a:cubicBezTo>
                  <a:cubicBezTo>
                    <a:pt x="7222" y="14593"/>
                    <a:pt x="7301" y="14573"/>
                    <a:pt x="7361" y="14533"/>
                  </a:cubicBezTo>
                  <a:lnTo>
                    <a:pt x="10026" y="12922"/>
                  </a:lnTo>
                  <a:cubicBezTo>
                    <a:pt x="10981" y="12325"/>
                    <a:pt x="11479" y="11171"/>
                    <a:pt x="11479" y="9481"/>
                  </a:cubicBezTo>
                  <a:cubicBezTo>
                    <a:pt x="11459" y="6974"/>
                    <a:pt x="10424" y="4487"/>
                    <a:pt x="8554" y="2518"/>
                  </a:cubicBezTo>
                  <a:cubicBezTo>
                    <a:pt x="7027" y="873"/>
                    <a:pt x="5412" y="0"/>
                    <a:pt x="4021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48;p18">
              <a:extLst>
                <a:ext uri="{FF2B5EF4-FFF2-40B4-BE49-F238E27FC236}">
                  <a16:creationId xmlns:a16="http://schemas.microsoft.com/office/drawing/2014/main" id="{07093293-B5E7-A7B4-185E-AE215F34EFF2}"/>
                </a:ext>
              </a:extLst>
            </p:cNvPr>
            <p:cNvSpPr/>
            <p:nvPr/>
          </p:nvSpPr>
          <p:spPr>
            <a:xfrm>
              <a:off x="3546911" y="2954740"/>
              <a:ext cx="325821" cy="420411"/>
            </a:xfrm>
            <a:custGeom>
              <a:avLst/>
              <a:gdLst/>
              <a:ahLst/>
              <a:cxnLst/>
              <a:rect l="l" t="t" r="r" b="b"/>
              <a:pathLst>
                <a:path w="9848" h="12707" extrusionOk="0">
                  <a:moveTo>
                    <a:pt x="2730" y="1"/>
                  </a:moveTo>
                  <a:cubicBezTo>
                    <a:pt x="1111" y="1"/>
                    <a:pt x="0" y="1289"/>
                    <a:pt x="0" y="3519"/>
                  </a:cubicBezTo>
                  <a:cubicBezTo>
                    <a:pt x="0" y="6662"/>
                    <a:pt x="2208" y="10461"/>
                    <a:pt x="4934" y="12033"/>
                  </a:cubicBezTo>
                  <a:cubicBezTo>
                    <a:pt x="5721" y="12490"/>
                    <a:pt x="6466" y="12706"/>
                    <a:pt x="7127" y="12706"/>
                  </a:cubicBezTo>
                  <a:cubicBezTo>
                    <a:pt x="8737" y="12706"/>
                    <a:pt x="9847" y="11422"/>
                    <a:pt x="9847" y="9208"/>
                  </a:cubicBezTo>
                  <a:cubicBezTo>
                    <a:pt x="9847" y="6065"/>
                    <a:pt x="7639" y="2245"/>
                    <a:pt x="4934" y="674"/>
                  </a:cubicBezTo>
                  <a:cubicBezTo>
                    <a:pt x="4141" y="217"/>
                    <a:pt x="3393" y="1"/>
                    <a:pt x="27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49;p18">
              <a:extLst>
                <a:ext uri="{FF2B5EF4-FFF2-40B4-BE49-F238E27FC236}">
                  <a16:creationId xmlns:a16="http://schemas.microsoft.com/office/drawing/2014/main" id="{29085474-BAA7-FF67-2698-7B1FB96F1806}"/>
                </a:ext>
              </a:extLst>
            </p:cNvPr>
            <p:cNvSpPr/>
            <p:nvPr/>
          </p:nvSpPr>
          <p:spPr>
            <a:xfrm>
              <a:off x="3535728" y="2943557"/>
              <a:ext cx="348187" cy="442876"/>
            </a:xfrm>
            <a:custGeom>
              <a:avLst/>
              <a:gdLst/>
              <a:ahLst/>
              <a:cxnLst/>
              <a:rect l="l" t="t" r="r" b="b"/>
              <a:pathLst>
                <a:path w="10524" h="13386" extrusionOk="0">
                  <a:moveTo>
                    <a:pt x="3064" y="674"/>
                  </a:moveTo>
                  <a:cubicBezTo>
                    <a:pt x="3680" y="674"/>
                    <a:pt x="4377" y="893"/>
                    <a:pt x="5093" y="1310"/>
                  </a:cubicBezTo>
                  <a:cubicBezTo>
                    <a:pt x="7719" y="2822"/>
                    <a:pt x="9847" y="6502"/>
                    <a:pt x="9847" y="9526"/>
                  </a:cubicBezTo>
                  <a:cubicBezTo>
                    <a:pt x="9847" y="10918"/>
                    <a:pt x="9390" y="11953"/>
                    <a:pt x="8574" y="12430"/>
                  </a:cubicBezTo>
                  <a:cubicBezTo>
                    <a:pt x="8250" y="12612"/>
                    <a:pt x="7880" y="12702"/>
                    <a:pt x="7475" y="12702"/>
                  </a:cubicBezTo>
                  <a:cubicBezTo>
                    <a:pt x="6859" y="12702"/>
                    <a:pt x="6163" y="12492"/>
                    <a:pt x="5431" y="12072"/>
                  </a:cubicBezTo>
                  <a:cubicBezTo>
                    <a:pt x="2825" y="10560"/>
                    <a:pt x="696" y="6880"/>
                    <a:pt x="696" y="3857"/>
                  </a:cubicBezTo>
                  <a:cubicBezTo>
                    <a:pt x="696" y="2464"/>
                    <a:pt x="1134" y="1430"/>
                    <a:pt x="1970" y="972"/>
                  </a:cubicBezTo>
                  <a:cubicBezTo>
                    <a:pt x="2288" y="773"/>
                    <a:pt x="2666" y="674"/>
                    <a:pt x="3064" y="674"/>
                  </a:cubicBezTo>
                  <a:close/>
                  <a:moveTo>
                    <a:pt x="3068" y="1"/>
                  </a:moveTo>
                  <a:cubicBezTo>
                    <a:pt x="2538" y="1"/>
                    <a:pt x="2045" y="125"/>
                    <a:pt x="1611" y="375"/>
                  </a:cubicBezTo>
                  <a:cubicBezTo>
                    <a:pt x="577" y="972"/>
                    <a:pt x="0" y="2205"/>
                    <a:pt x="0" y="3857"/>
                  </a:cubicBezTo>
                  <a:cubicBezTo>
                    <a:pt x="0" y="7099"/>
                    <a:pt x="2288" y="11058"/>
                    <a:pt x="5093" y="12669"/>
                  </a:cubicBezTo>
                  <a:cubicBezTo>
                    <a:pt x="5928" y="13146"/>
                    <a:pt x="6724" y="13385"/>
                    <a:pt x="7460" y="13385"/>
                  </a:cubicBezTo>
                  <a:cubicBezTo>
                    <a:pt x="7997" y="13385"/>
                    <a:pt x="8474" y="13266"/>
                    <a:pt x="8912" y="13007"/>
                  </a:cubicBezTo>
                  <a:cubicBezTo>
                    <a:pt x="9966" y="12410"/>
                    <a:pt x="10523" y="11177"/>
                    <a:pt x="10523" y="9526"/>
                  </a:cubicBezTo>
                  <a:cubicBezTo>
                    <a:pt x="10523" y="6283"/>
                    <a:pt x="8236" y="2325"/>
                    <a:pt x="5431" y="713"/>
                  </a:cubicBezTo>
                  <a:cubicBezTo>
                    <a:pt x="4610" y="240"/>
                    <a:pt x="3803" y="1"/>
                    <a:pt x="3068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50;p18">
              <a:extLst>
                <a:ext uri="{FF2B5EF4-FFF2-40B4-BE49-F238E27FC236}">
                  <a16:creationId xmlns:a16="http://schemas.microsoft.com/office/drawing/2014/main" id="{9A637A1A-54F7-ACC0-3C45-410121D03066}"/>
                </a:ext>
              </a:extLst>
            </p:cNvPr>
            <p:cNvSpPr/>
            <p:nvPr/>
          </p:nvSpPr>
          <p:spPr>
            <a:xfrm>
              <a:off x="3698936" y="2913847"/>
              <a:ext cx="96774" cy="179685"/>
            </a:xfrm>
            <a:custGeom>
              <a:avLst/>
              <a:gdLst/>
              <a:ahLst/>
              <a:cxnLst/>
              <a:rect l="l" t="t" r="r" b="b"/>
              <a:pathLst>
                <a:path w="2925" h="5431" extrusionOk="0">
                  <a:moveTo>
                    <a:pt x="2567" y="0"/>
                  </a:moveTo>
                  <a:lnTo>
                    <a:pt x="1" y="1552"/>
                  </a:lnTo>
                  <a:lnTo>
                    <a:pt x="1" y="5431"/>
                  </a:lnTo>
                  <a:lnTo>
                    <a:pt x="677" y="5431"/>
                  </a:lnTo>
                  <a:lnTo>
                    <a:pt x="677" y="1950"/>
                  </a:lnTo>
                  <a:lnTo>
                    <a:pt x="2925" y="597"/>
                  </a:lnTo>
                  <a:lnTo>
                    <a:pt x="2567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51;p18">
              <a:extLst>
                <a:ext uri="{FF2B5EF4-FFF2-40B4-BE49-F238E27FC236}">
                  <a16:creationId xmlns:a16="http://schemas.microsoft.com/office/drawing/2014/main" id="{D935DCB3-A3AD-4A35-D8BB-A124246F5F2F}"/>
                </a:ext>
              </a:extLst>
            </p:cNvPr>
            <p:cNvSpPr/>
            <p:nvPr/>
          </p:nvSpPr>
          <p:spPr>
            <a:xfrm>
              <a:off x="3616025" y="2945443"/>
              <a:ext cx="73746" cy="144151"/>
            </a:xfrm>
            <a:custGeom>
              <a:avLst/>
              <a:gdLst/>
              <a:ahLst/>
              <a:cxnLst/>
              <a:rect l="l" t="t" r="r" b="b"/>
              <a:pathLst>
                <a:path w="2229" h="4357" extrusionOk="0">
                  <a:moveTo>
                    <a:pt x="637" y="0"/>
                  </a:moveTo>
                  <a:lnTo>
                    <a:pt x="0" y="239"/>
                  </a:lnTo>
                  <a:lnTo>
                    <a:pt x="1591" y="4357"/>
                  </a:lnTo>
                  <a:lnTo>
                    <a:pt x="2228" y="411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52;p18">
              <a:extLst>
                <a:ext uri="{FF2B5EF4-FFF2-40B4-BE49-F238E27FC236}">
                  <a16:creationId xmlns:a16="http://schemas.microsoft.com/office/drawing/2014/main" id="{50F83BA2-EAC5-318D-3128-A6945944B2F7}"/>
                </a:ext>
              </a:extLst>
            </p:cNvPr>
            <p:cNvSpPr/>
            <p:nvPr/>
          </p:nvSpPr>
          <p:spPr>
            <a:xfrm>
              <a:off x="3556109" y="2977668"/>
              <a:ext cx="109280" cy="127708"/>
            </a:xfrm>
            <a:custGeom>
              <a:avLst/>
              <a:gdLst/>
              <a:ahLst/>
              <a:cxnLst/>
              <a:rect l="l" t="t" r="r" b="b"/>
              <a:pathLst>
                <a:path w="3303" h="3860" extrusionOk="0">
                  <a:moveTo>
                    <a:pt x="538" y="1"/>
                  </a:moveTo>
                  <a:lnTo>
                    <a:pt x="1" y="438"/>
                  </a:lnTo>
                  <a:lnTo>
                    <a:pt x="2766" y="3860"/>
                  </a:lnTo>
                  <a:lnTo>
                    <a:pt x="3303" y="3442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53;p18">
              <a:extLst>
                <a:ext uri="{FF2B5EF4-FFF2-40B4-BE49-F238E27FC236}">
                  <a16:creationId xmlns:a16="http://schemas.microsoft.com/office/drawing/2014/main" id="{B848D4AE-8712-64C0-47F5-9D564F7AB3BE}"/>
                </a:ext>
              </a:extLst>
            </p:cNvPr>
            <p:cNvSpPr/>
            <p:nvPr/>
          </p:nvSpPr>
          <p:spPr>
            <a:xfrm>
              <a:off x="3537018" y="3058627"/>
              <a:ext cx="116525" cy="80330"/>
            </a:xfrm>
            <a:custGeom>
              <a:avLst/>
              <a:gdLst/>
              <a:ahLst/>
              <a:cxnLst/>
              <a:rect l="l" t="t" r="r" b="b"/>
              <a:pathLst>
                <a:path w="3522" h="2428" extrusionOk="0">
                  <a:moveTo>
                    <a:pt x="339" y="1"/>
                  </a:moveTo>
                  <a:lnTo>
                    <a:pt x="1" y="577"/>
                  </a:lnTo>
                  <a:lnTo>
                    <a:pt x="3184" y="2427"/>
                  </a:lnTo>
                  <a:lnTo>
                    <a:pt x="3522" y="1831"/>
                  </a:lnTo>
                  <a:lnTo>
                    <a:pt x="339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54;p18">
              <a:extLst>
                <a:ext uri="{FF2B5EF4-FFF2-40B4-BE49-F238E27FC236}">
                  <a16:creationId xmlns:a16="http://schemas.microsoft.com/office/drawing/2014/main" id="{2916E71F-764D-21B7-4298-E5664A37A87E}"/>
                </a:ext>
              </a:extLst>
            </p:cNvPr>
            <p:cNvSpPr/>
            <p:nvPr/>
          </p:nvSpPr>
          <p:spPr>
            <a:xfrm>
              <a:off x="3564016" y="3158676"/>
              <a:ext cx="93498" cy="30306"/>
            </a:xfrm>
            <a:custGeom>
              <a:avLst/>
              <a:gdLst/>
              <a:ahLst/>
              <a:cxnLst/>
              <a:rect l="l" t="t" r="r" b="b"/>
              <a:pathLst>
                <a:path w="2826" h="916" extrusionOk="0">
                  <a:moveTo>
                    <a:pt x="2766" y="0"/>
                  </a:moveTo>
                  <a:lnTo>
                    <a:pt x="1" y="239"/>
                  </a:lnTo>
                  <a:lnTo>
                    <a:pt x="60" y="915"/>
                  </a:lnTo>
                  <a:lnTo>
                    <a:pt x="2825" y="677"/>
                  </a:lnTo>
                  <a:lnTo>
                    <a:pt x="2766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55;p18">
              <a:extLst>
                <a:ext uri="{FF2B5EF4-FFF2-40B4-BE49-F238E27FC236}">
                  <a16:creationId xmlns:a16="http://schemas.microsoft.com/office/drawing/2014/main" id="{976AB2BC-3F76-4642-3701-4A78301EADBF}"/>
                </a:ext>
              </a:extLst>
            </p:cNvPr>
            <p:cNvSpPr/>
            <p:nvPr/>
          </p:nvSpPr>
          <p:spPr>
            <a:xfrm>
              <a:off x="3617316" y="3202778"/>
              <a:ext cx="71133" cy="88205"/>
            </a:xfrm>
            <a:custGeom>
              <a:avLst/>
              <a:gdLst/>
              <a:ahLst/>
              <a:cxnLst/>
              <a:rect l="l" t="t" r="r" b="b"/>
              <a:pathLst>
                <a:path w="2150" h="2666" extrusionOk="0">
                  <a:moveTo>
                    <a:pt x="1592" y="0"/>
                  </a:moveTo>
                  <a:lnTo>
                    <a:pt x="1" y="2268"/>
                  </a:lnTo>
                  <a:lnTo>
                    <a:pt x="558" y="2666"/>
                  </a:lnTo>
                  <a:lnTo>
                    <a:pt x="2149" y="378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56;p18">
              <a:extLst>
                <a:ext uri="{FF2B5EF4-FFF2-40B4-BE49-F238E27FC236}">
                  <a16:creationId xmlns:a16="http://schemas.microsoft.com/office/drawing/2014/main" id="{B10AB4ED-0E0B-6F5C-9A6B-42A520138D62}"/>
                </a:ext>
              </a:extLst>
            </p:cNvPr>
            <p:cNvSpPr/>
            <p:nvPr/>
          </p:nvSpPr>
          <p:spPr>
            <a:xfrm>
              <a:off x="3698936" y="3236326"/>
              <a:ext cx="22399" cy="121786"/>
            </a:xfrm>
            <a:custGeom>
              <a:avLst/>
              <a:gdLst/>
              <a:ahLst/>
              <a:cxnLst/>
              <a:rect l="l" t="t" r="r" b="b"/>
              <a:pathLst>
                <a:path w="677" h="3681" extrusionOk="0">
                  <a:moveTo>
                    <a:pt x="1" y="1"/>
                  </a:moveTo>
                  <a:lnTo>
                    <a:pt x="1" y="3681"/>
                  </a:lnTo>
                  <a:lnTo>
                    <a:pt x="677" y="3681"/>
                  </a:lnTo>
                  <a:lnTo>
                    <a:pt x="677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57;p18">
              <a:extLst>
                <a:ext uri="{FF2B5EF4-FFF2-40B4-BE49-F238E27FC236}">
                  <a16:creationId xmlns:a16="http://schemas.microsoft.com/office/drawing/2014/main" id="{80F55DF2-DF1C-7793-7434-605A7D11166C}"/>
                </a:ext>
              </a:extLst>
            </p:cNvPr>
            <p:cNvSpPr/>
            <p:nvPr/>
          </p:nvSpPr>
          <p:spPr>
            <a:xfrm>
              <a:off x="3730533" y="3240263"/>
              <a:ext cx="73746" cy="144846"/>
            </a:xfrm>
            <a:custGeom>
              <a:avLst/>
              <a:gdLst/>
              <a:ahLst/>
              <a:cxnLst/>
              <a:rect l="l" t="t" r="r" b="b"/>
              <a:pathLst>
                <a:path w="2229" h="4378" extrusionOk="0">
                  <a:moveTo>
                    <a:pt x="637" y="1"/>
                  </a:moveTo>
                  <a:lnTo>
                    <a:pt x="0" y="260"/>
                  </a:lnTo>
                  <a:lnTo>
                    <a:pt x="1592" y="4377"/>
                  </a:lnTo>
                  <a:lnTo>
                    <a:pt x="2228" y="4139"/>
                  </a:lnTo>
                  <a:lnTo>
                    <a:pt x="637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58;p18">
              <a:extLst>
                <a:ext uri="{FF2B5EF4-FFF2-40B4-BE49-F238E27FC236}">
                  <a16:creationId xmlns:a16="http://schemas.microsoft.com/office/drawing/2014/main" id="{9BCF97B6-086A-7015-6E29-F0627F55D8B9}"/>
                </a:ext>
              </a:extLst>
            </p:cNvPr>
            <p:cNvSpPr/>
            <p:nvPr/>
          </p:nvSpPr>
          <p:spPr>
            <a:xfrm>
              <a:off x="3754883" y="3224482"/>
              <a:ext cx="109280" cy="128370"/>
            </a:xfrm>
            <a:custGeom>
              <a:avLst/>
              <a:gdLst/>
              <a:ahLst/>
              <a:cxnLst/>
              <a:rect l="l" t="t" r="r" b="b"/>
              <a:pathLst>
                <a:path w="3303" h="3880" extrusionOk="0">
                  <a:moveTo>
                    <a:pt x="518" y="1"/>
                  </a:moveTo>
                  <a:lnTo>
                    <a:pt x="0" y="438"/>
                  </a:lnTo>
                  <a:lnTo>
                    <a:pt x="2766" y="3880"/>
                  </a:lnTo>
                  <a:lnTo>
                    <a:pt x="3303" y="3442"/>
                  </a:lnTo>
                  <a:lnTo>
                    <a:pt x="518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59;p18">
              <a:extLst>
                <a:ext uri="{FF2B5EF4-FFF2-40B4-BE49-F238E27FC236}">
                  <a16:creationId xmlns:a16="http://schemas.microsoft.com/office/drawing/2014/main" id="{0515B177-79E7-992C-3444-C1D5D2751308}"/>
                </a:ext>
              </a:extLst>
            </p:cNvPr>
            <p:cNvSpPr/>
            <p:nvPr/>
          </p:nvSpPr>
          <p:spPr>
            <a:xfrm>
              <a:off x="3766066" y="3190934"/>
              <a:ext cx="196823" cy="83606"/>
            </a:xfrm>
            <a:custGeom>
              <a:avLst/>
              <a:gdLst/>
              <a:ahLst/>
              <a:cxnLst/>
              <a:rect l="l" t="t" r="r" b="b"/>
              <a:pathLst>
                <a:path w="5949" h="2527" extrusionOk="0">
                  <a:moveTo>
                    <a:pt x="339" y="0"/>
                  </a:moveTo>
                  <a:lnTo>
                    <a:pt x="1" y="597"/>
                  </a:lnTo>
                  <a:lnTo>
                    <a:pt x="3362" y="2526"/>
                  </a:lnTo>
                  <a:lnTo>
                    <a:pt x="5949" y="1054"/>
                  </a:lnTo>
                  <a:lnTo>
                    <a:pt x="5610" y="458"/>
                  </a:lnTo>
                  <a:lnTo>
                    <a:pt x="3362" y="1751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60;p18">
              <a:extLst>
                <a:ext uri="{FF2B5EF4-FFF2-40B4-BE49-F238E27FC236}">
                  <a16:creationId xmlns:a16="http://schemas.microsoft.com/office/drawing/2014/main" id="{3CF485CD-D765-70FD-CA30-5ACF2027CC54}"/>
                </a:ext>
              </a:extLst>
            </p:cNvPr>
            <p:cNvSpPr/>
            <p:nvPr/>
          </p:nvSpPr>
          <p:spPr>
            <a:xfrm>
              <a:off x="3762791" y="3091546"/>
              <a:ext cx="181008" cy="79669"/>
            </a:xfrm>
            <a:custGeom>
              <a:avLst/>
              <a:gdLst/>
              <a:ahLst/>
              <a:cxnLst/>
              <a:rect l="l" t="t" r="r" b="b"/>
              <a:pathLst>
                <a:path w="5471" h="2408" extrusionOk="0">
                  <a:moveTo>
                    <a:pt x="5093" y="0"/>
                  </a:moveTo>
                  <a:lnTo>
                    <a:pt x="2666" y="1492"/>
                  </a:lnTo>
                  <a:lnTo>
                    <a:pt x="0" y="1731"/>
                  </a:lnTo>
                  <a:lnTo>
                    <a:pt x="60" y="2407"/>
                  </a:lnTo>
                  <a:lnTo>
                    <a:pt x="2904" y="2169"/>
                  </a:lnTo>
                  <a:lnTo>
                    <a:pt x="5471" y="577"/>
                  </a:lnTo>
                  <a:lnTo>
                    <a:pt x="5093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61;p18">
              <a:extLst>
                <a:ext uri="{FF2B5EF4-FFF2-40B4-BE49-F238E27FC236}">
                  <a16:creationId xmlns:a16="http://schemas.microsoft.com/office/drawing/2014/main" id="{F4812B8A-E91D-5920-F44D-9D2191AD9A41}"/>
                </a:ext>
              </a:extLst>
            </p:cNvPr>
            <p:cNvSpPr/>
            <p:nvPr/>
          </p:nvSpPr>
          <p:spPr>
            <a:xfrm>
              <a:off x="3651559" y="3089197"/>
              <a:ext cx="117187" cy="151728"/>
            </a:xfrm>
            <a:custGeom>
              <a:avLst/>
              <a:gdLst/>
              <a:ahLst/>
              <a:cxnLst/>
              <a:rect l="l" t="t" r="r" b="b"/>
              <a:pathLst>
                <a:path w="3542" h="4586" extrusionOk="0">
                  <a:moveTo>
                    <a:pt x="974" y="1"/>
                  </a:moveTo>
                  <a:cubicBezTo>
                    <a:pt x="397" y="1"/>
                    <a:pt x="0" y="464"/>
                    <a:pt x="0" y="1265"/>
                  </a:cubicBezTo>
                  <a:cubicBezTo>
                    <a:pt x="0" y="2399"/>
                    <a:pt x="796" y="3771"/>
                    <a:pt x="1771" y="4348"/>
                  </a:cubicBezTo>
                  <a:cubicBezTo>
                    <a:pt x="2052" y="4509"/>
                    <a:pt x="2318" y="4585"/>
                    <a:pt x="2555" y="4585"/>
                  </a:cubicBezTo>
                  <a:cubicBezTo>
                    <a:pt x="3138" y="4585"/>
                    <a:pt x="3541" y="4121"/>
                    <a:pt x="3541" y="3314"/>
                  </a:cubicBezTo>
                  <a:cubicBezTo>
                    <a:pt x="3541" y="2180"/>
                    <a:pt x="2745" y="807"/>
                    <a:pt x="1771" y="250"/>
                  </a:cubicBezTo>
                  <a:cubicBezTo>
                    <a:pt x="1484" y="81"/>
                    <a:pt x="1213" y="1"/>
                    <a:pt x="974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62;p18">
              <a:extLst>
                <a:ext uri="{FF2B5EF4-FFF2-40B4-BE49-F238E27FC236}">
                  <a16:creationId xmlns:a16="http://schemas.microsoft.com/office/drawing/2014/main" id="{AEBB39F2-B7AA-C33C-47D1-1667B2D241AF}"/>
                </a:ext>
              </a:extLst>
            </p:cNvPr>
            <p:cNvSpPr/>
            <p:nvPr/>
          </p:nvSpPr>
          <p:spPr>
            <a:xfrm>
              <a:off x="3639714" y="3078081"/>
              <a:ext cx="140214" cy="174093"/>
            </a:xfrm>
            <a:custGeom>
              <a:avLst/>
              <a:gdLst/>
              <a:ahLst/>
              <a:cxnLst/>
              <a:rect l="l" t="t" r="r" b="b"/>
              <a:pathLst>
                <a:path w="4238" h="5262" extrusionOk="0">
                  <a:moveTo>
                    <a:pt x="1333" y="686"/>
                  </a:moveTo>
                  <a:cubicBezTo>
                    <a:pt x="1512" y="686"/>
                    <a:pt x="1731" y="745"/>
                    <a:pt x="1950" y="885"/>
                  </a:cubicBezTo>
                  <a:cubicBezTo>
                    <a:pt x="2825" y="1382"/>
                    <a:pt x="3561" y="2655"/>
                    <a:pt x="3561" y="3650"/>
                  </a:cubicBezTo>
                  <a:cubicBezTo>
                    <a:pt x="3561" y="4067"/>
                    <a:pt x="3422" y="4366"/>
                    <a:pt x="3203" y="4505"/>
                  </a:cubicBezTo>
                  <a:cubicBezTo>
                    <a:pt x="3121" y="4550"/>
                    <a:pt x="3022" y="4572"/>
                    <a:pt x="2912" y="4572"/>
                  </a:cubicBezTo>
                  <a:cubicBezTo>
                    <a:pt x="2728" y="4572"/>
                    <a:pt x="2512" y="4510"/>
                    <a:pt x="2288" y="4386"/>
                  </a:cubicBezTo>
                  <a:cubicBezTo>
                    <a:pt x="1432" y="3869"/>
                    <a:pt x="696" y="2615"/>
                    <a:pt x="696" y="1601"/>
                  </a:cubicBezTo>
                  <a:cubicBezTo>
                    <a:pt x="696" y="1183"/>
                    <a:pt x="816" y="885"/>
                    <a:pt x="1035" y="745"/>
                  </a:cubicBezTo>
                  <a:cubicBezTo>
                    <a:pt x="1134" y="706"/>
                    <a:pt x="1214" y="686"/>
                    <a:pt x="1333" y="686"/>
                  </a:cubicBezTo>
                  <a:close/>
                  <a:moveTo>
                    <a:pt x="1341" y="0"/>
                  </a:moveTo>
                  <a:cubicBezTo>
                    <a:pt x="1112" y="0"/>
                    <a:pt x="895" y="56"/>
                    <a:pt x="696" y="168"/>
                  </a:cubicBezTo>
                  <a:cubicBezTo>
                    <a:pt x="259" y="407"/>
                    <a:pt x="0" y="924"/>
                    <a:pt x="0" y="1601"/>
                  </a:cubicBezTo>
                  <a:cubicBezTo>
                    <a:pt x="0" y="2854"/>
                    <a:pt x="856" y="4346"/>
                    <a:pt x="1950" y="4963"/>
                  </a:cubicBezTo>
                  <a:cubicBezTo>
                    <a:pt x="2288" y="5162"/>
                    <a:pt x="2606" y="5261"/>
                    <a:pt x="2924" y="5261"/>
                  </a:cubicBezTo>
                  <a:cubicBezTo>
                    <a:pt x="3143" y="5261"/>
                    <a:pt x="3362" y="5201"/>
                    <a:pt x="3541" y="5102"/>
                  </a:cubicBezTo>
                  <a:cubicBezTo>
                    <a:pt x="3999" y="4843"/>
                    <a:pt x="4237" y="4326"/>
                    <a:pt x="4237" y="3650"/>
                  </a:cubicBezTo>
                  <a:cubicBezTo>
                    <a:pt x="4237" y="2396"/>
                    <a:pt x="3382" y="905"/>
                    <a:pt x="2288" y="288"/>
                  </a:cubicBezTo>
                  <a:cubicBezTo>
                    <a:pt x="1961" y="96"/>
                    <a:pt x="1640" y="0"/>
                    <a:pt x="134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63;p18">
              <a:extLst>
                <a:ext uri="{FF2B5EF4-FFF2-40B4-BE49-F238E27FC236}">
                  <a16:creationId xmlns:a16="http://schemas.microsoft.com/office/drawing/2014/main" id="{0C31DC52-8211-34FB-22C2-071234D43E98}"/>
                </a:ext>
              </a:extLst>
            </p:cNvPr>
            <p:cNvSpPr/>
            <p:nvPr/>
          </p:nvSpPr>
          <p:spPr>
            <a:xfrm>
              <a:off x="4467666" y="1860123"/>
              <a:ext cx="745703" cy="701203"/>
            </a:xfrm>
            <a:custGeom>
              <a:avLst/>
              <a:gdLst/>
              <a:ahLst/>
              <a:cxnLst/>
              <a:rect l="l" t="t" r="r" b="b"/>
              <a:pathLst>
                <a:path w="22539" h="21194" extrusionOk="0">
                  <a:moveTo>
                    <a:pt x="12970" y="1"/>
                  </a:moveTo>
                  <a:lnTo>
                    <a:pt x="1910" y="240"/>
                  </a:lnTo>
                  <a:lnTo>
                    <a:pt x="40" y="15119"/>
                  </a:lnTo>
                  <a:cubicBezTo>
                    <a:pt x="0" y="15418"/>
                    <a:pt x="159" y="15676"/>
                    <a:pt x="498" y="15875"/>
                  </a:cubicBezTo>
                  <a:lnTo>
                    <a:pt x="7758" y="20053"/>
                  </a:lnTo>
                  <a:cubicBezTo>
                    <a:pt x="9075" y="20819"/>
                    <a:pt x="10838" y="21194"/>
                    <a:pt x="12685" y="21194"/>
                  </a:cubicBezTo>
                  <a:cubicBezTo>
                    <a:pt x="14911" y="21194"/>
                    <a:pt x="17260" y="20650"/>
                    <a:pt x="19097" y="19595"/>
                  </a:cubicBezTo>
                  <a:cubicBezTo>
                    <a:pt x="21763" y="18044"/>
                    <a:pt x="22539" y="15875"/>
                    <a:pt x="21285" y="14224"/>
                  </a:cubicBezTo>
                  <a:lnTo>
                    <a:pt x="12970" y="1"/>
                  </a:ln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64;p18">
              <a:extLst>
                <a:ext uri="{FF2B5EF4-FFF2-40B4-BE49-F238E27FC236}">
                  <a16:creationId xmlns:a16="http://schemas.microsoft.com/office/drawing/2014/main" id="{EA1BF06A-DA44-7198-A138-AE3A7785851C}"/>
                </a:ext>
              </a:extLst>
            </p:cNvPr>
            <p:cNvSpPr/>
            <p:nvPr/>
          </p:nvSpPr>
          <p:spPr>
            <a:xfrm>
              <a:off x="4456484" y="1848278"/>
              <a:ext cx="749640" cy="723999"/>
            </a:xfrm>
            <a:custGeom>
              <a:avLst/>
              <a:gdLst/>
              <a:ahLst/>
              <a:cxnLst/>
              <a:rect l="l" t="t" r="r" b="b"/>
              <a:pathLst>
                <a:path w="22658" h="21883" extrusionOk="0">
                  <a:moveTo>
                    <a:pt x="13109" y="697"/>
                  </a:moveTo>
                  <a:lnTo>
                    <a:pt x="21325" y="14741"/>
                  </a:lnTo>
                  <a:cubicBezTo>
                    <a:pt x="21802" y="15378"/>
                    <a:pt x="21962" y="16054"/>
                    <a:pt x="21822" y="16731"/>
                  </a:cubicBezTo>
                  <a:cubicBezTo>
                    <a:pt x="21603" y="17785"/>
                    <a:pt x="20688" y="18819"/>
                    <a:pt x="19256" y="19655"/>
                  </a:cubicBezTo>
                  <a:cubicBezTo>
                    <a:pt x="17479" y="20680"/>
                    <a:pt x="15193" y="21209"/>
                    <a:pt x="13025" y="21209"/>
                  </a:cubicBezTo>
                  <a:cubicBezTo>
                    <a:pt x="11239" y="21209"/>
                    <a:pt x="9532" y="20849"/>
                    <a:pt x="8255" y="20112"/>
                  </a:cubicBezTo>
                  <a:lnTo>
                    <a:pt x="1015" y="15935"/>
                  </a:lnTo>
                  <a:cubicBezTo>
                    <a:pt x="875" y="15855"/>
                    <a:pt x="696" y="15716"/>
                    <a:pt x="716" y="15517"/>
                  </a:cubicBezTo>
                  <a:lnTo>
                    <a:pt x="2566" y="936"/>
                  </a:lnTo>
                  <a:lnTo>
                    <a:pt x="13109" y="697"/>
                  </a:lnTo>
                  <a:close/>
                  <a:moveTo>
                    <a:pt x="13507" y="1"/>
                  </a:moveTo>
                  <a:lnTo>
                    <a:pt x="1950" y="259"/>
                  </a:lnTo>
                  <a:lnTo>
                    <a:pt x="40" y="15438"/>
                  </a:lnTo>
                  <a:cubicBezTo>
                    <a:pt x="0" y="15875"/>
                    <a:pt x="239" y="16273"/>
                    <a:pt x="676" y="16532"/>
                  </a:cubicBezTo>
                  <a:lnTo>
                    <a:pt x="7917" y="20709"/>
                  </a:lnTo>
                  <a:cubicBezTo>
                    <a:pt x="9290" y="21505"/>
                    <a:pt x="11100" y="21883"/>
                    <a:pt x="13010" y="21883"/>
                  </a:cubicBezTo>
                  <a:cubicBezTo>
                    <a:pt x="15317" y="21883"/>
                    <a:pt x="17724" y="21326"/>
                    <a:pt x="19614" y="20252"/>
                  </a:cubicBezTo>
                  <a:cubicBezTo>
                    <a:pt x="21206" y="19317"/>
                    <a:pt x="22220" y="18123"/>
                    <a:pt x="22479" y="16870"/>
                  </a:cubicBezTo>
                  <a:cubicBezTo>
                    <a:pt x="22658" y="15995"/>
                    <a:pt x="22459" y="15119"/>
                    <a:pt x="21902" y="14363"/>
                  </a:cubicBezTo>
                  <a:lnTo>
                    <a:pt x="13507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65;p18">
              <a:extLst>
                <a:ext uri="{FF2B5EF4-FFF2-40B4-BE49-F238E27FC236}">
                  <a16:creationId xmlns:a16="http://schemas.microsoft.com/office/drawing/2014/main" id="{CBD89F6C-BDF7-2625-63F9-E767E551700E}"/>
                </a:ext>
              </a:extLst>
            </p:cNvPr>
            <p:cNvSpPr/>
            <p:nvPr/>
          </p:nvSpPr>
          <p:spPr>
            <a:xfrm>
              <a:off x="4723016" y="1860123"/>
              <a:ext cx="490353" cy="701104"/>
            </a:xfrm>
            <a:custGeom>
              <a:avLst/>
              <a:gdLst/>
              <a:ahLst/>
              <a:cxnLst/>
              <a:rect l="l" t="t" r="r" b="b"/>
              <a:pathLst>
                <a:path w="14821" h="21191" extrusionOk="0">
                  <a:moveTo>
                    <a:pt x="120" y="1"/>
                  </a:moveTo>
                  <a:cubicBezTo>
                    <a:pt x="1" y="2468"/>
                    <a:pt x="80" y="9450"/>
                    <a:pt x="120" y="14562"/>
                  </a:cubicBezTo>
                  <a:cubicBezTo>
                    <a:pt x="180" y="21127"/>
                    <a:pt x="3144" y="21028"/>
                    <a:pt x="3681" y="21127"/>
                  </a:cubicBezTo>
                  <a:cubicBezTo>
                    <a:pt x="4104" y="21169"/>
                    <a:pt x="4537" y="21190"/>
                    <a:pt x="4974" y="21190"/>
                  </a:cubicBezTo>
                  <a:cubicBezTo>
                    <a:pt x="7205" y="21190"/>
                    <a:pt x="9549" y="20643"/>
                    <a:pt x="11379" y="19595"/>
                  </a:cubicBezTo>
                  <a:cubicBezTo>
                    <a:pt x="14045" y="18044"/>
                    <a:pt x="14821" y="15875"/>
                    <a:pt x="13567" y="14224"/>
                  </a:cubicBezTo>
                  <a:lnTo>
                    <a:pt x="52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66;p18">
              <a:extLst>
                <a:ext uri="{FF2B5EF4-FFF2-40B4-BE49-F238E27FC236}">
                  <a16:creationId xmlns:a16="http://schemas.microsoft.com/office/drawing/2014/main" id="{AFEF5932-9E91-4D1B-7D42-DACCD5886391}"/>
                </a:ext>
              </a:extLst>
            </p:cNvPr>
            <p:cNvSpPr/>
            <p:nvPr/>
          </p:nvSpPr>
          <p:spPr>
            <a:xfrm>
              <a:off x="4712495" y="1848278"/>
              <a:ext cx="493628" cy="723999"/>
            </a:xfrm>
            <a:custGeom>
              <a:avLst/>
              <a:gdLst/>
              <a:ahLst/>
              <a:cxnLst/>
              <a:rect l="l" t="t" r="r" b="b"/>
              <a:pathLst>
                <a:path w="14920" h="21883" extrusionOk="0">
                  <a:moveTo>
                    <a:pt x="5371" y="697"/>
                  </a:moveTo>
                  <a:lnTo>
                    <a:pt x="13587" y="14741"/>
                  </a:lnTo>
                  <a:cubicBezTo>
                    <a:pt x="14064" y="15378"/>
                    <a:pt x="14224" y="16054"/>
                    <a:pt x="14084" y="16731"/>
                  </a:cubicBezTo>
                  <a:cubicBezTo>
                    <a:pt x="13865" y="17785"/>
                    <a:pt x="12950" y="18839"/>
                    <a:pt x="11538" y="19655"/>
                  </a:cubicBezTo>
                  <a:cubicBezTo>
                    <a:pt x="9803" y="20656"/>
                    <a:pt x="7551" y="21209"/>
                    <a:pt x="5320" y="21209"/>
                  </a:cubicBezTo>
                  <a:cubicBezTo>
                    <a:pt x="4891" y="21209"/>
                    <a:pt x="4462" y="21189"/>
                    <a:pt x="4038" y="21147"/>
                  </a:cubicBezTo>
                  <a:cubicBezTo>
                    <a:pt x="4019" y="21147"/>
                    <a:pt x="3979" y="21127"/>
                    <a:pt x="3919" y="21127"/>
                  </a:cubicBezTo>
                  <a:cubicBezTo>
                    <a:pt x="1870" y="20888"/>
                    <a:pt x="816" y="18799"/>
                    <a:pt x="796" y="14920"/>
                  </a:cubicBezTo>
                  <a:lnTo>
                    <a:pt x="756" y="12195"/>
                  </a:lnTo>
                  <a:cubicBezTo>
                    <a:pt x="716" y="7839"/>
                    <a:pt x="677" y="2925"/>
                    <a:pt x="776" y="697"/>
                  </a:cubicBezTo>
                  <a:close/>
                  <a:moveTo>
                    <a:pt x="120" y="1"/>
                  </a:moveTo>
                  <a:lnTo>
                    <a:pt x="100" y="319"/>
                  </a:lnTo>
                  <a:cubicBezTo>
                    <a:pt x="0" y="2388"/>
                    <a:pt x="40" y="7600"/>
                    <a:pt x="80" y="12195"/>
                  </a:cubicBezTo>
                  <a:lnTo>
                    <a:pt x="100" y="14920"/>
                  </a:lnTo>
                  <a:cubicBezTo>
                    <a:pt x="140" y="19197"/>
                    <a:pt x="1393" y="21505"/>
                    <a:pt x="3840" y="21803"/>
                  </a:cubicBezTo>
                  <a:lnTo>
                    <a:pt x="3939" y="21823"/>
                  </a:lnTo>
                  <a:cubicBezTo>
                    <a:pt x="4397" y="21863"/>
                    <a:pt x="4854" y="21883"/>
                    <a:pt x="5312" y="21883"/>
                  </a:cubicBezTo>
                  <a:cubicBezTo>
                    <a:pt x="7659" y="21883"/>
                    <a:pt x="10046" y="21306"/>
                    <a:pt x="11876" y="20252"/>
                  </a:cubicBezTo>
                  <a:cubicBezTo>
                    <a:pt x="13468" y="19317"/>
                    <a:pt x="14502" y="18123"/>
                    <a:pt x="14741" y="16870"/>
                  </a:cubicBezTo>
                  <a:cubicBezTo>
                    <a:pt x="14920" y="15975"/>
                    <a:pt x="14721" y="15119"/>
                    <a:pt x="14164" y="14363"/>
                  </a:cubicBezTo>
                  <a:lnTo>
                    <a:pt x="5769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67;p18">
              <a:extLst>
                <a:ext uri="{FF2B5EF4-FFF2-40B4-BE49-F238E27FC236}">
                  <a16:creationId xmlns:a16="http://schemas.microsoft.com/office/drawing/2014/main" id="{9B824236-9B18-9F8F-BB3D-94F24B171D78}"/>
                </a:ext>
              </a:extLst>
            </p:cNvPr>
            <p:cNvSpPr/>
            <p:nvPr/>
          </p:nvSpPr>
          <p:spPr>
            <a:xfrm>
              <a:off x="4526889" y="1752993"/>
              <a:ext cx="389642" cy="213696"/>
            </a:xfrm>
            <a:custGeom>
              <a:avLst/>
              <a:gdLst/>
              <a:ahLst/>
              <a:cxnLst/>
              <a:rect l="l" t="t" r="r" b="b"/>
              <a:pathLst>
                <a:path w="11777" h="6459" extrusionOk="0">
                  <a:moveTo>
                    <a:pt x="5961" y="0"/>
                  </a:moveTo>
                  <a:cubicBezTo>
                    <a:pt x="5683" y="0"/>
                    <a:pt x="5391" y="65"/>
                    <a:pt x="5153" y="195"/>
                  </a:cubicBezTo>
                  <a:lnTo>
                    <a:pt x="458" y="2921"/>
                  </a:lnTo>
                  <a:cubicBezTo>
                    <a:pt x="40" y="3159"/>
                    <a:pt x="1" y="3537"/>
                    <a:pt x="359" y="3736"/>
                  </a:cubicBezTo>
                  <a:lnTo>
                    <a:pt x="4059" y="5885"/>
                  </a:lnTo>
                  <a:cubicBezTo>
                    <a:pt x="4732" y="6271"/>
                    <a:pt x="5632" y="6458"/>
                    <a:pt x="6574" y="6458"/>
                  </a:cubicBezTo>
                  <a:cubicBezTo>
                    <a:pt x="7720" y="6458"/>
                    <a:pt x="8929" y="6181"/>
                    <a:pt x="9867" y="5646"/>
                  </a:cubicBezTo>
                  <a:cubicBezTo>
                    <a:pt x="11578" y="4651"/>
                    <a:pt x="11777" y="3139"/>
                    <a:pt x="10285" y="2284"/>
                  </a:cubicBezTo>
                  <a:lnTo>
                    <a:pt x="6585" y="136"/>
                  </a:lnTo>
                  <a:cubicBezTo>
                    <a:pt x="6413" y="45"/>
                    <a:pt x="6192" y="0"/>
                    <a:pt x="596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68;p18">
              <a:extLst>
                <a:ext uri="{FF2B5EF4-FFF2-40B4-BE49-F238E27FC236}">
                  <a16:creationId xmlns:a16="http://schemas.microsoft.com/office/drawing/2014/main" id="{51FBB8D1-6120-2046-E856-75D010F9B25D}"/>
                </a:ext>
              </a:extLst>
            </p:cNvPr>
            <p:cNvSpPr/>
            <p:nvPr/>
          </p:nvSpPr>
          <p:spPr>
            <a:xfrm>
              <a:off x="4518981" y="1741811"/>
              <a:ext cx="392951" cy="236161"/>
            </a:xfrm>
            <a:custGeom>
              <a:avLst/>
              <a:gdLst/>
              <a:ahLst/>
              <a:cxnLst/>
              <a:rect l="l" t="t" r="r" b="b"/>
              <a:pathLst>
                <a:path w="11877" h="7138" extrusionOk="0">
                  <a:moveTo>
                    <a:pt x="6207" y="673"/>
                  </a:moveTo>
                  <a:cubicBezTo>
                    <a:pt x="6366" y="673"/>
                    <a:pt x="6526" y="712"/>
                    <a:pt x="6645" y="772"/>
                  </a:cubicBezTo>
                  <a:lnTo>
                    <a:pt x="10345" y="2920"/>
                  </a:lnTo>
                  <a:cubicBezTo>
                    <a:pt x="10902" y="3239"/>
                    <a:pt x="11181" y="3637"/>
                    <a:pt x="11181" y="4074"/>
                  </a:cubicBezTo>
                  <a:cubicBezTo>
                    <a:pt x="11181" y="4631"/>
                    <a:pt x="10723" y="5228"/>
                    <a:pt x="9927" y="5666"/>
                  </a:cubicBezTo>
                  <a:cubicBezTo>
                    <a:pt x="9039" y="6192"/>
                    <a:pt x="7898" y="6458"/>
                    <a:pt x="6818" y="6458"/>
                  </a:cubicBezTo>
                  <a:cubicBezTo>
                    <a:pt x="5939" y="6458"/>
                    <a:pt x="5102" y="6281"/>
                    <a:pt x="4477" y="5924"/>
                  </a:cubicBezTo>
                  <a:lnTo>
                    <a:pt x="757" y="3776"/>
                  </a:lnTo>
                  <a:cubicBezTo>
                    <a:pt x="717" y="3736"/>
                    <a:pt x="697" y="3716"/>
                    <a:pt x="697" y="3716"/>
                  </a:cubicBezTo>
                  <a:cubicBezTo>
                    <a:pt x="697" y="3696"/>
                    <a:pt x="737" y="3637"/>
                    <a:pt x="876" y="3557"/>
                  </a:cubicBezTo>
                  <a:lnTo>
                    <a:pt x="5571" y="832"/>
                  </a:lnTo>
                  <a:cubicBezTo>
                    <a:pt x="5750" y="732"/>
                    <a:pt x="5989" y="692"/>
                    <a:pt x="6207" y="673"/>
                  </a:cubicBezTo>
                  <a:close/>
                  <a:moveTo>
                    <a:pt x="6185" y="0"/>
                  </a:moveTo>
                  <a:cubicBezTo>
                    <a:pt x="5852" y="0"/>
                    <a:pt x="5508" y="85"/>
                    <a:pt x="5233" y="255"/>
                  </a:cubicBezTo>
                  <a:lnTo>
                    <a:pt x="518" y="2960"/>
                  </a:lnTo>
                  <a:cubicBezTo>
                    <a:pt x="200" y="3159"/>
                    <a:pt x="1" y="3418"/>
                    <a:pt x="1" y="3716"/>
                  </a:cubicBezTo>
                  <a:cubicBezTo>
                    <a:pt x="1" y="3975"/>
                    <a:pt x="160" y="4213"/>
                    <a:pt x="419" y="4373"/>
                  </a:cubicBezTo>
                  <a:lnTo>
                    <a:pt x="4139" y="6521"/>
                  </a:lnTo>
                  <a:cubicBezTo>
                    <a:pt x="4855" y="6939"/>
                    <a:pt x="5829" y="7138"/>
                    <a:pt x="6824" y="7138"/>
                  </a:cubicBezTo>
                  <a:cubicBezTo>
                    <a:pt x="8018" y="7138"/>
                    <a:pt x="9271" y="6839"/>
                    <a:pt x="10285" y="6262"/>
                  </a:cubicBezTo>
                  <a:cubicBezTo>
                    <a:pt x="11280" y="5686"/>
                    <a:pt x="11877" y="4890"/>
                    <a:pt x="11877" y="4074"/>
                  </a:cubicBezTo>
                  <a:cubicBezTo>
                    <a:pt x="11877" y="3378"/>
                    <a:pt x="11459" y="2761"/>
                    <a:pt x="10683" y="2324"/>
                  </a:cubicBezTo>
                  <a:lnTo>
                    <a:pt x="6983" y="195"/>
                  </a:lnTo>
                  <a:cubicBezTo>
                    <a:pt x="6760" y="65"/>
                    <a:pt x="6477" y="0"/>
                    <a:pt x="6185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69;p18">
              <a:extLst>
                <a:ext uri="{FF2B5EF4-FFF2-40B4-BE49-F238E27FC236}">
                  <a16:creationId xmlns:a16="http://schemas.microsoft.com/office/drawing/2014/main" id="{FA072973-540E-98DB-363A-07495E7F093C}"/>
                </a:ext>
              </a:extLst>
            </p:cNvPr>
            <p:cNvSpPr/>
            <p:nvPr/>
          </p:nvSpPr>
          <p:spPr>
            <a:xfrm>
              <a:off x="4632198" y="3501569"/>
              <a:ext cx="444265" cy="260313"/>
            </a:xfrm>
            <a:custGeom>
              <a:avLst/>
              <a:gdLst/>
              <a:ahLst/>
              <a:cxnLst/>
              <a:rect l="l" t="t" r="r" b="b"/>
              <a:pathLst>
                <a:path w="13428" h="7868" extrusionOk="0">
                  <a:moveTo>
                    <a:pt x="140" y="0"/>
                  </a:moveTo>
                  <a:cubicBezTo>
                    <a:pt x="120" y="0"/>
                    <a:pt x="100" y="20"/>
                    <a:pt x="100" y="60"/>
                  </a:cubicBezTo>
                  <a:lnTo>
                    <a:pt x="100" y="3840"/>
                  </a:lnTo>
                  <a:cubicBezTo>
                    <a:pt x="0" y="5232"/>
                    <a:pt x="1194" y="6645"/>
                    <a:pt x="3740" y="7420"/>
                  </a:cubicBezTo>
                  <a:cubicBezTo>
                    <a:pt x="4705" y="7719"/>
                    <a:pt x="5710" y="7868"/>
                    <a:pt x="6714" y="7868"/>
                  </a:cubicBezTo>
                  <a:cubicBezTo>
                    <a:pt x="7719" y="7868"/>
                    <a:pt x="8723" y="7719"/>
                    <a:pt x="9688" y="7420"/>
                  </a:cubicBezTo>
                  <a:cubicBezTo>
                    <a:pt x="12234" y="6645"/>
                    <a:pt x="13428" y="5232"/>
                    <a:pt x="13328" y="3840"/>
                  </a:cubicBezTo>
                  <a:lnTo>
                    <a:pt x="13328" y="60"/>
                  </a:lnTo>
                  <a:cubicBezTo>
                    <a:pt x="13328" y="20"/>
                    <a:pt x="13309" y="0"/>
                    <a:pt x="13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70;p18">
              <a:extLst>
                <a:ext uri="{FF2B5EF4-FFF2-40B4-BE49-F238E27FC236}">
                  <a16:creationId xmlns:a16="http://schemas.microsoft.com/office/drawing/2014/main" id="{0E8B8789-2BF9-742D-EEAC-F40777EC4342}"/>
                </a:ext>
              </a:extLst>
            </p:cNvPr>
            <p:cNvSpPr/>
            <p:nvPr/>
          </p:nvSpPr>
          <p:spPr>
            <a:xfrm>
              <a:off x="4623629" y="3490386"/>
              <a:ext cx="462727" cy="283042"/>
            </a:xfrm>
            <a:custGeom>
              <a:avLst/>
              <a:gdLst/>
              <a:ahLst/>
              <a:cxnLst/>
              <a:rect l="l" t="t" r="r" b="b"/>
              <a:pathLst>
                <a:path w="13986" h="8555" extrusionOk="0">
                  <a:moveTo>
                    <a:pt x="13249" y="677"/>
                  </a:moveTo>
                  <a:lnTo>
                    <a:pt x="13249" y="3820"/>
                  </a:lnTo>
                  <a:lnTo>
                    <a:pt x="13229" y="3820"/>
                  </a:lnTo>
                  <a:lnTo>
                    <a:pt x="13249" y="4198"/>
                  </a:lnTo>
                  <a:cubicBezTo>
                    <a:pt x="13329" y="5510"/>
                    <a:pt x="12036" y="6764"/>
                    <a:pt x="9848" y="7420"/>
                  </a:cubicBezTo>
                  <a:cubicBezTo>
                    <a:pt x="8903" y="7709"/>
                    <a:pt x="7933" y="7853"/>
                    <a:pt x="6963" y="7853"/>
                  </a:cubicBezTo>
                  <a:cubicBezTo>
                    <a:pt x="5993" y="7853"/>
                    <a:pt x="5024" y="7709"/>
                    <a:pt x="4079" y="7420"/>
                  </a:cubicBezTo>
                  <a:cubicBezTo>
                    <a:pt x="1891" y="6764"/>
                    <a:pt x="598" y="5510"/>
                    <a:pt x="697" y="4198"/>
                  </a:cubicBezTo>
                  <a:lnTo>
                    <a:pt x="717" y="3820"/>
                  </a:lnTo>
                  <a:lnTo>
                    <a:pt x="697" y="3820"/>
                  </a:lnTo>
                  <a:lnTo>
                    <a:pt x="697" y="677"/>
                  </a:lnTo>
                  <a:close/>
                  <a:moveTo>
                    <a:pt x="399" y="0"/>
                  </a:moveTo>
                  <a:cubicBezTo>
                    <a:pt x="180" y="0"/>
                    <a:pt x="1" y="179"/>
                    <a:pt x="1" y="398"/>
                  </a:cubicBezTo>
                  <a:lnTo>
                    <a:pt x="21" y="4516"/>
                  </a:lnTo>
                  <a:cubicBezTo>
                    <a:pt x="100" y="6048"/>
                    <a:pt x="1532" y="7361"/>
                    <a:pt x="3880" y="8077"/>
                  </a:cubicBezTo>
                  <a:cubicBezTo>
                    <a:pt x="4894" y="8395"/>
                    <a:pt x="5929" y="8554"/>
                    <a:pt x="6963" y="8554"/>
                  </a:cubicBezTo>
                  <a:cubicBezTo>
                    <a:pt x="7998" y="8554"/>
                    <a:pt x="9052" y="8395"/>
                    <a:pt x="10047" y="8077"/>
                  </a:cubicBezTo>
                  <a:cubicBezTo>
                    <a:pt x="12553" y="7321"/>
                    <a:pt x="13985" y="5888"/>
                    <a:pt x="13926" y="4257"/>
                  </a:cubicBezTo>
                  <a:lnTo>
                    <a:pt x="13926" y="4178"/>
                  </a:lnTo>
                  <a:lnTo>
                    <a:pt x="13926" y="398"/>
                  </a:lnTo>
                  <a:cubicBezTo>
                    <a:pt x="13926" y="179"/>
                    <a:pt x="13747" y="0"/>
                    <a:pt x="13528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71;p18">
              <a:extLst>
                <a:ext uri="{FF2B5EF4-FFF2-40B4-BE49-F238E27FC236}">
                  <a16:creationId xmlns:a16="http://schemas.microsoft.com/office/drawing/2014/main" id="{89789FE2-8CFD-0F94-D9EB-DE4FA6C0EFA8}"/>
                </a:ext>
              </a:extLst>
            </p:cNvPr>
            <p:cNvSpPr/>
            <p:nvPr/>
          </p:nvSpPr>
          <p:spPr>
            <a:xfrm>
              <a:off x="4631536" y="3501569"/>
              <a:ext cx="192886" cy="258692"/>
            </a:xfrm>
            <a:custGeom>
              <a:avLst/>
              <a:gdLst/>
              <a:ahLst/>
              <a:cxnLst/>
              <a:rect l="l" t="t" r="r" b="b"/>
              <a:pathLst>
                <a:path w="5830" h="7819" extrusionOk="0">
                  <a:moveTo>
                    <a:pt x="160" y="0"/>
                  </a:moveTo>
                  <a:cubicBezTo>
                    <a:pt x="140" y="0"/>
                    <a:pt x="100" y="20"/>
                    <a:pt x="100" y="60"/>
                  </a:cubicBezTo>
                  <a:lnTo>
                    <a:pt x="100" y="3840"/>
                  </a:lnTo>
                  <a:lnTo>
                    <a:pt x="120" y="3840"/>
                  </a:lnTo>
                  <a:cubicBezTo>
                    <a:pt x="0" y="5232"/>
                    <a:pt x="1214" y="6645"/>
                    <a:pt x="3740" y="7420"/>
                  </a:cubicBezTo>
                  <a:cubicBezTo>
                    <a:pt x="4417" y="7619"/>
                    <a:pt x="5113" y="7759"/>
                    <a:pt x="5829" y="7818"/>
                  </a:cubicBezTo>
                  <a:lnTo>
                    <a:pt x="5829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72;p18">
              <a:extLst>
                <a:ext uri="{FF2B5EF4-FFF2-40B4-BE49-F238E27FC236}">
                  <a16:creationId xmlns:a16="http://schemas.microsoft.com/office/drawing/2014/main" id="{8AB2D042-4784-5B6F-FFAF-1C4A988BC870}"/>
                </a:ext>
              </a:extLst>
            </p:cNvPr>
            <p:cNvSpPr/>
            <p:nvPr/>
          </p:nvSpPr>
          <p:spPr>
            <a:xfrm>
              <a:off x="4623629" y="3490386"/>
              <a:ext cx="211976" cy="282380"/>
            </a:xfrm>
            <a:custGeom>
              <a:avLst/>
              <a:gdLst/>
              <a:ahLst/>
              <a:cxnLst/>
              <a:rect l="l" t="t" r="r" b="b"/>
              <a:pathLst>
                <a:path w="6407" h="8535" extrusionOk="0">
                  <a:moveTo>
                    <a:pt x="5730" y="677"/>
                  </a:moveTo>
                  <a:lnTo>
                    <a:pt x="5730" y="7778"/>
                  </a:lnTo>
                  <a:cubicBezTo>
                    <a:pt x="5153" y="7699"/>
                    <a:pt x="4616" y="7599"/>
                    <a:pt x="4079" y="7420"/>
                  </a:cubicBezTo>
                  <a:cubicBezTo>
                    <a:pt x="1891" y="6764"/>
                    <a:pt x="598" y="5510"/>
                    <a:pt x="697" y="4198"/>
                  </a:cubicBezTo>
                  <a:lnTo>
                    <a:pt x="717" y="3820"/>
                  </a:lnTo>
                  <a:lnTo>
                    <a:pt x="677" y="3820"/>
                  </a:lnTo>
                  <a:lnTo>
                    <a:pt x="677" y="677"/>
                  </a:lnTo>
                  <a:close/>
                  <a:moveTo>
                    <a:pt x="399" y="0"/>
                  </a:moveTo>
                  <a:cubicBezTo>
                    <a:pt x="180" y="0"/>
                    <a:pt x="1" y="179"/>
                    <a:pt x="1" y="398"/>
                  </a:cubicBezTo>
                  <a:lnTo>
                    <a:pt x="1" y="4516"/>
                  </a:lnTo>
                  <a:cubicBezTo>
                    <a:pt x="100" y="6048"/>
                    <a:pt x="1513" y="7361"/>
                    <a:pt x="3880" y="8077"/>
                  </a:cubicBezTo>
                  <a:cubicBezTo>
                    <a:pt x="4556" y="8295"/>
                    <a:pt x="5292" y="8435"/>
                    <a:pt x="6028" y="8494"/>
                  </a:cubicBezTo>
                  <a:lnTo>
                    <a:pt x="6406" y="8534"/>
                  </a:lnTo>
                  <a:lnTo>
                    <a:pt x="6406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73;p18">
              <a:extLst>
                <a:ext uri="{FF2B5EF4-FFF2-40B4-BE49-F238E27FC236}">
                  <a16:creationId xmlns:a16="http://schemas.microsoft.com/office/drawing/2014/main" id="{2FA064B0-B22B-753E-E5B4-6733CE7594A7}"/>
                </a:ext>
              </a:extLst>
            </p:cNvPr>
            <p:cNvSpPr/>
            <p:nvPr/>
          </p:nvSpPr>
          <p:spPr>
            <a:xfrm>
              <a:off x="4613770" y="3380312"/>
              <a:ext cx="481122" cy="253067"/>
            </a:xfrm>
            <a:custGeom>
              <a:avLst/>
              <a:gdLst/>
              <a:ahLst/>
              <a:cxnLst/>
              <a:rect l="l" t="t" r="r" b="b"/>
              <a:pathLst>
                <a:path w="14542" h="7649" extrusionOk="0">
                  <a:moveTo>
                    <a:pt x="7271" y="0"/>
                  </a:moveTo>
                  <a:cubicBezTo>
                    <a:pt x="5575" y="0"/>
                    <a:pt x="3879" y="373"/>
                    <a:pt x="2586" y="1119"/>
                  </a:cubicBezTo>
                  <a:cubicBezTo>
                    <a:pt x="0" y="2611"/>
                    <a:pt x="0" y="5038"/>
                    <a:pt x="2586" y="6530"/>
                  </a:cubicBezTo>
                  <a:cubicBezTo>
                    <a:pt x="3879" y="7276"/>
                    <a:pt x="5575" y="7649"/>
                    <a:pt x="7271" y="7649"/>
                  </a:cubicBezTo>
                  <a:cubicBezTo>
                    <a:pt x="8967" y="7649"/>
                    <a:pt x="10663" y="7276"/>
                    <a:pt x="11956" y="6530"/>
                  </a:cubicBezTo>
                  <a:cubicBezTo>
                    <a:pt x="14542" y="5038"/>
                    <a:pt x="14542" y="2611"/>
                    <a:pt x="11956" y="1119"/>
                  </a:cubicBezTo>
                  <a:cubicBezTo>
                    <a:pt x="10663" y="373"/>
                    <a:pt x="8967" y="0"/>
                    <a:pt x="7271" y="0"/>
                  </a:cubicBezTo>
                  <a:close/>
                </a:path>
              </a:pathLst>
            </a:custGeom>
            <a:solidFill>
              <a:srgbClr val="5698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74;p18">
              <a:extLst>
                <a:ext uri="{FF2B5EF4-FFF2-40B4-BE49-F238E27FC236}">
                  <a16:creationId xmlns:a16="http://schemas.microsoft.com/office/drawing/2014/main" id="{43DCB692-813B-77B2-1A22-30A6AB125BD0}"/>
                </a:ext>
              </a:extLst>
            </p:cNvPr>
            <p:cNvSpPr/>
            <p:nvPr/>
          </p:nvSpPr>
          <p:spPr>
            <a:xfrm>
              <a:off x="4623629" y="3369427"/>
              <a:ext cx="461403" cy="275631"/>
            </a:xfrm>
            <a:custGeom>
              <a:avLst/>
              <a:gdLst/>
              <a:ahLst/>
              <a:cxnLst/>
              <a:rect l="l" t="t" r="r" b="b"/>
              <a:pathLst>
                <a:path w="13946" h="8331" extrusionOk="0">
                  <a:moveTo>
                    <a:pt x="6963" y="672"/>
                  </a:moveTo>
                  <a:cubicBezTo>
                    <a:pt x="8614" y="672"/>
                    <a:pt x="10245" y="1030"/>
                    <a:pt x="11479" y="1747"/>
                  </a:cubicBezTo>
                  <a:cubicBezTo>
                    <a:pt x="12633" y="2403"/>
                    <a:pt x="13249" y="3258"/>
                    <a:pt x="13249" y="4154"/>
                  </a:cubicBezTo>
                  <a:cubicBezTo>
                    <a:pt x="13249" y="5049"/>
                    <a:pt x="12633" y="5904"/>
                    <a:pt x="11479" y="6580"/>
                  </a:cubicBezTo>
                  <a:cubicBezTo>
                    <a:pt x="10236" y="7297"/>
                    <a:pt x="8604" y="7655"/>
                    <a:pt x="6971" y="7655"/>
                  </a:cubicBezTo>
                  <a:cubicBezTo>
                    <a:pt x="5337" y="7655"/>
                    <a:pt x="3701" y="7297"/>
                    <a:pt x="2448" y="6580"/>
                  </a:cubicBezTo>
                  <a:cubicBezTo>
                    <a:pt x="1314" y="5904"/>
                    <a:pt x="677" y="5049"/>
                    <a:pt x="677" y="4154"/>
                  </a:cubicBezTo>
                  <a:cubicBezTo>
                    <a:pt x="677" y="3258"/>
                    <a:pt x="1314" y="2403"/>
                    <a:pt x="2448" y="1747"/>
                  </a:cubicBezTo>
                  <a:cubicBezTo>
                    <a:pt x="3701" y="1030"/>
                    <a:pt x="5332" y="672"/>
                    <a:pt x="6963" y="672"/>
                  </a:cubicBezTo>
                  <a:close/>
                  <a:moveTo>
                    <a:pt x="6971" y="1"/>
                  </a:moveTo>
                  <a:cubicBezTo>
                    <a:pt x="5213" y="1"/>
                    <a:pt x="3452" y="384"/>
                    <a:pt x="2109" y="1150"/>
                  </a:cubicBezTo>
                  <a:cubicBezTo>
                    <a:pt x="757" y="1945"/>
                    <a:pt x="1" y="3000"/>
                    <a:pt x="1" y="4154"/>
                  </a:cubicBezTo>
                  <a:cubicBezTo>
                    <a:pt x="1" y="5307"/>
                    <a:pt x="757" y="6382"/>
                    <a:pt x="2109" y="7157"/>
                  </a:cubicBezTo>
                  <a:cubicBezTo>
                    <a:pt x="3462" y="7933"/>
                    <a:pt x="5213" y="8331"/>
                    <a:pt x="6963" y="8331"/>
                  </a:cubicBezTo>
                  <a:cubicBezTo>
                    <a:pt x="8734" y="8331"/>
                    <a:pt x="10484" y="7933"/>
                    <a:pt x="11817" y="7157"/>
                  </a:cubicBezTo>
                  <a:cubicBezTo>
                    <a:pt x="13190" y="6382"/>
                    <a:pt x="13946" y="5307"/>
                    <a:pt x="13946" y="4154"/>
                  </a:cubicBezTo>
                  <a:cubicBezTo>
                    <a:pt x="13946" y="3000"/>
                    <a:pt x="13190" y="1945"/>
                    <a:pt x="11817" y="1150"/>
                  </a:cubicBezTo>
                  <a:cubicBezTo>
                    <a:pt x="10484" y="384"/>
                    <a:pt x="8729" y="1"/>
                    <a:pt x="6971" y="1"/>
                  </a:cubicBezTo>
                  <a:close/>
                </a:path>
              </a:pathLst>
            </a:custGeom>
            <a:solidFill>
              <a:srgbClr val="1A14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75;p18">
              <a:extLst>
                <a:ext uri="{FF2B5EF4-FFF2-40B4-BE49-F238E27FC236}">
                  <a16:creationId xmlns:a16="http://schemas.microsoft.com/office/drawing/2014/main" id="{A113AD93-9228-C1B8-3CCA-91C4549AEAFA}"/>
                </a:ext>
              </a:extLst>
            </p:cNvPr>
            <p:cNvSpPr/>
            <p:nvPr/>
          </p:nvSpPr>
          <p:spPr>
            <a:xfrm>
              <a:off x="4992196" y="3599633"/>
              <a:ext cx="23060" cy="126385"/>
            </a:xfrm>
            <a:custGeom>
              <a:avLst/>
              <a:gdLst/>
              <a:ahLst/>
              <a:cxnLst/>
              <a:rect l="l" t="t" r="r" b="b"/>
              <a:pathLst>
                <a:path w="697" h="3820" extrusionOk="0">
                  <a:moveTo>
                    <a:pt x="1" y="0"/>
                  </a:moveTo>
                  <a:lnTo>
                    <a:pt x="1" y="3820"/>
                  </a:lnTo>
                  <a:lnTo>
                    <a:pt x="697" y="3820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76;p18">
              <a:extLst>
                <a:ext uri="{FF2B5EF4-FFF2-40B4-BE49-F238E27FC236}">
                  <a16:creationId xmlns:a16="http://schemas.microsoft.com/office/drawing/2014/main" id="{F0DA843C-F23F-F7DA-E66F-788C661C7D44}"/>
                </a:ext>
              </a:extLst>
            </p:cNvPr>
            <p:cNvSpPr/>
            <p:nvPr/>
          </p:nvSpPr>
          <p:spPr>
            <a:xfrm>
              <a:off x="4248478" y="2967114"/>
              <a:ext cx="1211705" cy="699715"/>
            </a:xfrm>
            <a:custGeom>
              <a:avLst/>
              <a:gdLst/>
              <a:ahLst/>
              <a:cxnLst/>
              <a:rect l="l" t="t" r="r" b="b"/>
              <a:pathLst>
                <a:path w="36624" h="21149" extrusionOk="0">
                  <a:moveTo>
                    <a:pt x="18402" y="1"/>
                  </a:moveTo>
                  <a:cubicBezTo>
                    <a:pt x="17837" y="1"/>
                    <a:pt x="17241" y="137"/>
                    <a:pt x="16770" y="399"/>
                  </a:cubicBezTo>
                  <a:lnTo>
                    <a:pt x="4258" y="7620"/>
                  </a:lnTo>
                  <a:lnTo>
                    <a:pt x="1" y="8595"/>
                  </a:lnTo>
                  <a:lnTo>
                    <a:pt x="1" y="10744"/>
                  </a:lnTo>
                  <a:cubicBezTo>
                    <a:pt x="41" y="10962"/>
                    <a:pt x="200" y="11181"/>
                    <a:pt x="498" y="11340"/>
                  </a:cubicBezTo>
                  <a:lnTo>
                    <a:pt x="16989" y="20869"/>
                  </a:lnTo>
                  <a:cubicBezTo>
                    <a:pt x="17312" y="21057"/>
                    <a:pt x="17751" y="21148"/>
                    <a:pt x="18213" y="21148"/>
                  </a:cubicBezTo>
                  <a:cubicBezTo>
                    <a:pt x="18777" y="21148"/>
                    <a:pt x="19375" y="21012"/>
                    <a:pt x="19834" y="20750"/>
                  </a:cubicBezTo>
                  <a:lnTo>
                    <a:pt x="35927" y="11460"/>
                  </a:lnTo>
                  <a:cubicBezTo>
                    <a:pt x="36365" y="11201"/>
                    <a:pt x="36603" y="10903"/>
                    <a:pt x="36623" y="10604"/>
                  </a:cubicBezTo>
                  <a:lnTo>
                    <a:pt x="36623" y="10565"/>
                  </a:lnTo>
                  <a:lnTo>
                    <a:pt x="36623" y="8595"/>
                  </a:lnTo>
                  <a:lnTo>
                    <a:pt x="32346" y="7620"/>
                  </a:lnTo>
                  <a:lnTo>
                    <a:pt x="19635" y="280"/>
                  </a:lnTo>
                  <a:cubicBezTo>
                    <a:pt x="19304" y="92"/>
                    <a:pt x="18863" y="1"/>
                    <a:pt x="1840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77;p18">
              <a:extLst>
                <a:ext uri="{FF2B5EF4-FFF2-40B4-BE49-F238E27FC236}">
                  <a16:creationId xmlns:a16="http://schemas.microsoft.com/office/drawing/2014/main" id="{2F483328-22C9-C2B2-B335-D773DFC78887}"/>
                </a:ext>
              </a:extLst>
            </p:cNvPr>
            <p:cNvSpPr/>
            <p:nvPr/>
          </p:nvSpPr>
          <p:spPr>
            <a:xfrm>
              <a:off x="4237296" y="2955765"/>
              <a:ext cx="1234732" cy="722212"/>
            </a:xfrm>
            <a:custGeom>
              <a:avLst/>
              <a:gdLst/>
              <a:ahLst/>
              <a:cxnLst/>
              <a:rect l="l" t="t" r="r" b="b"/>
              <a:pathLst>
                <a:path w="37320" h="21829" extrusionOk="0">
                  <a:moveTo>
                    <a:pt x="18725" y="680"/>
                  </a:moveTo>
                  <a:cubicBezTo>
                    <a:pt x="19136" y="680"/>
                    <a:pt x="19527" y="760"/>
                    <a:pt x="19814" y="921"/>
                  </a:cubicBezTo>
                  <a:lnTo>
                    <a:pt x="32625" y="8302"/>
                  </a:lnTo>
                  <a:lnTo>
                    <a:pt x="36623" y="9197"/>
                  </a:lnTo>
                  <a:lnTo>
                    <a:pt x="36623" y="10947"/>
                  </a:lnTo>
                  <a:cubicBezTo>
                    <a:pt x="36583" y="11126"/>
                    <a:pt x="36404" y="11325"/>
                    <a:pt x="36086" y="11504"/>
                  </a:cubicBezTo>
                  <a:lnTo>
                    <a:pt x="20013" y="20774"/>
                  </a:lnTo>
                  <a:cubicBezTo>
                    <a:pt x="19605" y="21017"/>
                    <a:pt x="19068" y="21144"/>
                    <a:pt x="18562" y="21144"/>
                  </a:cubicBezTo>
                  <a:cubicBezTo>
                    <a:pt x="18156" y="21144"/>
                    <a:pt x="17770" y="21062"/>
                    <a:pt x="17486" y="20894"/>
                  </a:cubicBezTo>
                  <a:lnTo>
                    <a:pt x="995" y="11385"/>
                  </a:lnTo>
                  <a:cubicBezTo>
                    <a:pt x="876" y="11305"/>
                    <a:pt x="717" y="11186"/>
                    <a:pt x="677" y="11007"/>
                  </a:cubicBezTo>
                  <a:lnTo>
                    <a:pt x="677" y="9197"/>
                  </a:lnTo>
                  <a:lnTo>
                    <a:pt x="4775" y="8262"/>
                  </a:lnTo>
                  <a:lnTo>
                    <a:pt x="17287" y="1041"/>
                  </a:lnTo>
                  <a:cubicBezTo>
                    <a:pt x="17692" y="800"/>
                    <a:pt x="18223" y="680"/>
                    <a:pt x="18725" y="680"/>
                  </a:cubicBezTo>
                  <a:close/>
                  <a:moveTo>
                    <a:pt x="18747" y="1"/>
                  </a:moveTo>
                  <a:cubicBezTo>
                    <a:pt x="18124" y="1"/>
                    <a:pt x="17469" y="152"/>
                    <a:pt x="16949" y="444"/>
                  </a:cubicBezTo>
                  <a:lnTo>
                    <a:pt x="4477" y="7645"/>
                  </a:lnTo>
                  <a:lnTo>
                    <a:pt x="1" y="8660"/>
                  </a:lnTo>
                  <a:lnTo>
                    <a:pt x="1" y="11087"/>
                  </a:lnTo>
                  <a:cubicBezTo>
                    <a:pt x="60" y="11385"/>
                    <a:pt x="200" y="11703"/>
                    <a:pt x="657" y="11982"/>
                  </a:cubicBezTo>
                  <a:lnTo>
                    <a:pt x="17148" y="21490"/>
                  </a:lnTo>
                  <a:cubicBezTo>
                    <a:pt x="17526" y="21729"/>
                    <a:pt x="18043" y="21829"/>
                    <a:pt x="18581" y="21829"/>
                  </a:cubicBezTo>
                  <a:cubicBezTo>
                    <a:pt x="19197" y="21829"/>
                    <a:pt x="19834" y="21689"/>
                    <a:pt x="20351" y="21391"/>
                  </a:cubicBezTo>
                  <a:lnTo>
                    <a:pt x="36444" y="12101"/>
                  </a:lnTo>
                  <a:cubicBezTo>
                    <a:pt x="37121" y="11703"/>
                    <a:pt x="37280" y="11266"/>
                    <a:pt x="37300" y="10967"/>
                  </a:cubicBezTo>
                  <a:lnTo>
                    <a:pt x="37319" y="10927"/>
                  </a:lnTo>
                  <a:lnTo>
                    <a:pt x="37300" y="10908"/>
                  </a:lnTo>
                  <a:lnTo>
                    <a:pt x="37300" y="8660"/>
                  </a:lnTo>
                  <a:lnTo>
                    <a:pt x="32824" y="7645"/>
                  </a:lnTo>
                  <a:lnTo>
                    <a:pt x="20152" y="325"/>
                  </a:lnTo>
                  <a:cubicBezTo>
                    <a:pt x="19771" y="107"/>
                    <a:pt x="19270" y="1"/>
                    <a:pt x="18747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78;p18">
              <a:extLst>
                <a:ext uri="{FF2B5EF4-FFF2-40B4-BE49-F238E27FC236}">
                  <a16:creationId xmlns:a16="http://schemas.microsoft.com/office/drawing/2014/main" id="{37959AE4-0C7D-879D-4884-C2DD05F36607}"/>
                </a:ext>
              </a:extLst>
            </p:cNvPr>
            <p:cNvSpPr/>
            <p:nvPr/>
          </p:nvSpPr>
          <p:spPr>
            <a:xfrm>
              <a:off x="4248478" y="2967147"/>
              <a:ext cx="605555" cy="699648"/>
            </a:xfrm>
            <a:custGeom>
              <a:avLst/>
              <a:gdLst/>
              <a:ahLst/>
              <a:cxnLst/>
              <a:rect l="l" t="t" r="r" b="b"/>
              <a:pathLst>
                <a:path w="18303" h="21147" extrusionOk="0">
                  <a:moveTo>
                    <a:pt x="18302" y="0"/>
                  </a:moveTo>
                  <a:cubicBezTo>
                    <a:pt x="17765" y="20"/>
                    <a:pt x="17208" y="140"/>
                    <a:pt x="16770" y="398"/>
                  </a:cubicBezTo>
                  <a:lnTo>
                    <a:pt x="4258" y="7619"/>
                  </a:lnTo>
                  <a:lnTo>
                    <a:pt x="1" y="8594"/>
                  </a:lnTo>
                  <a:lnTo>
                    <a:pt x="1" y="10743"/>
                  </a:lnTo>
                  <a:cubicBezTo>
                    <a:pt x="41" y="10961"/>
                    <a:pt x="200" y="11180"/>
                    <a:pt x="498" y="11339"/>
                  </a:cubicBezTo>
                  <a:lnTo>
                    <a:pt x="16989" y="20848"/>
                  </a:lnTo>
                  <a:cubicBezTo>
                    <a:pt x="17327" y="21067"/>
                    <a:pt x="17805" y="21146"/>
                    <a:pt x="18302" y="21146"/>
                  </a:cubicBezTo>
                  <a:lnTo>
                    <a:pt x="18302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79;p18">
              <a:extLst>
                <a:ext uri="{FF2B5EF4-FFF2-40B4-BE49-F238E27FC236}">
                  <a16:creationId xmlns:a16="http://schemas.microsoft.com/office/drawing/2014/main" id="{DE63D624-AE4D-65CF-9E2B-EBFB922DD3C6}"/>
                </a:ext>
              </a:extLst>
            </p:cNvPr>
            <p:cNvSpPr/>
            <p:nvPr/>
          </p:nvSpPr>
          <p:spPr>
            <a:xfrm>
              <a:off x="4237296" y="2955302"/>
              <a:ext cx="627920" cy="722676"/>
            </a:xfrm>
            <a:custGeom>
              <a:avLst/>
              <a:gdLst/>
              <a:ahLst/>
              <a:cxnLst/>
              <a:rect l="l" t="t" r="r" b="b"/>
              <a:pathLst>
                <a:path w="18979" h="21843" extrusionOk="0">
                  <a:moveTo>
                    <a:pt x="18302" y="736"/>
                  </a:moveTo>
                  <a:lnTo>
                    <a:pt x="18302" y="21146"/>
                  </a:lnTo>
                  <a:cubicBezTo>
                    <a:pt x="17984" y="21126"/>
                    <a:pt x="17705" y="21047"/>
                    <a:pt x="17486" y="20928"/>
                  </a:cubicBezTo>
                  <a:lnTo>
                    <a:pt x="995" y="11399"/>
                  </a:lnTo>
                  <a:cubicBezTo>
                    <a:pt x="876" y="11319"/>
                    <a:pt x="717" y="11200"/>
                    <a:pt x="677" y="11041"/>
                  </a:cubicBezTo>
                  <a:lnTo>
                    <a:pt x="677" y="9231"/>
                  </a:lnTo>
                  <a:lnTo>
                    <a:pt x="4775" y="8276"/>
                  </a:lnTo>
                  <a:lnTo>
                    <a:pt x="17287" y="1055"/>
                  </a:lnTo>
                  <a:cubicBezTo>
                    <a:pt x="17566" y="896"/>
                    <a:pt x="17924" y="776"/>
                    <a:pt x="18302" y="736"/>
                  </a:cubicBezTo>
                  <a:close/>
                  <a:moveTo>
                    <a:pt x="18978" y="0"/>
                  </a:moveTo>
                  <a:lnTo>
                    <a:pt x="18640" y="20"/>
                  </a:lnTo>
                  <a:cubicBezTo>
                    <a:pt x="18024" y="40"/>
                    <a:pt x="17407" y="199"/>
                    <a:pt x="16949" y="458"/>
                  </a:cubicBezTo>
                  <a:lnTo>
                    <a:pt x="4477" y="7659"/>
                  </a:lnTo>
                  <a:lnTo>
                    <a:pt x="1" y="8674"/>
                  </a:lnTo>
                  <a:lnTo>
                    <a:pt x="1" y="11101"/>
                  </a:lnTo>
                  <a:cubicBezTo>
                    <a:pt x="60" y="11399"/>
                    <a:pt x="200" y="11737"/>
                    <a:pt x="657" y="11996"/>
                  </a:cubicBezTo>
                  <a:lnTo>
                    <a:pt x="17148" y="21504"/>
                  </a:lnTo>
                  <a:cubicBezTo>
                    <a:pt x="17526" y="21723"/>
                    <a:pt x="18024" y="21843"/>
                    <a:pt x="18561" y="21843"/>
                  </a:cubicBezTo>
                  <a:lnTo>
                    <a:pt x="18978" y="21843"/>
                  </a:lnTo>
                  <a:lnTo>
                    <a:pt x="18978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80;p18">
              <a:extLst>
                <a:ext uri="{FF2B5EF4-FFF2-40B4-BE49-F238E27FC236}">
                  <a16:creationId xmlns:a16="http://schemas.microsoft.com/office/drawing/2014/main" id="{CD824F1D-6218-D13B-13BA-681F67D9CDC8}"/>
                </a:ext>
              </a:extLst>
            </p:cNvPr>
            <p:cNvSpPr/>
            <p:nvPr/>
          </p:nvSpPr>
          <p:spPr>
            <a:xfrm>
              <a:off x="4240604" y="2901308"/>
              <a:ext cx="1227487" cy="699715"/>
            </a:xfrm>
            <a:custGeom>
              <a:avLst/>
              <a:gdLst/>
              <a:ahLst/>
              <a:cxnLst/>
              <a:rect l="l" t="t" r="r" b="b"/>
              <a:pathLst>
                <a:path w="37101" h="21149" extrusionOk="0">
                  <a:moveTo>
                    <a:pt x="18640" y="0"/>
                  </a:moveTo>
                  <a:cubicBezTo>
                    <a:pt x="18075" y="0"/>
                    <a:pt x="17479" y="137"/>
                    <a:pt x="17008" y="399"/>
                  </a:cubicBezTo>
                  <a:lnTo>
                    <a:pt x="935" y="9689"/>
                  </a:lnTo>
                  <a:cubicBezTo>
                    <a:pt x="80" y="10186"/>
                    <a:pt x="0" y="10922"/>
                    <a:pt x="736" y="11340"/>
                  </a:cubicBezTo>
                  <a:lnTo>
                    <a:pt x="17227" y="20869"/>
                  </a:lnTo>
                  <a:cubicBezTo>
                    <a:pt x="17550" y="21057"/>
                    <a:pt x="17989" y="21148"/>
                    <a:pt x="18451" y="21148"/>
                  </a:cubicBezTo>
                  <a:cubicBezTo>
                    <a:pt x="19015" y="21148"/>
                    <a:pt x="19613" y="21012"/>
                    <a:pt x="20072" y="20749"/>
                  </a:cubicBezTo>
                  <a:lnTo>
                    <a:pt x="36165" y="11459"/>
                  </a:lnTo>
                  <a:cubicBezTo>
                    <a:pt x="37001" y="10982"/>
                    <a:pt x="37100" y="10226"/>
                    <a:pt x="36364" y="9808"/>
                  </a:cubicBezTo>
                  <a:lnTo>
                    <a:pt x="19873" y="280"/>
                  </a:lnTo>
                  <a:cubicBezTo>
                    <a:pt x="19542" y="92"/>
                    <a:pt x="19101" y="0"/>
                    <a:pt x="18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81;p18">
              <a:extLst>
                <a:ext uri="{FF2B5EF4-FFF2-40B4-BE49-F238E27FC236}">
                  <a16:creationId xmlns:a16="http://schemas.microsoft.com/office/drawing/2014/main" id="{92C53667-950F-5C5A-6EFE-5B30E603647D}"/>
                </a:ext>
              </a:extLst>
            </p:cNvPr>
            <p:cNvSpPr/>
            <p:nvPr/>
          </p:nvSpPr>
          <p:spPr>
            <a:xfrm>
              <a:off x="4237296" y="2890125"/>
              <a:ext cx="1234071" cy="722113"/>
            </a:xfrm>
            <a:custGeom>
              <a:avLst/>
              <a:gdLst/>
              <a:ahLst/>
              <a:cxnLst/>
              <a:rect l="l" t="t" r="r" b="b"/>
              <a:pathLst>
                <a:path w="37300" h="21826" extrusionOk="0">
                  <a:moveTo>
                    <a:pt x="18740" y="677"/>
                  </a:moveTo>
                  <a:cubicBezTo>
                    <a:pt x="19138" y="677"/>
                    <a:pt x="19535" y="757"/>
                    <a:pt x="19814" y="936"/>
                  </a:cubicBezTo>
                  <a:lnTo>
                    <a:pt x="36305" y="10445"/>
                  </a:lnTo>
                  <a:cubicBezTo>
                    <a:pt x="36444" y="10524"/>
                    <a:pt x="36623" y="10683"/>
                    <a:pt x="36623" y="10862"/>
                  </a:cubicBezTo>
                  <a:cubicBezTo>
                    <a:pt x="36623" y="11081"/>
                    <a:pt x="36424" y="11320"/>
                    <a:pt x="36086" y="11519"/>
                  </a:cubicBezTo>
                  <a:lnTo>
                    <a:pt x="20013" y="20789"/>
                  </a:lnTo>
                  <a:cubicBezTo>
                    <a:pt x="19608" y="21030"/>
                    <a:pt x="19077" y="21150"/>
                    <a:pt x="18575" y="21150"/>
                  </a:cubicBezTo>
                  <a:cubicBezTo>
                    <a:pt x="18164" y="21150"/>
                    <a:pt x="17773" y="21069"/>
                    <a:pt x="17486" y="20908"/>
                  </a:cubicBezTo>
                  <a:lnTo>
                    <a:pt x="995" y="11400"/>
                  </a:lnTo>
                  <a:cubicBezTo>
                    <a:pt x="856" y="11300"/>
                    <a:pt x="677" y="11161"/>
                    <a:pt x="677" y="10962"/>
                  </a:cubicBezTo>
                  <a:cubicBezTo>
                    <a:pt x="677" y="10763"/>
                    <a:pt x="876" y="10524"/>
                    <a:pt x="1214" y="10325"/>
                  </a:cubicBezTo>
                  <a:lnTo>
                    <a:pt x="17287" y="1035"/>
                  </a:lnTo>
                  <a:cubicBezTo>
                    <a:pt x="17685" y="817"/>
                    <a:pt x="18222" y="677"/>
                    <a:pt x="18740" y="677"/>
                  </a:cubicBezTo>
                  <a:close/>
                  <a:moveTo>
                    <a:pt x="18742" y="1"/>
                  </a:moveTo>
                  <a:cubicBezTo>
                    <a:pt x="18120" y="1"/>
                    <a:pt x="17467" y="156"/>
                    <a:pt x="16949" y="459"/>
                  </a:cubicBezTo>
                  <a:lnTo>
                    <a:pt x="856" y="9729"/>
                  </a:lnTo>
                  <a:cubicBezTo>
                    <a:pt x="299" y="10047"/>
                    <a:pt x="1" y="10504"/>
                    <a:pt x="1" y="10962"/>
                  </a:cubicBezTo>
                  <a:cubicBezTo>
                    <a:pt x="1" y="11380"/>
                    <a:pt x="220" y="11738"/>
                    <a:pt x="657" y="11976"/>
                  </a:cubicBezTo>
                  <a:lnTo>
                    <a:pt x="17148" y="21505"/>
                  </a:lnTo>
                  <a:cubicBezTo>
                    <a:pt x="17499" y="21708"/>
                    <a:pt x="17969" y="21826"/>
                    <a:pt x="18449" y="21826"/>
                  </a:cubicBezTo>
                  <a:cubicBezTo>
                    <a:pt x="18486" y="21826"/>
                    <a:pt x="18523" y="21825"/>
                    <a:pt x="18561" y="21823"/>
                  </a:cubicBezTo>
                  <a:cubicBezTo>
                    <a:pt x="19197" y="21823"/>
                    <a:pt x="19834" y="21684"/>
                    <a:pt x="20351" y="21386"/>
                  </a:cubicBezTo>
                  <a:lnTo>
                    <a:pt x="36444" y="12096"/>
                  </a:lnTo>
                  <a:cubicBezTo>
                    <a:pt x="36981" y="11778"/>
                    <a:pt x="37300" y="11320"/>
                    <a:pt x="37300" y="10862"/>
                  </a:cubicBezTo>
                  <a:cubicBezTo>
                    <a:pt x="37300" y="10465"/>
                    <a:pt x="37081" y="10107"/>
                    <a:pt x="36643" y="9848"/>
                  </a:cubicBezTo>
                  <a:lnTo>
                    <a:pt x="20152" y="339"/>
                  </a:lnTo>
                  <a:cubicBezTo>
                    <a:pt x="19770" y="112"/>
                    <a:pt x="19266" y="1"/>
                    <a:pt x="18742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82;p18">
              <a:extLst>
                <a:ext uri="{FF2B5EF4-FFF2-40B4-BE49-F238E27FC236}">
                  <a16:creationId xmlns:a16="http://schemas.microsoft.com/office/drawing/2014/main" id="{86046E70-F58E-33C4-53B7-4C2FF2BA4334}"/>
                </a:ext>
              </a:extLst>
            </p:cNvPr>
            <p:cNvSpPr/>
            <p:nvPr/>
          </p:nvSpPr>
          <p:spPr>
            <a:xfrm>
              <a:off x="3642328" y="3883469"/>
              <a:ext cx="185640" cy="180677"/>
            </a:xfrm>
            <a:custGeom>
              <a:avLst/>
              <a:gdLst/>
              <a:ahLst/>
              <a:cxnLst/>
              <a:rect l="l" t="t" r="r" b="b"/>
              <a:pathLst>
                <a:path w="5611" h="5461" extrusionOk="0">
                  <a:moveTo>
                    <a:pt x="375" y="1"/>
                  </a:moveTo>
                  <a:cubicBezTo>
                    <a:pt x="156" y="1"/>
                    <a:pt x="1" y="206"/>
                    <a:pt x="1" y="532"/>
                  </a:cubicBezTo>
                  <a:lnTo>
                    <a:pt x="1" y="1686"/>
                  </a:lnTo>
                  <a:cubicBezTo>
                    <a:pt x="21" y="2144"/>
                    <a:pt x="279" y="2681"/>
                    <a:pt x="617" y="2860"/>
                  </a:cubicBezTo>
                  <a:lnTo>
                    <a:pt x="4994" y="5386"/>
                  </a:lnTo>
                  <a:cubicBezTo>
                    <a:pt x="5080" y="5436"/>
                    <a:pt x="5161" y="5460"/>
                    <a:pt x="5236" y="5460"/>
                  </a:cubicBezTo>
                  <a:cubicBezTo>
                    <a:pt x="5455" y="5460"/>
                    <a:pt x="5611" y="5255"/>
                    <a:pt x="5611" y="4929"/>
                  </a:cubicBezTo>
                  <a:lnTo>
                    <a:pt x="5611" y="3775"/>
                  </a:lnTo>
                  <a:cubicBezTo>
                    <a:pt x="5611" y="3317"/>
                    <a:pt x="5332" y="2800"/>
                    <a:pt x="4994" y="2601"/>
                  </a:cubicBezTo>
                  <a:lnTo>
                    <a:pt x="617" y="75"/>
                  </a:lnTo>
                  <a:cubicBezTo>
                    <a:pt x="532" y="24"/>
                    <a:pt x="450" y="1"/>
                    <a:pt x="375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83;p18">
              <a:extLst>
                <a:ext uri="{FF2B5EF4-FFF2-40B4-BE49-F238E27FC236}">
                  <a16:creationId xmlns:a16="http://schemas.microsoft.com/office/drawing/2014/main" id="{3F98BA63-DD4A-BCDE-9650-F54FDDF54CEC}"/>
                </a:ext>
              </a:extLst>
            </p:cNvPr>
            <p:cNvSpPr/>
            <p:nvPr/>
          </p:nvSpPr>
          <p:spPr>
            <a:xfrm>
              <a:off x="3631145" y="3872253"/>
              <a:ext cx="208005" cy="203241"/>
            </a:xfrm>
            <a:custGeom>
              <a:avLst/>
              <a:gdLst/>
              <a:ahLst/>
              <a:cxnLst/>
              <a:rect l="l" t="t" r="r" b="b"/>
              <a:pathLst>
                <a:path w="6287" h="6143" extrusionOk="0">
                  <a:moveTo>
                    <a:pt x="737" y="672"/>
                  </a:moveTo>
                  <a:cubicBezTo>
                    <a:pt x="737" y="692"/>
                    <a:pt x="757" y="692"/>
                    <a:pt x="796" y="712"/>
                  </a:cubicBezTo>
                  <a:lnTo>
                    <a:pt x="5153" y="3239"/>
                  </a:lnTo>
                  <a:cubicBezTo>
                    <a:pt x="5372" y="3358"/>
                    <a:pt x="5610" y="3756"/>
                    <a:pt x="5610" y="4114"/>
                  </a:cubicBezTo>
                  <a:lnTo>
                    <a:pt x="5610" y="5268"/>
                  </a:lnTo>
                  <a:cubicBezTo>
                    <a:pt x="5610" y="5387"/>
                    <a:pt x="5571" y="5447"/>
                    <a:pt x="5571" y="5466"/>
                  </a:cubicBezTo>
                  <a:cubicBezTo>
                    <a:pt x="5571" y="5466"/>
                    <a:pt x="5531" y="5447"/>
                    <a:pt x="5511" y="5427"/>
                  </a:cubicBezTo>
                  <a:lnTo>
                    <a:pt x="1134" y="2900"/>
                  </a:lnTo>
                  <a:cubicBezTo>
                    <a:pt x="916" y="2781"/>
                    <a:pt x="697" y="2383"/>
                    <a:pt x="697" y="2025"/>
                  </a:cubicBezTo>
                  <a:lnTo>
                    <a:pt x="697" y="871"/>
                  </a:lnTo>
                  <a:cubicBezTo>
                    <a:pt x="697" y="752"/>
                    <a:pt x="717" y="692"/>
                    <a:pt x="737" y="672"/>
                  </a:cubicBezTo>
                  <a:close/>
                  <a:moveTo>
                    <a:pt x="717" y="0"/>
                  </a:moveTo>
                  <a:cubicBezTo>
                    <a:pt x="600" y="0"/>
                    <a:pt x="491" y="31"/>
                    <a:pt x="398" y="95"/>
                  </a:cubicBezTo>
                  <a:cubicBezTo>
                    <a:pt x="140" y="235"/>
                    <a:pt x="1" y="513"/>
                    <a:pt x="1" y="891"/>
                  </a:cubicBezTo>
                  <a:lnTo>
                    <a:pt x="1" y="2025"/>
                  </a:lnTo>
                  <a:cubicBezTo>
                    <a:pt x="1" y="2602"/>
                    <a:pt x="339" y="3239"/>
                    <a:pt x="796" y="3497"/>
                  </a:cubicBezTo>
                  <a:lnTo>
                    <a:pt x="5153" y="6023"/>
                  </a:lnTo>
                  <a:cubicBezTo>
                    <a:pt x="5292" y="6103"/>
                    <a:pt x="5451" y="6143"/>
                    <a:pt x="5571" y="6143"/>
                  </a:cubicBezTo>
                  <a:cubicBezTo>
                    <a:pt x="5690" y="6143"/>
                    <a:pt x="5809" y="6123"/>
                    <a:pt x="5909" y="6063"/>
                  </a:cubicBezTo>
                  <a:cubicBezTo>
                    <a:pt x="6147" y="5904"/>
                    <a:pt x="6287" y="5626"/>
                    <a:pt x="6287" y="5268"/>
                  </a:cubicBezTo>
                  <a:lnTo>
                    <a:pt x="6287" y="4114"/>
                  </a:lnTo>
                  <a:cubicBezTo>
                    <a:pt x="6287" y="3537"/>
                    <a:pt x="5949" y="2900"/>
                    <a:pt x="5511" y="2642"/>
                  </a:cubicBezTo>
                  <a:lnTo>
                    <a:pt x="1134" y="115"/>
                  </a:lnTo>
                  <a:cubicBezTo>
                    <a:pt x="996" y="41"/>
                    <a:pt x="852" y="0"/>
                    <a:pt x="7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84;p18">
              <a:extLst>
                <a:ext uri="{FF2B5EF4-FFF2-40B4-BE49-F238E27FC236}">
                  <a16:creationId xmlns:a16="http://schemas.microsoft.com/office/drawing/2014/main" id="{BBC9744B-FA5A-FF6E-0B98-184F4CFB4E08}"/>
                </a:ext>
              </a:extLst>
            </p:cNvPr>
            <p:cNvSpPr/>
            <p:nvPr/>
          </p:nvSpPr>
          <p:spPr>
            <a:xfrm>
              <a:off x="4218867" y="3651047"/>
              <a:ext cx="135615" cy="175681"/>
            </a:xfrm>
            <a:custGeom>
              <a:avLst/>
              <a:gdLst/>
              <a:ahLst/>
              <a:cxnLst/>
              <a:rect l="l" t="t" r="r" b="b"/>
              <a:pathLst>
                <a:path w="4099" h="5310" extrusionOk="0">
                  <a:moveTo>
                    <a:pt x="483" y="1"/>
                  </a:moveTo>
                  <a:cubicBezTo>
                    <a:pt x="200" y="1"/>
                    <a:pt x="1" y="269"/>
                    <a:pt x="1" y="714"/>
                  </a:cubicBezTo>
                  <a:lnTo>
                    <a:pt x="1" y="2226"/>
                  </a:lnTo>
                  <a:cubicBezTo>
                    <a:pt x="1" y="2823"/>
                    <a:pt x="359" y="3519"/>
                    <a:pt x="796" y="3778"/>
                  </a:cubicBezTo>
                  <a:lnTo>
                    <a:pt x="3283" y="5210"/>
                  </a:lnTo>
                  <a:cubicBezTo>
                    <a:pt x="3402" y="5277"/>
                    <a:pt x="3515" y="5310"/>
                    <a:pt x="3616" y="5310"/>
                  </a:cubicBezTo>
                  <a:cubicBezTo>
                    <a:pt x="3903" y="5310"/>
                    <a:pt x="4099" y="5049"/>
                    <a:pt x="4099" y="4593"/>
                  </a:cubicBezTo>
                  <a:lnTo>
                    <a:pt x="4099" y="3081"/>
                  </a:lnTo>
                  <a:cubicBezTo>
                    <a:pt x="4099" y="2485"/>
                    <a:pt x="3741" y="1788"/>
                    <a:pt x="3283" y="1530"/>
                  </a:cubicBezTo>
                  <a:lnTo>
                    <a:pt x="796" y="97"/>
                  </a:lnTo>
                  <a:cubicBezTo>
                    <a:pt x="685" y="32"/>
                    <a:pt x="579" y="1"/>
                    <a:pt x="483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85;p18">
              <a:extLst>
                <a:ext uri="{FF2B5EF4-FFF2-40B4-BE49-F238E27FC236}">
                  <a16:creationId xmlns:a16="http://schemas.microsoft.com/office/drawing/2014/main" id="{20E0B2DF-E9B8-9546-C7DC-06E0CB8784FB}"/>
                </a:ext>
              </a:extLst>
            </p:cNvPr>
            <p:cNvSpPr/>
            <p:nvPr/>
          </p:nvSpPr>
          <p:spPr>
            <a:xfrm>
              <a:off x="4207023" y="3639765"/>
              <a:ext cx="158643" cy="198146"/>
            </a:xfrm>
            <a:custGeom>
              <a:avLst/>
              <a:gdLst/>
              <a:ahLst/>
              <a:cxnLst/>
              <a:rect l="l" t="t" r="r" b="b"/>
              <a:pathLst>
                <a:path w="4795" h="5989" extrusionOk="0">
                  <a:moveTo>
                    <a:pt x="836" y="677"/>
                  </a:moveTo>
                  <a:cubicBezTo>
                    <a:pt x="876" y="677"/>
                    <a:pt x="936" y="697"/>
                    <a:pt x="995" y="737"/>
                  </a:cubicBezTo>
                  <a:lnTo>
                    <a:pt x="3482" y="2169"/>
                  </a:lnTo>
                  <a:cubicBezTo>
                    <a:pt x="3820" y="2368"/>
                    <a:pt x="4118" y="2945"/>
                    <a:pt x="4118" y="3422"/>
                  </a:cubicBezTo>
                  <a:lnTo>
                    <a:pt x="4118" y="4934"/>
                  </a:lnTo>
                  <a:cubicBezTo>
                    <a:pt x="4118" y="5153"/>
                    <a:pt x="4059" y="5272"/>
                    <a:pt x="3999" y="5312"/>
                  </a:cubicBezTo>
                  <a:cubicBezTo>
                    <a:pt x="3988" y="5318"/>
                    <a:pt x="3976" y="5320"/>
                    <a:pt x="3963" y="5320"/>
                  </a:cubicBezTo>
                  <a:cubicBezTo>
                    <a:pt x="3926" y="5320"/>
                    <a:pt x="3878" y="5302"/>
                    <a:pt x="3820" y="5272"/>
                  </a:cubicBezTo>
                  <a:lnTo>
                    <a:pt x="1334" y="3820"/>
                  </a:lnTo>
                  <a:cubicBezTo>
                    <a:pt x="995" y="3641"/>
                    <a:pt x="697" y="3044"/>
                    <a:pt x="697" y="2567"/>
                  </a:cubicBezTo>
                  <a:lnTo>
                    <a:pt x="697" y="1055"/>
                  </a:lnTo>
                  <a:cubicBezTo>
                    <a:pt x="697" y="856"/>
                    <a:pt x="757" y="717"/>
                    <a:pt x="796" y="697"/>
                  </a:cubicBezTo>
                  <a:cubicBezTo>
                    <a:pt x="816" y="697"/>
                    <a:pt x="836" y="677"/>
                    <a:pt x="836" y="677"/>
                  </a:cubicBezTo>
                  <a:close/>
                  <a:moveTo>
                    <a:pt x="853" y="0"/>
                  </a:moveTo>
                  <a:cubicBezTo>
                    <a:pt x="714" y="0"/>
                    <a:pt x="579" y="35"/>
                    <a:pt x="458" y="100"/>
                  </a:cubicBezTo>
                  <a:cubicBezTo>
                    <a:pt x="180" y="259"/>
                    <a:pt x="1" y="618"/>
                    <a:pt x="1" y="1055"/>
                  </a:cubicBezTo>
                  <a:lnTo>
                    <a:pt x="1" y="2567"/>
                  </a:lnTo>
                  <a:cubicBezTo>
                    <a:pt x="1" y="3283"/>
                    <a:pt x="438" y="4099"/>
                    <a:pt x="995" y="4417"/>
                  </a:cubicBezTo>
                  <a:lnTo>
                    <a:pt x="3462" y="5849"/>
                  </a:lnTo>
                  <a:cubicBezTo>
                    <a:pt x="3641" y="5949"/>
                    <a:pt x="3800" y="5989"/>
                    <a:pt x="3959" y="5989"/>
                  </a:cubicBezTo>
                  <a:cubicBezTo>
                    <a:pt x="4099" y="5989"/>
                    <a:pt x="4218" y="5969"/>
                    <a:pt x="4337" y="5889"/>
                  </a:cubicBezTo>
                  <a:cubicBezTo>
                    <a:pt x="4636" y="5730"/>
                    <a:pt x="4795" y="5372"/>
                    <a:pt x="4795" y="4934"/>
                  </a:cubicBezTo>
                  <a:lnTo>
                    <a:pt x="4795" y="3422"/>
                  </a:lnTo>
                  <a:cubicBezTo>
                    <a:pt x="4795" y="2706"/>
                    <a:pt x="4357" y="1891"/>
                    <a:pt x="3820" y="1572"/>
                  </a:cubicBezTo>
                  <a:lnTo>
                    <a:pt x="1334" y="140"/>
                  </a:lnTo>
                  <a:cubicBezTo>
                    <a:pt x="1175" y="45"/>
                    <a:pt x="1011" y="0"/>
                    <a:pt x="85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86;p18">
              <a:extLst>
                <a:ext uri="{FF2B5EF4-FFF2-40B4-BE49-F238E27FC236}">
                  <a16:creationId xmlns:a16="http://schemas.microsoft.com/office/drawing/2014/main" id="{DC1004FF-8325-5F24-D970-CBA582E91741}"/>
                </a:ext>
              </a:extLst>
            </p:cNvPr>
            <p:cNvSpPr/>
            <p:nvPr/>
          </p:nvSpPr>
          <p:spPr>
            <a:xfrm>
              <a:off x="4218867" y="3508880"/>
              <a:ext cx="135615" cy="138725"/>
            </a:xfrm>
            <a:custGeom>
              <a:avLst/>
              <a:gdLst/>
              <a:ahLst/>
              <a:cxnLst/>
              <a:rect l="l" t="t" r="r" b="b"/>
              <a:pathLst>
                <a:path w="4099" h="4193" extrusionOk="0">
                  <a:moveTo>
                    <a:pt x="483" y="1"/>
                  </a:moveTo>
                  <a:cubicBezTo>
                    <a:pt x="200" y="1"/>
                    <a:pt x="1" y="269"/>
                    <a:pt x="1" y="714"/>
                  </a:cubicBezTo>
                  <a:lnTo>
                    <a:pt x="1" y="1112"/>
                  </a:lnTo>
                  <a:cubicBezTo>
                    <a:pt x="1" y="1709"/>
                    <a:pt x="359" y="2405"/>
                    <a:pt x="796" y="2664"/>
                  </a:cubicBezTo>
                  <a:lnTo>
                    <a:pt x="3283" y="4096"/>
                  </a:lnTo>
                  <a:cubicBezTo>
                    <a:pt x="3399" y="4162"/>
                    <a:pt x="3509" y="4193"/>
                    <a:pt x="3608" y="4193"/>
                  </a:cubicBezTo>
                  <a:cubicBezTo>
                    <a:pt x="3899" y="4193"/>
                    <a:pt x="4099" y="3925"/>
                    <a:pt x="4099" y="3479"/>
                  </a:cubicBezTo>
                  <a:lnTo>
                    <a:pt x="4099" y="3082"/>
                  </a:lnTo>
                  <a:cubicBezTo>
                    <a:pt x="4099" y="2485"/>
                    <a:pt x="3741" y="1789"/>
                    <a:pt x="3283" y="1530"/>
                  </a:cubicBezTo>
                  <a:lnTo>
                    <a:pt x="796" y="98"/>
                  </a:lnTo>
                  <a:cubicBezTo>
                    <a:pt x="685" y="32"/>
                    <a:pt x="579" y="1"/>
                    <a:pt x="483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87;p18">
              <a:extLst>
                <a:ext uri="{FF2B5EF4-FFF2-40B4-BE49-F238E27FC236}">
                  <a16:creationId xmlns:a16="http://schemas.microsoft.com/office/drawing/2014/main" id="{587A277A-BF32-70FA-79C2-88998EC9F692}"/>
                </a:ext>
              </a:extLst>
            </p:cNvPr>
            <p:cNvSpPr/>
            <p:nvPr/>
          </p:nvSpPr>
          <p:spPr>
            <a:xfrm>
              <a:off x="4207023" y="3497334"/>
              <a:ext cx="158643" cy="161554"/>
            </a:xfrm>
            <a:custGeom>
              <a:avLst/>
              <a:gdLst/>
              <a:ahLst/>
              <a:cxnLst/>
              <a:rect l="l" t="t" r="r" b="b"/>
              <a:pathLst>
                <a:path w="4795" h="4883" extrusionOk="0">
                  <a:moveTo>
                    <a:pt x="836" y="685"/>
                  </a:moveTo>
                  <a:cubicBezTo>
                    <a:pt x="876" y="685"/>
                    <a:pt x="936" y="705"/>
                    <a:pt x="995" y="745"/>
                  </a:cubicBezTo>
                  <a:lnTo>
                    <a:pt x="3482" y="2177"/>
                  </a:lnTo>
                  <a:cubicBezTo>
                    <a:pt x="3820" y="2376"/>
                    <a:pt x="4118" y="2953"/>
                    <a:pt x="4118" y="3431"/>
                  </a:cubicBezTo>
                  <a:lnTo>
                    <a:pt x="4118" y="3828"/>
                  </a:lnTo>
                  <a:cubicBezTo>
                    <a:pt x="4118" y="4047"/>
                    <a:pt x="4059" y="4167"/>
                    <a:pt x="3999" y="4186"/>
                  </a:cubicBezTo>
                  <a:cubicBezTo>
                    <a:pt x="3985" y="4194"/>
                    <a:pt x="3967" y="4198"/>
                    <a:pt x="3947" y="4198"/>
                  </a:cubicBezTo>
                  <a:cubicBezTo>
                    <a:pt x="3913" y="4198"/>
                    <a:pt x="3871" y="4185"/>
                    <a:pt x="3820" y="4147"/>
                  </a:cubicBezTo>
                  <a:lnTo>
                    <a:pt x="1334" y="2714"/>
                  </a:lnTo>
                  <a:cubicBezTo>
                    <a:pt x="995" y="2516"/>
                    <a:pt x="697" y="1939"/>
                    <a:pt x="697" y="1461"/>
                  </a:cubicBezTo>
                  <a:lnTo>
                    <a:pt x="697" y="1063"/>
                  </a:lnTo>
                  <a:cubicBezTo>
                    <a:pt x="697" y="845"/>
                    <a:pt x="757" y="725"/>
                    <a:pt x="796" y="705"/>
                  </a:cubicBezTo>
                  <a:cubicBezTo>
                    <a:pt x="816" y="685"/>
                    <a:pt x="836" y="685"/>
                    <a:pt x="836" y="685"/>
                  </a:cubicBezTo>
                  <a:close/>
                  <a:moveTo>
                    <a:pt x="842" y="1"/>
                  </a:moveTo>
                  <a:cubicBezTo>
                    <a:pt x="706" y="1"/>
                    <a:pt x="576" y="36"/>
                    <a:pt x="458" y="108"/>
                  </a:cubicBezTo>
                  <a:cubicBezTo>
                    <a:pt x="180" y="268"/>
                    <a:pt x="1" y="626"/>
                    <a:pt x="1" y="1063"/>
                  </a:cubicBezTo>
                  <a:lnTo>
                    <a:pt x="1" y="1461"/>
                  </a:lnTo>
                  <a:cubicBezTo>
                    <a:pt x="1" y="2177"/>
                    <a:pt x="438" y="2993"/>
                    <a:pt x="995" y="3311"/>
                  </a:cubicBezTo>
                  <a:lnTo>
                    <a:pt x="3462" y="4743"/>
                  </a:lnTo>
                  <a:cubicBezTo>
                    <a:pt x="3641" y="4843"/>
                    <a:pt x="3800" y="4883"/>
                    <a:pt x="3959" y="4883"/>
                  </a:cubicBezTo>
                  <a:cubicBezTo>
                    <a:pt x="4099" y="4883"/>
                    <a:pt x="4218" y="4863"/>
                    <a:pt x="4337" y="4783"/>
                  </a:cubicBezTo>
                  <a:cubicBezTo>
                    <a:pt x="4636" y="4624"/>
                    <a:pt x="4795" y="4266"/>
                    <a:pt x="4795" y="3828"/>
                  </a:cubicBezTo>
                  <a:lnTo>
                    <a:pt x="4795" y="3431"/>
                  </a:lnTo>
                  <a:cubicBezTo>
                    <a:pt x="4795" y="2714"/>
                    <a:pt x="4357" y="1899"/>
                    <a:pt x="3820" y="1581"/>
                  </a:cubicBezTo>
                  <a:lnTo>
                    <a:pt x="1334" y="148"/>
                  </a:lnTo>
                  <a:cubicBezTo>
                    <a:pt x="1171" y="51"/>
                    <a:pt x="1003" y="1"/>
                    <a:pt x="8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88;p18">
              <a:extLst>
                <a:ext uri="{FF2B5EF4-FFF2-40B4-BE49-F238E27FC236}">
                  <a16:creationId xmlns:a16="http://schemas.microsoft.com/office/drawing/2014/main" id="{9F918BC3-A3EF-76E4-1C21-15A947303A46}"/>
                </a:ext>
              </a:extLst>
            </p:cNvPr>
            <p:cNvSpPr/>
            <p:nvPr/>
          </p:nvSpPr>
          <p:spPr>
            <a:xfrm>
              <a:off x="3867438" y="4012368"/>
              <a:ext cx="48073" cy="101207"/>
            </a:xfrm>
            <a:custGeom>
              <a:avLst/>
              <a:gdLst/>
              <a:ahLst/>
              <a:cxnLst/>
              <a:rect l="l" t="t" r="r" b="b"/>
              <a:pathLst>
                <a:path w="1453" h="3059" extrusionOk="0">
                  <a:moveTo>
                    <a:pt x="367" y="1"/>
                  </a:moveTo>
                  <a:cubicBezTo>
                    <a:pt x="152" y="1"/>
                    <a:pt x="0" y="198"/>
                    <a:pt x="0" y="535"/>
                  </a:cubicBezTo>
                  <a:lnTo>
                    <a:pt x="0" y="1689"/>
                  </a:lnTo>
                  <a:cubicBezTo>
                    <a:pt x="0" y="2127"/>
                    <a:pt x="279" y="2664"/>
                    <a:pt x="617" y="2863"/>
                  </a:cubicBezTo>
                  <a:lnTo>
                    <a:pt x="836" y="2982"/>
                  </a:lnTo>
                  <a:cubicBezTo>
                    <a:pt x="924" y="3034"/>
                    <a:pt x="1009" y="3059"/>
                    <a:pt x="1085" y="3059"/>
                  </a:cubicBezTo>
                  <a:cubicBezTo>
                    <a:pt x="1301" y="3059"/>
                    <a:pt x="1452" y="2862"/>
                    <a:pt x="1452" y="2525"/>
                  </a:cubicBezTo>
                  <a:lnTo>
                    <a:pt x="1452" y="1371"/>
                  </a:lnTo>
                  <a:cubicBezTo>
                    <a:pt x="1452" y="913"/>
                    <a:pt x="1174" y="396"/>
                    <a:pt x="836" y="197"/>
                  </a:cubicBezTo>
                  <a:lnTo>
                    <a:pt x="617" y="78"/>
                  </a:lnTo>
                  <a:cubicBezTo>
                    <a:pt x="528" y="26"/>
                    <a:pt x="444" y="1"/>
                    <a:pt x="367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89;p18">
              <a:extLst>
                <a:ext uri="{FF2B5EF4-FFF2-40B4-BE49-F238E27FC236}">
                  <a16:creationId xmlns:a16="http://schemas.microsoft.com/office/drawing/2014/main" id="{F2CD3395-1FA0-E6FE-AFEF-8F3C93E697BB}"/>
                </a:ext>
              </a:extLst>
            </p:cNvPr>
            <p:cNvSpPr/>
            <p:nvPr/>
          </p:nvSpPr>
          <p:spPr>
            <a:xfrm>
              <a:off x="3856223" y="4000921"/>
              <a:ext cx="70471" cy="123936"/>
            </a:xfrm>
            <a:custGeom>
              <a:avLst/>
              <a:gdLst/>
              <a:ahLst/>
              <a:cxnLst/>
              <a:rect l="l" t="t" r="r" b="b"/>
              <a:pathLst>
                <a:path w="2130" h="3746" extrusionOk="0">
                  <a:moveTo>
                    <a:pt x="717" y="682"/>
                  </a:moveTo>
                  <a:cubicBezTo>
                    <a:pt x="717" y="682"/>
                    <a:pt x="737" y="682"/>
                    <a:pt x="777" y="722"/>
                  </a:cubicBezTo>
                  <a:lnTo>
                    <a:pt x="996" y="841"/>
                  </a:lnTo>
                  <a:cubicBezTo>
                    <a:pt x="1214" y="961"/>
                    <a:pt x="1453" y="1359"/>
                    <a:pt x="1453" y="1717"/>
                  </a:cubicBezTo>
                  <a:lnTo>
                    <a:pt x="1453" y="2871"/>
                  </a:lnTo>
                  <a:cubicBezTo>
                    <a:pt x="1453" y="2982"/>
                    <a:pt x="1418" y="3042"/>
                    <a:pt x="1397" y="3065"/>
                  </a:cubicBezTo>
                  <a:lnTo>
                    <a:pt x="1397" y="3065"/>
                  </a:lnTo>
                  <a:cubicBezTo>
                    <a:pt x="1391" y="3058"/>
                    <a:pt x="1362" y="3044"/>
                    <a:pt x="1334" y="3030"/>
                  </a:cubicBezTo>
                  <a:lnTo>
                    <a:pt x="1135" y="2910"/>
                  </a:lnTo>
                  <a:cubicBezTo>
                    <a:pt x="916" y="2791"/>
                    <a:pt x="677" y="2393"/>
                    <a:pt x="677" y="2035"/>
                  </a:cubicBezTo>
                  <a:lnTo>
                    <a:pt x="677" y="881"/>
                  </a:lnTo>
                  <a:cubicBezTo>
                    <a:pt x="677" y="762"/>
                    <a:pt x="717" y="702"/>
                    <a:pt x="717" y="682"/>
                  </a:cubicBezTo>
                  <a:close/>
                  <a:moveTo>
                    <a:pt x="714" y="0"/>
                  </a:moveTo>
                  <a:cubicBezTo>
                    <a:pt x="595" y="0"/>
                    <a:pt x="480" y="30"/>
                    <a:pt x="379" y="86"/>
                  </a:cubicBezTo>
                  <a:cubicBezTo>
                    <a:pt x="140" y="225"/>
                    <a:pt x="1" y="523"/>
                    <a:pt x="1" y="881"/>
                  </a:cubicBezTo>
                  <a:lnTo>
                    <a:pt x="1" y="2035"/>
                  </a:lnTo>
                  <a:cubicBezTo>
                    <a:pt x="1" y="2612"/>
                    <a:pt x="339" y="3248"/>
                    <a:pt x="777" y="3507"/>
                  </a:cubicBezTo>
                  <a:lnTo>
                    <a:pt x="996" y="3626"/>
                  </a:lnTo>
                  <a:cubicBezTo>
                    <a:pt x="1135" y="3706"/>
                    <a:pt x="1274" y="3746"/>
                    <a:pt x="1413" y="3746"/>
                  </a:cubicBezTo>
                  <a:cubicBezTo>
                    <a:pt x="1533" y="3746"/>
                    <a:pt x="1652" y="3726"/>
                    <a:pt x="1751" y="3666"/>
                  </a:cubicBezTo>
                  <a:cubicBezTo>
                    <a:pt x="1990" y="3527"/>
                    <a:pt x="2129" y="3229"/>
                    <a:pt x="2129" y="2871"/>
                  </a:cubicBezTo>
                  <a:lnTo>
                    <a:pt x="2129" y="1717"/>
                  </a:lnTo>
                  <a:cubicBezTo>
                    <a:pt x="2129" y="1140"/>
                    <a:pt x="1791" y="503"/>
                    <a:pt x="1354" y="245"/>
                  </a:cubicBezTo>
                  <a:lnTo>
                    <a:pt x="1135" y="125"/>
                  </a:lnTo>
                  <a:cubicBezTo>
                    <a:pt x="996" y="40"/>
                    <a:pt x="852" y="0"/>
                    <a:pt x="7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90;p18">
              <a:extLst>
                <a:ext uri="{FF2B5EF4-FFF2-40B4-BE49-F238E27FC236}">
                  <a16:creationId xmlns:a16="http://schemas.microsoft.com/office/drawing/2014/main" id="{044955CA-F23E-F2CE-1467-0D5D05B5E6FA}"/>
                </a:ext>
              </a:extLst>
            </p:cNvPr>
            <p:cNvSpPr/>
            <p:nvPr/>
          </p:nvSpPr>
          <p:spPr>
            <a:xfrm>
              <a:off x="3884543" y="2087847"/>
              <a:ext cx="61902" cy="129991"/>
            </a:xfrm>
            <a:custGeom>
              <a:avLst/>
              <a:gdLst/>
              <a:ahLst/>
              <a:cxnLst/>
              <a:rect l="l" t="t" r="r" b="b"/>
              <a:pathLst>
                <a:path w="1871" h="3929" extrusionOk="0">
                  <a:moveTo>
                    <a:pt x="474" y="0"/>
                  </a:moveTo>
                  <a:cubicBezTo>
                    <a:pt x="195" y="0"/>
                    <a:pt x="0" y="257"/>
                    <a:pt x="0" y="697"/>
                  </a:cubicBezTo>
                  <a:lnTo>
                    <a:pt x="0" y="2169"/>
                  </a:lnTo>
                  <a:cubicBezTo>
                    <a:pt x="0" y="2746"/>
                    <a:pt x="358" y="3422"/>
                    <a:pt x="796" y="3681"/>
                  </a:cubicBezTo>
                  <a:lnTo>
                    <a:pt x="1074" y="3840"/>
                  </a:lnTo>
                  <a:cubicBezTo>
                    <a:pt x="1184" y="3900"/>
                    <a:pt x="1289" y="3929"/>
                    <a:pt x="1385" y="3929"/>
                  </a:cubicBezTo>
                  <a:cubicBezTo>
                    <a:pt x="1670" y="3929"/>
                    <a:pt x="1870" y="3675"/>
                    <a:pt x="1870" y="3243"/>
                  </a:cubicBezTo>
                  <a:lnTo>
                    <a:pt x="1870" y="1771"/>
                  </a:lnTo>
                  <a:cubicBezTo>
                    <a:pt x="1870" y="1174"/>
                    <a:pt x="1512" y="498"/>
                    <a:pt x="1074" y="259"/>
                  </a:cubicBezTo>
                  <a:lnTo>
                    <a:pt x="796" y="100"/>
                  </a:lnTo>
                  <a:cubicBezTo>
                    <a:pt x="681" y="33"/>
                    <a:pt x="572" y="0"/>
                    <a:pt x="474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91;p18">
              <a:extLst>
                <a:ext uri="{FF2B5EF4-FFF2-40B4-BE49-F238E27FC236}">
                  <a16:creationId xmlns:a16="http://schemas.microsoft.com/office/drawing/2014/main" id="{258F13B0-6FE8-B40F-AAAF-F3189216BF3C}"/>
                </a:ext>
              </a:extLst>
            </p:cNvPr>
            <p:cNvSpPr/>
            <p:nvPr/>
          </p:nvSpPr>
          <p:spPr>
            <a:xfrm>
              <a:off x="3873361" y="2076399"/>
              <a:ext cx="84267" cy="152985"/>
            </a:xfrm>
            <a:custGeom>
              <a:avLst/>
              <a:gdLst/>
              <a:ahLst/>
              <a:cxnLst/>
              <a:rect l="l" t="t" r="r" b="b"/>
              <a:pathLst>
                <a:path w="2547" h="4624" extrusionOk="0">
                  <a:moveTo>
                    <a:pt x="816" y="685"/>
                  </a:moveTo>
                  <a:cubicBezTo>
                    <a:pt x="855" y="685"/>
                    <a:pt x="895" y="705"/>
                    <a:pt x="955" y="745"/>
                  </a:cubicBezTo>
                  <a:lnTo>
                    <a:pt x="1233" y="904"/>
                  </a:lnTo>
                  <a:cubicBezTo>
                    <a:pt x="1572" y="1083"/>
                    <a:pt x="1850" y="1660"/>
                    <a:pt x="1850" y="2117"/>
                  </a:cubicBezTo>
                  <a:lnTo>
                    <a:pt x="1850" y="3589"/>
                  </a:lnTo>
                  <a:cubicBezTo>
                    <a:pt x="1850" y="3808"/>
                    <a:pt x="1790" y="3908"/>
                    <a:pt x="1751" y="3927"/>
                  </a:cubicBezTo>
                  <a:cubicBezTo>
                    <a:pt x="1745" y="3933"/>
                    <a:pt x="1736" y="3935"/>
                    <a:pt x="1723" y="3935"/>
                  </a:cubicBezTo>
                  <a:cubicBezTo>
                    <a:pt x="1688" y="3935"/>
                    <a:pt x="1630" y="3917"/>
                    <a:pt x="1572" y="3888"/>
                  </a:cubicBezTo>
                  <a:lnTo>
                    <a:pt x="1293" y="3729"/>
                  </a:lnTo>
                  <a:cubicBezTo>
                    <a:pt x="975" y="3530"/>
                    <a:pt x="676" y="2973"/>
                    <a:pt x="676" y="2515"/>
                  </a:cubicBezTo>
                  <a:lnTo>
                    <a:pt x="676" y="1043"/>
                  </a:lnTo>
                  <a:cubicBezTo>
                    <a:pt x="676" y="804"/>
                    <a:pt x="756" y="725"/>
                    <a:pt x="776" y="685"/>
                  </a:cubicBezTo>
                  <a:close/>
                  <a:moveTo>
                    <a:pt x="813" y="0"/>
                  </a:moveTo>
                  <a:cubicBezTo>
                    <a:pt x="682" y="0"/>
                    <a:pt x="556" y="36"/>
                    <a:pt x="438" y="108"/>
                  </a:cubicBezTo>
                  <a:cubicBezTo>
                    <a:pt x="159" y="267"/>
                    <a:pt x="0" y="605"/>
                    <a:pt x="0" y="1043"/>
                  </a:cubicBezTo>
                  <a:lnTo>
                    <a:pt x="0" y="2515"/>
                  </a:lnTo>
                  <a:cubicBezTo>
                    <a:pt x="0" y="3211"/>
                    <a:pt x="418" y="4007"/>
                    <a:pt x="955" y="4325"/>
                  </a:cubicBezTo>
                  <a:lnTo>
                    <a:pt x="1233" y="4484"/>
                  </a:lnTo>
                  <a:cubicBezTo>
                    <a:pt x="1393" y="4564"/>
                    <a:pt x="1572" y="4624"/>
                    <a:pt x="1731" y="4624"/>
                  </a:cubicBezTo>
                  <a:cubicBezTo>
                    <a:pt x="1850" y="4624"/>
                    <a:pt x="1989" y="4584"/>
                    <a:pt x="2109" y="4524"/>
                  </a:cubicBezTo>
                  <a:cubicBezTo>
                    <a:pt x="2387" y="4365"/>
                    <a:pt x="2546" y="4007"/>
                    <a:pt x="2546" y="3589"/>
                  </a:cubicBezTo>
                  <a:lnTo>
                    <a:pt x="2546" y="2117"/>
                  </a:lnTo>
                  <a:cubicBezTo>
                    <a:pt x="2546" y="1401"/>
                    <a:pt x="2129" y="605"/>
                    <a:pt x="1572" y="307"/>
                  </a:cubicBezTo>
                  <a:lnTo>
                    <a:pt x="1293" y="148"/>
                  </a:lnTo>
                  <a:cubicBezTo>
                    <a:pt x="1131" y="50"/>
                    <a:pt x="968" y="0"/>
                    <a:pt x="8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92;p18">
              <a:extLst>
                <a:ext uri="{FF2B5EF4-FFF2-40B4-BE49-F238E27FC236}">
                  <a16:creationId xmlns:a16="http://schemas.microsoft.com/office/drawing/2014/main" id="{CD98F3E3-173E-A004-A0E1-6C6C5A2BA384}"/>
                </a:ext>
              </a:extLst>
            </p:cNvPr>
            <p:cNvSpPr/>
            <p:nvPr/>
          </p:nvSpPr>
          <p:spPr>
            <a:xfrm>
              <a:off x="4624291" y="1235544"/>
              <a:ext cx="201421" cy="659186"/>
            </a:xfrm>
            <a:custGeom>
              <a:avLst/>
              <a:gdLst/>
              <a:ahLst/>
              <a:cxnLst/>
              <a:rect l="l" t="t" r="r" b="b"/>
              <a:pathLst>
                <a:path w="6088" h="19924" extrusionOk="0">
                  <a:moveTo>
                    <a:pt x="60" y="1"/>
                  </a:moveTo>
                  <a:cubicBezTo>
                    <a:pt x="40" y="1"/>
                    <a:pt x="40" y="21"/>
                    <a:pt x="40" y="21"/>
                  </a:cubicBezTo>
                  <a:lnTo>
                    <a:pt x="40" y="18103"/>
                  </a:lnTo>
                  <a:cubicBezTo>
                    <a:pt x="1" y="18720"/>
                    <a:pt x="538" y="19376"/>
                    <a:pt x="1692" y="19714"/>
                  </a:cubicBezTo>
                  <a:cubicBezTo>
                    <a:pt x="2129" y="19854"/>
                    <a:pt x="2587" y="19923"/>
                    <a:pt x="3044" y="19923"/>
                  </a:cubicBezTo>
                  <a:cubicBezTo>
                    <a:pt x="3502" y="19923"/>
                    <a:pt x="3959" y="19854"/>
                    <a:pt x="4397" y="19714"/>
                  </a:cubicBezTo>
                  <a:cubicBezTo>
                    <a:pt x="5551" y="19376"/>
                    <a:pt x="6088" y="18720"/>
                    <a:pt x="6048" y="18103"/>
                  </a:cubicBezTo>
                  <a:lnTo>
                    <a:pt x="6048" y="21"/>
                  </a:lnTo>
                  <a:cubicBezTo>
                    <a:pt x="6048" y="21"/>
                    <a:pt x="6028" y="1"/>
                    <a:pt x="6028" y="1"/>
                  </a:cubicBez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93;p18">
              <a:extLst>
                <a:ext uri="{FF2B5EF4-FFF2-40B4-BE49-F238E27FC236}">
                  <a16:creationId xmlns:a16="http://schemas.microsoft.com/office/drawing/2014/main" id="{5EBAF07F-BEFD-E06C-C713-D70B2A4B3D62}"/>
                </a:ext>
              </a:extLst>
            </p:cNvPr>
            <p:cNvSpPr/>
            <p:nvPr/>
          </p:nvSpPr>
          <p:spPr>
            <a:xfrm>
              <a:off x="4614432" y="1224361"/>
              <a:ext cx="221173" cy="681882"/>
            </a:xfrm>
            <a:custGeom>
              <a:avLst/>
              <a:gdLst/>
              <a:ahLst/>
              <a:cxnLst/>
              <a:rect l="l" t="t" r="r" b="b"/>
              <a:pathLst>
                <a:path w="6685" h="20610" extrusionOk="0">
                  <a:moveTo>
                    <a:pt x="6008" y="677"/>
                  </a:moveTo>
                  <a:lnTo>
                    <a:pt x="6008" y="18083"/>
                  </a:lnTo>
                  <a:lnTo>
                    <a:pt x="5968" y="18083"/>
                  </a:lnTo>
                  <a:lnTo>
                    <a:pt x="6008" y="18461"/>
                  </a:lnTo>
                  <a:cubicBezTo>
                    <a:pt x="6048" y="18978"/>
                    <a:pt x="5491" y="19456"/>
                    <a:pt x="4595" y="19734"/>
                  </a:cubicBezTo>
                  <a:cubicBezTo>
                    <a:pt x="4188" y="19863"/>
                    <a:pt x="3765" y="19928"/>
                    <a:pt x="3342" y="19928"/>
                  </a:cubicBezTo>
                  <a:cubicBezTo>
                    <a:pt x="2920" y="19928"/>
                    <a:pt x="2497" y="19863"/>
                    <a:pt x="2089" y="19734"/>
                  </a:cubicBezTo>
                  <a:cubicBezTo>
                    <a:pt x="1174" y="19456"/>
                    <a:pt x="637" y="18978"/>
                    <a:pt x="677" y="18461"/>
                  </a:cubicBezTo>
                  <a:lnTo>
                    <a:pt x="716" y="18083"/>
                  </a:lnTo>
                  <a:lnTo>
                    <a:pt x="677" y="18083"/>
                  </a:lnTo>
                  <a:lnTo>
                    <a:pt x="677" y="677"/>
                  </a:lnTo>
                  <a:close/>
                  <a:moveTo>
                    <a:pt x="20" y="1"/>
                  </a:moveTo>
                  <a:lnTo>
                    <a:pt x="0" y="378"/>
                  </a:lnTo>
                  <a:lnTo>
                    <a:pt x="20" y="18779"/>
                  </a:lnTo>
                  <a:cubicBezTo>
                    <a:pt x="159" y="19476"/>
                    <a:pt x="816" y="20072"/>
                    <a:pt x="1890" y="20391"/>
                  </a:cubicBezTo>
                  <a:cubicBezTo>
                    <a:pt x="2367" y="20530"/>
                    <a:pt x="2845" y="20609"/>
                    <a:pt x="3342" y="20609"/>
                  </a:cubicBezTo>
                  <a:cubicBezTo>
                    <a:pt x="3840" y="20609"/>
                    <a:pt x="4317" y="20550"/>
                    <a:pt x="4794" y="20391"/>
                  </a:cubicBezTo>
                  <a:cubicBezTo>
                    <a:pt x="5869" y="20072"/>
                    <a:pt x="6525" y="19476"/>
                    <a:pt x="6664" y="18779"/>
                  </a:cubicBezTo>
                  <a:lnTo>
                    <a:pt x="6684" y="18779"/>
                  </a:lnTo>
                  <a:lnTo>
                    <a:pt x="6684" y="18560"/>
                  </a:lnTo>
                  <a:lnTo>
                    <a:pt x="6684" y="18481"/>
                  </a:lnTo>
                  <a:lnTo>
                    <a:pt x="6684" y="18441"/>
                  </a:lnTo>
                  <a:lnTo>
                    <a:pt x="6684" y="20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94;p18">
              <a:extLst>
                <a:ext uri="{FF2B5EF4-FFF2-40B4-BE49-F238E27FC236}">
                  <a16:creationId xmlns:a16="http://schemas.microsoft.com/office/drawing/2014/main" id="{107909DC-369F-31AD-AE1E-B772E941A8B5}"/>
                </a:ext>
              </a:extLst>
            </p:cNvPr>
            <p:cNvSpPr/>
            <p:nvPr/>
          </p:nvSpPr>
          <p:spPr>
            <a:xfrm>
              <a:off x="4624291" y="1235544"/>
              <a:ext cx="86914" cy="658855"/>
            </a:xfrm>
            <a:custGeom>
              <a:avLst/>
              <a:gdLst/>
              <a:ahLst/>
              <a:cxnLst/>
              <a:rect l="l" t="t" r="r" b="b"/>
              <a:pathLst>
                <a:path w="2627" h="19914" extrusionOk="0">
                  <a:moveTo>
                    <a:pt x="60" y="1"/>
                  </a:moveTo>
                  <a:cubicBezTo>
                    <a:pt x="40" y="1"/>
                    <a:pt x="40" y="21"/>
                    <a:pt x="40" y="40"/>
                  </a:cubicBezTo>
                  <a:lnTo>
                    <a:pt x="40" y="18103"/>
                  </a:lnTo>
                  <a:cubicBezTo>
                    <a:pt x="1" y="18720"/>
                    <a:pt x="538" y="19376"/>
                    <a:pt x="1692" y="19734"/>
                  </a:cubicBezTo>
                  <a:cubicBezTo>
                    <a:pt x="1990" y="19814"/>
                    <a:pt x="2308" y="19874"/>
                    <a:pt x="2626" y="19913"/>
                  </a:cubicBezTo>
                  <a:lnTo>
                    <a:pt x="2626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95;p18">
              <a:extLst>
                <a:ext uri="{FF2B5EF4-FFF2-40B4-BE49-F238E27FC236}">
                  <a16:creationId xmlns:a16="http://schemas.microsoft.com/office/drawing/2014/main" id="{4002CE93-58D8-30EF-CB2E-7FE4055035E8}"/>
                </a:ext>
              </a:extLst>
            </p:cNvPr>
            <p:cNvSpPr/>
            <p:nvPr/>
          </p:nvSpPr>
          <p:spPr>
            <a:xfrm>
              <a:off x="4614432" y="1224361"/>
              <a:ext cx="108618" cy="682544"/>
            </a:xfrm>
            <a:custGeom>
              <a:avLst/>
              <a:gdLst/>
              <a:ahLst/>
              <a:cxnLst/>
              <a:rect l="l" t="t" r="r" b="b"/>
              <a:pathLst>
                <a:path w="3283" h="20630" extrusionOk="0">
                  <a:moveTo>
                    <a:pt x="2586" y="697"/>
                  </a:moveTo>
                  <a:lnTo>
                    <a:pt x="2586" y="19853"/>
                  </a:lnTo>
                  <a:cubicBezTo>
                    <a:pt x="2407" y="19834"/>
                    <a:pt x="2248" y="19794"/>
                    <a:pt x="2089" y="19734"/>
                  </a:cubicBezTo>
                  <a:cubicBezTo>
                    <a:pt x="1174" y="19456"/>
                    <a:pt x="637" y="18978"/>
                    <a:pt x="677" y="18461"/>
                  </a:cubicBezTo>
                  <a:lnTo>
                    <a:pt x="697" y="18083"/>
                  </a:lnTo>
                  <a:lnTo>
                    <a:pt x="677" y="18083"/>
                  </a:lnTo>
                  <a:lnTo>
                    <a:pt x="677" y="697"/>
                  </a:lnTo>
                  <a:close/>
                  <a:moveTo>
                    <a:pt x="20" y="1"/>
                  </a:moveTo>
                  <a:lnTo>
                    <a:pt x="0" y="378"/>
                  </a:lnTo>
                  <a:lnTo>
                    <a:pt x="20" y="18779"/>
                  </a:lnTo>
                  <a:cubicBezTo>
                    <a:pt x="159" y="19476"/>
                    <a:pt x="816" y="20072"/>
                    <a:pt x="1890" y="20391"/>
                  </a:cubicBezTo>
                  <a:cubicBezTo>
                    <a:pt x="2208" y="20490"/>
                    <a:pt x="2547" y="20550"/>
                    <a:pt x="2905" y="20590"/>
                  </a:cubicBezTo>
                  <a:lnTo>
                    <a:pt x="3283" y="20629"/>
                  </a:lnTo>
                  <a:lnTo>
                    <a:pt x="3283" y="1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96;p18">
              <a:extLst>
                <a:ext uri="{FF2B5EF4-FFF2-40B4-BE49-F238E27FC236}">
                  <a16:creationId xmlns:a16="http://schemas.microsoft.com/office/drawing/2014/main" id="{2EA047DE-021E-323C-0232-60ED518D9CED}"/>
                </a:ext>
              </a:extLst>
            </p:cNvPr>
            <p:cNvSpPr/>
            <p:nvPr/>
          </p:nvSpPr>
          <p:spPr>
            <a:xfrm>
              <a:off x="4615755" y="1180590"/>
              <a:ext cx="218526" cy="115202"/>
            </a:xfrm>
            <a:custGeom>
              <a:avLst/>
              <a:gdLst/>
              <a:ahLst/>
              <a:cxnLst/>
              <a:rect l="l" t="t" r="r" b="b"/>
              <a:pathLst>
                <a:path w="6605" h="3482" extrusionOk="0">
                  <a:moveTo>
                    <a:pt x="3302" y="1"/>
                  </a:moveTo>
                  <a:cubicBezTo>
                    <a:pt x="2531" y="1"/>
                    <a:pt x="1761" y="170"/>
                    <a:pt x="1174" y="508"/>
                  </a:cubicBezTo>
                  <a:cubicBezTo>
                    <a:pt x="0" y="1184"/>
                    <a:pt x="0" y="2298"/>
                    <a:pt x="1174" y="2975"/>
                  </a:cubicBezTo>
                  <a:cubicBezTo>
                    <a:pt x="1761" y="3313"/>
                    <a:pt x="2531" y="3482"/>
                    <a:pt x="3302" y="3482"/>
                  </a:cubicBezTo>
                  <a:cubicBezTo>
                    <a:pt x="4073" y="3482"/>
                    <a:pt x="4844" y="3313"/>
                    <a:pt x="5431" y="2975"/>
                  </a:cubicBezTo>
                  <a:cubicBezTo>
                    <a:pt x="6604" y="2298"/>
                    <a:pt x="6604" y="1184"/>
                    <a:pt x="5431" y="508"/>
                  </a:cubicBezTo>
                  <a:cubicBezTo>
                    <a:pt x="4844" y="170"/>
                    <a:pt x="4073" y="1"/>
                    <a:pt x="3302" y="1"/>
                  </a:cubicBezTo>
                  <a:close/>
                </a:path>
              </a:pathLst>
            </a:custGeom>
            <a:solidFill>
              <a:srgbClr val="5698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97;p18">
              <a:extLst>
                <a:ext uri="{FF2B5EF4-FFF2-40B4-BE49-F238E27FC236}">
                  <a16:creationId xmlns:a16="http://schemas.microsoft.com/office/drawing/2014/main" id="{18D17F8E-15B6-63B7-A9E9-7667FAA511DC}"/>
                </a:ext>
              </a:extLst>
            </p:cNvPr>
            <p:cNvSpPr/>
            <p:nvPr/>
          </p:nvSpPr>
          <p:spPr>
            <a:xfrm>
              <a:off x="4614432" y="1169407"/>
              <a:ext cx="221173" cy="137931"/>
            </a:xfrm>
            <a:custGeom>
              <a:avLst/>
              <a:gdLst/>
              <a:ahLst/>
              <a:cxnLst/>
              <a:rect l="l" t="t" r="r" b="b"/>
              <a:pathLst>
                <a:path w="6685" h="4169" extrusionOk="0">
                  <a:moveTo>
                    <a:pt x="3342" y="687"/>
                  </a:moveTo>
                  <a:cubicBezTo>
                    <a:pt x="4058" y="687"/>
                    <a:pt x="4775" y="846"/>
                    <a:pt x="5292" y="1144"/>
                  </a:cubicBezTo>
                  <a:cubicBezTo>
                    <a:pt x="5749" y="1423"/>
                    <a:pt x="6008" y="1741"/>
                    <a:pt x="6008" y="2079"/>
                  </a:cubicBezTo>
                  <a:cubicBezTo>
                    <a:pt x="6008" y="2417"/>
                    <a:pt x="5749" y="2756"/>
                    <a:pt x="5292" y="3014"/>
                  </a:cubicBezTo>
                  <a:cubicBezTo>
                    <a:pt x="4765" y="3323"/>
                    <a:pt x="4053" y="3477"/>
                    <a:pt x="3342" y="3477"/>
                  </a:cubicBezTo>
                  <a:cubicBezTo>
                    <a:pt x="2631" y="3477"/>
                    <a:pt x="1920" y="3323"/>
                    <a:pt x="1393" y="3014"/>
                  </a:cubicBezTo>
                  <a:cubicBezTo>
                    <a:pt x="935" y="2756"/>
                    <a:pt x="677" y="2417"/>
                    <a:pt x="677" y="2079"/>
                  </a:cubicBezTo>
                  <a:cubicBezTo>
                    <a:pt x="677" y="1741"/>
                    <a:pt x="935" y="1423"/>
                    <a:pt x="1393" y="1144"/>
                  </a:cubicBezTo>
                  <a:cubicBezTo>
                    <a:pt x="1910" y="846"/>
                    <a:pt x="2626" y="687"/>
                    <a:pt x="3342" y="687"/>
                  </a:cubicBezTo>
                  <a:close/>
                  <a:moveTo>
                    <a:pt x="3340" y="0"/>
                  </a:moveTo>
                  <a:cubicBezTo>
                    <a:pt x="2512" y="0"/>
                    <a:pt x="1681" y="189"/>
                    <a:pt x="1035" y="567"/>
                  </a:cubicBezTo>
                  <a:cubicBezTo>
                    <a:pt x="358" y="945"/>
                    <a:pt x="0" y="1483"/>
                    <a:pt x="0" y="2079"/>
                  </a:cubicBezTo>
                  <a:cubicBezTo>
                    <a:pt x="0" y="2676"/>
                    <a:pt x="358" y="3213"/>
                    <a:pt x="1035" y="3611"/>
                  </a:cubicBezTo>
                  <a:cubicBezTo>
                    <a:pt x="1691" y="3969"/>
                    <a:pt x="2507" y="4168"/>
                    <a:pt x="3342" y="4168"/>
                  </a:cubicBezTo>
                  <a:cubicBezTo>
                    <a:pt x="4158" y="4168"/>
                    <a:pt x="4993" y="3969"/>
                    <a:pt x="5630" y="3611"/>
                  </a:cubicBezTo>
                  <a:cubicBezTo>
                    <a:pt x="6306" y="3213"/>
                    <a:pt x="6684" y="2676"/>
                    <a:pt x="6684" y="2079"/>
                  </a:cubicBezTo>
                  <a:cubicBezTo>
                    <a:pt x="6684" y="1483"/>
                    <a:pt x="6306" y="945"/>
                    <a:pt x="5630" y="567"/>
                  </a:cubicBezTo>
                  <a:cubicBezTo>
                    <a:pt x="4993" y="189"/>
                    <a:pt x="4168" y="0"/>
                    <a:pt x="3340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98;p18">
              <a:extLst>
                <a:ext uri="{FF2B5EF4-FFF2-40B4-BE49-F238E27FC236}">
                  <a16:creationId xmlns:a16="http://schemas.microsoft.com/office/drawing/2014/main" id="{6A0366BD-6EC7-B3DA-E35A-D6CD176E1917}"/>
                </a:ext>
              </a:extLst>
            </p:cNvPr>
            <p:cNvSpPr/>
            <p:nvPr/>
          </p:nvSpPr>
          <p:spPr>
            <a:xfrm>
              <a:off x="4591404" y="1126959"/>
              <a:ext cx="266566" cy="156327"/>
            </a:xfrm>
            <a:custGeom>
              <a:avLst/>
              <a:gdLst/>
              <a:ahLst/>
              <a:cxnLst/>
              <a:rect l="l" t="t" r="r" b="b"/>
              <a:pathLst>
                <a:path w="8057" h="4725" extrusionOk="0">
                  <a:moveTo>
                    <a:pt x="99" y="0"/>
                  </a:moveTo>
                  <a:cubicBezTo>
                    <a:pt x="80" y="0"/>
                    <a:pt x="60" y="20"/>
                    <a:pt x="60" y="40"/>
                  </a:cubicBezTo>
                  <a:lnTo>
                    <a:pt x="60" y="2288"/>
                  </a:lnTo>
                  <a:cubicBezTo>
                    <a:pt x="0" y="3124"/>
                    <a:pt x="716" y="3979"/>
                    <a:pt x="2248" y="4456"/>
                  </a:cubicBezTo>
                  <a:cubicBezTo>
                    <a:pt x="2825" y="4635"/>
                    <a:pt x="3427" y="4725"/>
                    <a:pt x="4031" y="4725"/>
                  </a:cubicBezTo>
                  <a:cubicBezTo>
                    <a:pt x="4635" y="4725"/>
                    <a:pt x="5242" y="4635"/>
                    <a:pt x="5829" y="4456"/>
                  </a:cubicBezTo>
                  <a:cubicBezTo>
                    <a:pt x="7340" y="3979"/>
                    <a:pt x="8057" y="3143"/>
                    <a:pt x="7997" y="2288"/>
                  </a:cubicBezTo>
                  <a:lnTo>
                    <a:pt x="8017" y="2010"/>
                  </a:lnTo>
                  <a:lnTo>
                    <a:pt x="8017" y="40"/>
                  </a:lnTo>
                  <a:cubicBezTo>
                    <a:pt x="8017" y="20"/>
                    <a:pt x="7997" y="0"/>
                    <a:pt x="79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99;p18">
              <a:extLst>
                <a:ext uri="{FF2B5EF4-FFF2-40B4-BE49-F238E27FC236}">
                  <a16:creationId xmlns:a16="http://schemas.microsoft.com/office/drawing/2014/main" id="{91795812-55C1-D8A5-40F8-55CF888FA19E}"/>
                </a:ext>
              </a:extLst>
            </p:cNvPr>
            <p:cNvSpPr/>
            <p:nvPr/>
          </p:nvSpPr>
          <p:spPr>
            <a:xfrm>
              <a:off x="4582174" y="1115776"/>
              <a:ext cx="287641" cy="178394"/>
            </a:xfrm>
            <a:custGeom>
              <a:avLst/>
              <a:gdLst/>
              <a:ahLst/>
              <a:cxnLst/>
              <a:rect l="l" t="t" r="r" b="b"/>
              <a:pathLst>
                <a:path w="8694" h="5392" extrusionOk="0">
                  <a:moveTo>
                    <a:pt x="7938" y="677"/>
                  </a:moveTo>
                  <a:lnTo>
                    <a:pt x="7938" y="2626"/>
                  </a:lnTo>
                  <a:cubicBezTo>
                    <a:pt x="7997" y="3382"/>
                    <a:pt x="7241" y="4078"/>
                    <a:pt x="6008" y="4456"/>
                  </a:cubicBezTo>
                  <a:cubicBezTo>
                    <a:pt x="5451" y="4625"/>
                    <a:pt x="4879" y="4710"/>
                    <a:pt x="4310" y="4710"/>
                  </a:cubicBezTo>
                  <a:cubicBezTo>
                    <a:pt x="3740" y="4710"/>
                    <a:pt x="3173" y="4625"/>
                    <a:pt x="2626" y="4456"/>
                  </a:cubicBezTo>
                  <a:cubicBezTo>
                    <a:pt x="1373" y="4078"/>
                    <a:pt x="637" y="3382"/>
                    <a:pt x="677" y="2666"/>
                  </a:cubicBezTo>
                  <a:lnTo>
                    <a:pt x="717" y="2288"/>
                  </a:lnTo>
                  <a:lnTo>
                    <a:pt x="677" y="2288"/>
                  </a:lnTo>
                  <a:lnTo>
                    <a:pt x="677" y="677"/>
                  </a:lnTo>
                  <a:close/>
                  <a:moveTo>
                    <a:pt x="40" y="0"/>
                  </a:moveTo>
                  <a:lnTo>
                    <a:pt x="1" y="358"/>
                  </a:lnTo>
                  <a:lnTo>
                    <a:pt x="20" y="2984"/>
                  </a:lnTo>
                  <a:cubicBezTo>
                    <a:pt x="140" y="3899"/>
                    <a:pt x="1015" y="4675"/>
                    <a:pt x="2427" y="5113"/>
                  </a:cubicBezTo>
                  <a:cubicBezTo>
                    <a:pt x="3044" y="5312"/>
                    <a:pt x="3681" y="5391"/>
                    <a:pt x="4317" y="5391"/>
                  </a:cubicBezTo>
                  <a:cubicBezTo>
                    <a:pt x="4954" y="5391"/>
                    <a:pt x="5590" y="5312"/>
                    <a:pt x="6207" y="5113"/>
                  </a:cubicBezTo>
                  <a:cubicBezTo>
                    <a:pt x="7798" y="4635"/>
                    <a:pt x="8694" y="3700"/>
                    <a:pt x="8614" y="2606"/>
                  </a:cubicBezTo>
                  <a:lnTo>
                    <a:pt x="8634" y="2348"/>
                  </a:lnTo>
                  <a:lnTo>
                    <a:pt x="8634" y="20"/>
                  </a:lnTo>
                  <a:lnTo>
                    <a:pt x="8256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00;p18">
              <a:extLst>
                <a:ext uri="{FF2B5EF4-FFF2-40B4-BE49-F238E27FC236}">
                  <a16:creationId xmlns:a16="http://schemas.microsoft.com/office/drawing/2014/main" id="{5E5D7705-A3A0-EE3F-F39A-412E14D615C3}"/>
                </a:ext>
              </a:extLst>
            </p:cNvPr>
            <p:cNvSpPr/>
            <p:nvPr/>
          </p:nvSpPr>
          <p:spPr>
            <a:xfrm>
              <a:off x="4580850" y="1115776"/>
              <a:ext cx="137601" cy="178394"/>
            </a:xfrm>
            <a:custGeom>
              <a:avLst/>
              <a:gdLst/>
              <a:ahLst/>
              <a:cxnLst/>
              <a:rect l="l" t="t" r="r" b="b"/>
              <a:pathLst>
                <a:path w="4159" h="5392" extrusionOk="0">
                  <a:moveTo>
                    <a:pt x="3462" y="677"/>
                  </a:moveTo>
                  <a:lnTo>
                    <a:pt x="3462" y="4655"/>
                  </a:lnTo>
                  <a:cubicBezTo>
                    <a:pt x="3184" y="4595"/>
                    <a:pt x="2925" y="4536"/>
                    <a:pt x="2666" y="4456"/>
                  </a:cubicBezTo>
                  <a:cubicBezTo>
                    <a:pt x="1373" y="4078"/>
                    <a:pt x="677" y="3442"/>
                    <a:pt x="717" y="2765"/>
                  </a:cubicBezTo>
                  <a:lnTo>
                    <a:pt x="717" y="677"/>
                  </a:lnTo>
                  <a:close/>
                  <a:moveTo>
                    <a:pt x="80" y="0"/>
                  </a:moveTo>
                  <a:lnTo>
                    <a:pt x="41" y="358"/>
                  </a:lnTo>
                  <a:lnTo>
                    <a:pt x="41" y="2726"/>
                  </a:lnTo>
                  <a:cubicBezTo>
                    <a:pt x="1" y="3322"/>
                    <a:pt x="239" y="4436"/>
                    <a:pt x="2467" y="5113"/>
                  </a:cubicBezTo>
                  <a:cubicBezTo>
                    <a:pt x="2885" y="5232"/>
                    <a:pt x="3323" y="5331"/>
                    <a:pt x="3780" y="5371"/>
                  </a:cubicBezTo>
                  <a:lnTo>
                    <a:pt x="4158" y="5391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01;p18">
              <a:extLst>
                <a:ext uri="{FF2B5EF4-FFF2-40B4-BE49-F238E27FC236}">
                  <a16:creationId xmlns:a16="http://schemas.microsoft.com/office/drawing/2014/main" id="{E017846F-A5B5-7160-4AF0-B6BC45958E5B}"/>
                </a:ext>
              </a:extLst>
            </p:cNvPr>
            <p:cNvSpPr/>
            <p:nvPr/>
          </p:nvSpPr>
          <p:spPr>
            <a:xfrm>
              <a:off x="4580189" y="1054073"/>
              <a:ext cx="288964" cy="152224"/>
            </a:xfrm>
            <a:custGeom>
              <a:avLst/>
              <a:gdLst/>
              <a:ahLst/>
              <a:cxnLst/>
              <a:rect l="l" t="t" r="r" b="b"/>
              <a:pathLst>
                <a:path w="8734" h="4601" extrusionOk="0">
                  <a:moveTo>
                    <a:pt x="4377" y="0"/>
                  </a:moveTo>
                  <a:cubicBezTo>
                    <a:pt x="3363" y="0"/>
                    <a:pt x="2348" y="224"/>
                    <a:pt x="1572" y="672"/>
                  </a:cubicBezTo>
                  <a:cubicBezTo>
                    <a:pt x="1" y="1567"/>
                    <a:pt x="1" y="3019"/>
                    <a:pt x="1572" y="3914"/>
                  </a:cubicBezTo>
                  <a:cubicBezTo>
                    <a:pt x="2348" y="4372"/>
                    <a:pt x="3363" y="4600"/>
                    <a:pt x="4377" y="4600"/>
                  </a:cubicBezTo>
                  <a:cubicBezTo>
                    <a:pt x="5392" y="4600"/>
                    <a:pt x="6406" y="4372"/>
                    <a:pt x="7182" y="3914"/>
                  </a:cubicBezTo>
                  <a:cubicBezTo>
                    <a:pt x="8734" y="3019"/>
                    <a:pt x="8734" y="1567"/>
                    <a:pt x="7182" y="672"/>
                  </a:cubicBezTo>
                  <a:cubicBezTo>
                    <a:pt x="6406" y="224"/>
                    <a:pt x="5392" y="0"/>
                    <a:pt x="43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02;p18">
              <a:extLst>
                <a:ext uri="{FF2B5EF4-FFF2-40B4-BE49-F238E27FC236}">
                  <a16:creationId xmlns:a16="http://schemas.microsoft.com/office/drawing/2014/main" id="{F5665D4A-2E63-C09B-1160-15E6467326A7}"/>
                </a:ext>
              </a:extLst>
            </p:cNvPr>
            <p:cNvSpPr/>
            <p:nvPr/>
          </p:nvSpPr>
          <p:spPr>
            <a:xfrm>
              <a:off x="4582174" y="1042890"/>
              <a:ext cx="285656" cy="174920"/>
            </a:xfrm>
            <a:custGeom>
              <a:avLst/>
              <a:gdLst/>
              <a:ahLst/>
              <a:cxnLst/>
              <a:rect l="l" t="t" r="r" b="b"/>
              <a:pathLst>
                <a:path w="8634" h="5287" extrusionOk="0">
                  <a:moveTo>
                    <a:pt x="4317" y="691"/>
                  </a:moveTo>
                  <a:cubicBezTo>
                    <a:pt x="5272" y="691"/>
                    <a:pt x="6227" y="890"/>
                    <a:pt x="6963" y="1308"/>
                  </a:cubicBezTo>
                  <a:cubicBezTo>
                    <a:pt x="7600" y="1686"/>
                    <a:pt x="7958" y="2144"/>
                    <a:pt x="7958" y="2641"/>
                  </a:cubicBezTo>
                  <a:cubicBezTo>
                    <a:pt x="7958" y="3118"/>
                    <a:pt x="7600" y="3596"/>
                    <a:pt x="6963" y="3974"/>
                  </a:cubicBezTo>
                  <a:cubicBezTo>
                    <a:pt x="6227" y="4391"/>
                    <a:pt x="5267" y="4600"/>
                    <a:pt x="4310" y="4600"/>
                  </a:cubicBezTo>
                  <a:cubicBezTo>
                    <a:pt x="3352" y="4600"/>
                    <a:pt x="2398" y="4391"/>
                    <a:pt x="1672" y="3974"/>
                  </a:cubicBezTo>
                  <a:cubicBezTo>
                    <a:pt x="1035" y="3596"/>
                    <a:pt x="677" y="3118"/>
                    <a:pt x="677" y="2641"/>
                  </a:cubicBezTo>
                  <a:cubicBezTo>
                    <a:pt x="677" y="2163"/>
                    <a:pt x="1035" y="1686"/>
                    <a:pt x="1672" y="1308"/>
                  </a:cubicBezTo>
                  <a:cubicBezTo>
                    <a:pt x="2408" y="890"/>
                    <a:pt x="3362" y="691"/>
                    <a:pt x="4317" y="691"/>
                  </a:cubicBezTo>
                  <a:close/>
                  <a:moveTo>
                    <a:pt x="4317" y="0"/>
                  </a:moveTo>
                  <a:cubicBezTo>
                    <a:pt x="3243" y="0"/>
                    <a:pt x="2169" y="244"/>
                    <a:pt x="1333" y="731"/>
                  </a:cubicBezTo>
                  <a:cubicBezTo>
                    <a:pt x="478" y="1228"/>
                    <a:pt x="1" y="1905"/>
                    <a:pt x="1" y="2641"/>
                  </a:cubicBezTo>
                  <a:cubicBezTo>
                    <a:pt x="1" y="3377"/>
                    <a:pt x="478" y="4053"/>
                    <a:pt x="1333" y="4551"/>
                  </a:cubicBezTo>
                  <a:cubicBezTo>
                    <a:pt x="2169" y="5048"/>
                    <a:pt x="3243" y="5287"/>
                    <a:pt x="4317" y="5287"/>
                  </a:cubicBezTo>
                  <a:cubicBezTo>
                    <a:pt x="5391" y="5287"/>
                    <a:pt x="6466" y="5048"/>
                    <a:pt x="7301" y="4551"/>
                  </a:cubicBezTo>
                  <a:cubicBezTo>
                    <a:pt x="8157" y="4053"/>
                    <a:pt x="8634" y="3377"/>
                    <a:pt x="8634" y="2641"/>
                  </a:cubicBezTo>
                  <a:cubicBezTo>
                    <a:pt x="8634" y="1905"/>
                    <a:pt x="8157" y="1228"/>
                    <a:pt x="7301" y="731"/>
                  </a:cubicBezTo>
                  <a:cubicBezTo>
                    <a:pt x="6466" y="244"/>
                    <a:pt x="5391" y="0"/>
                    <a:pt x="4317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03;p18">
              <a:extLst>
                <a:ext uri="{FF2B5EF4-FFF2-40B4-BE49-F238E27FC236}">
                  <a16:creationId xmlns:a16="http://schemas.microsoft.com/office/drawing/2014/main" id="{269C8FD0-8F61-28B6-E5E6-274EBE6DB0FF}"/>
                </a:ext>
              </a:extLst>
            </p:cNvPr>
            <p:cNvSpPr/>
            <p:nvPr/>
          </p:nvSpPr>
          <p:spPr>
            <a:xfrm>
              <a:off x="4788161" y="1194750"/>
              <a:ext cx="22432" cy="75732"/>
            </a:xfrm>
            <a:custGeom>
              <a:avLst/>
              <a:gdLst/>
              <a:ahLst/>
              <a:cxnLst/>
              <a:rect l="l" t="t" r="r" b="b"/>
              <a:pathLst>
                <a:path w="678" h="2289" extrusionOk="0">
                  <a:moveTo>
                    <a:pt x="1" y="0"/>
                  </a:moveTo>
                  <a:lnTo>
                    <a:pt x="1" y="2288"/>
                  </a:lnTo>
                  <a:lnTo>
                    <a:pt x="677" y="2288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1A14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04;p18">
              <a:extLst>
                <a:ext uri="{FF2B5EF4-FFF2-40B4-BE49-F238E27FC236}">
                  <a16:creationId xmlns:a16="http://schemas.microsoft.com/office/drawing/2014/main" id="{6D1EE2CE-8FC1-8A5A-521C-0D5234EBD7B0}"/>
                </a:ext>
              </a:extLst>
            </p:cNvPr>
            <p:cNvSpPr/>
            <p:nvPr/>
          </p:nvSpPr>
          <p:spPr>
            <a:xfrm>
              <a:off x="4288644" y="1732448"/>
              <a:ext cx="150735" cy="161620"/>
            </a:xfrm>
            <a:custGeom>
              <a:avLst/>
              <a:gdLst/>
              <a:ahLst/>
              <a:cxnLst/>
              <a:rect l="l" t="t" r="r" b="b"/>
              <a:pathLst>
                <a:path w="4556" h="4885" extrusionOk="0">
                  <a:moveTo>
                    <a:pt x="2288" y="1"/>
                  </a:moveTo>
                  <a:cubicBezTo>
                    <a:pt x="40" y="1"/>
                    <a:pt x="0" y="3562"/>
                    <a:pt x="0" y="3562"/>
                  </a:cubicBezTo>
                  <a:cubicBezTo>
                    <a:pt x="0" y="3900"/>
                    <a:pt x="219" y="4238"/>
                    <a:pt x="657" y="4496"/>
                  </a:cubicBezTo>
                  <a:cubicBezTo>
                    <a:pt x="1104" y="4755"/>
                    <a:pt x="1691" y="4884"/>
                    <a:pt x="2278" y="4884"/>
                  </a:cubicBezTo>
                  <a:cubicBezTo>
                    <a:pt x="2865" y="4884"/>
                    <a:pt x="3452" y="4755"/>
                    <a:pt x="3899" y="4496"/>
                  </a:cubicBezTo>
                  <a:cubicBezTo>
                    <a:pt x="4337" y="4238"/>
                    <a:pt x="4556" y="3900"/>
                    <a:pt x="4556" y="3562"/>
                  </a:cubicBezTo>
                  <a:cubicBezTo>
                    <a:pt x="4556" y="3562"/>
                    <a:pt x="4516" y="1"/>
                    <a:pt x="22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305;p18">
              <a:extLst>
                <a:ext uri="{FF2B5EF4-FFF2-40B4-BE49-F238E27FC236}">
                  <a16:creationId xmlns:a16="http://schemas.microsoft.com/office/drawing/2014/main" id="{97E2E47C-3556-C855-F143-C198CE9FEF47}"/>
                </a:ext>
              </a:extLst>
            </p:cNvPr>
            <p:cNvSpPr/>
            <p:nvPr/>
          </p:nvSpPr>
          <p:spPr>
            <a:xfrm>
              <a:off x="4277461" y="1721265"/>
              <a:ext cx="173101" cy="184317"/>
            </a:xfrm>
            <a:custGeom>
              <a:avLst/>
              <a:gdLst/>
              <a:ahLst/>
              <a:cxnLst/>
              <a:rect l="l" t="t" r="r" b="b"/>
              <a:pathLst>
                <a:path w="5232" h="5571" extrusionOk="0">
                  <a:moveTo>
                    <a:pt x="2606" y="677"/>
                  </a:moveTo>
                  <a:cubicBezTo>
                    <a:pt x="4496" y="677"/>
                    <a:pt x="4556" y="3880"/>
                    <a:pt x="4556" y="3919"/>
                  </a:cubicBezTo>
                  <a:cubicBezTo>
                    <a:pt x="4556" y="4138"/>
                    <a:pt x="4377" y="4357"/>
                    <a:pt x="4058" y="4536"/>
                  </a:cubicBezTo>
                  <a:cubicBezTo>
                    <a:pt x="3670" y="4765"/>
                    <a:pt x="3143" y="4879"/>
                    <a:pt x="2616" y="4879"/>
                  </a:cubicBezTo>
                  <a:cubicBezTo>
                    <a:pt x="2089" y="4879"/>
                    <a:pt x="1562" y="4765"/>
                    <a:pt x="1174" y="4536"/>
                  </a:cubicBezTo>
                  <a:cubicBezTo>
                    <a:pt x="856" y="4357"/>
                    <a:pt x="677" y="4138"/>
                    <a:pt x="677" y="3900"/>
                  </a:cubicBezTo>
                  <a:cubicBezTo>
                    <a:pt x="677" y="3880"/>
                    <a:pt x="736" y="697"/>
                    <a:pt x="2606" y="677"/>
                  </a:cubicBezTo>
                  <a:close/>
                  <a:moveTo>
                    <a:pt x="2626" y="1"/>
                  </a:moveTo>
                  <a:cubicBezTo>
                    <a:pt x="60" y="1"/>
                    <a:pt x="0" y="3740"/>
                    <a:pt x="0" y="3900"/>
                  </a:cubicBezTo>
                  <a:cubicBezTo>
                    <a:pt x="0" y="4397"/>
                    <a:pt x="299" y="4815"/>
                    <a:pt x="836" y="5133"/>
                  </a:cubicBezTo>
                  <a:cubicBezTo>
                    <a:pt x="1333" y="5431"/>
                    <a:pt x="1970" y="5571"/>
                    <a:pt x="2626" y="5571"/>
                  </a:cubicBezTo>
                  <a:cubicBezTo>
                    <a:pt x="3263" y="5571"/>
                    <a:pt x="3899" y="5431"/>
                    <a:pt x="4396" y="5133"/>
                  </a:cubicBezTo>
                  <a:cubicBezTo>
                    <a:pt x="4934" y="4834"/>
                    <a:pt x="5232" y="4397"/>
                    <a:pt x="5232" y="3900"/>
                  </a:cubicBezTo>
                  <a:cubicBezTo>
                    <a:pt x="5232" y="3740"/>
                    <a:pt x="5172" y="1"/>
                    <a:pt x="2626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306;p18">
              <a:extLst>
                <a:ext uri="{FF2B5EF4-FFF2-40B4-BE49-F238E27FC236}">
                  <a16:creationId xmlns:a16="http://schemas.microsoft.com/office/drawing/2014/main" id="{30AE0186-24B6-A06C-D3BD-5C736F2716C5}"/>
                </a:ext>
              </a:extLst>
            </p:cNvPr>
            <p:cNvSpPr/>
            <p:nvPr/>
          </p:nvSpPr>
          <p:spPr>
            <a:xfrm>
              <a:off x="4288644" y="1734962"/>
              <a:ext cx="67063" cy="154176"/>
            </a:xfrm>
            <a:custGeom>
              <a:avLst/>
              <a:gdLst/>
              <a:ahLst/>
              <a:cxnLst/>
              <a:rect l="l" t="t" r="r" b="b"/>
              <a:pathLst>
                <a:path w="2027" h="4660" extrusionOk="0">
                  <a:moveTo>
                    <a:pt x="1933" y="0"/>
                  </a:moveTo>
                  <a:cubicBezTo>
                    <a:pt x="1926" y="0"/>
                    <a:pt x="1918" y="2"/>
                    <a:pt x="1910" y="4"/>
                  </a:cubicBezTo>
                  <a:cubicBezTo>
                    <a:pt x="40" y="382"/>
                    <a:pt x="0" y="3525"/>
                    <a:pt x="0" y="3525"/>
                  </a:cubicBezTo>
                  <a:cubicBezTo>
                    <a:pt x="0" y="3863"/>
                    <a:pt x="219" y="4202"/>
                    <a:pt x="657" y="4460"/>
                  </a:cubicBezTo>
                  <a:cubicBezTo>
                    <a:pt x="915" y="4600"/>
                    <a:pt x="1214" y="4600"/>
                    <a:pt x="1532" y="4659"/>
                  </a:cubicBezTo>
                  <a:cubicBezTo>
                    <a:pt x="1293" y="2610"/>
                    <a:pt x="1850" y="681"/>
                    <a:pt x="2010" y="124"/>
                  </a:cubicBezTo>
                  <a:cubicBezTo>
                    <a:pt x="2027" y="55"/>
                    <a:pt x="1984" y="0"/>
                    <a:pt x="1933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07;p18">
              <a:extLst>
                <a:ext uri="{FF2B5EF4-FFF2-40B4-BE49-F238E27FC236}">
                  <a16:creationId xmlns:a16="http://schemas.microsoft.com/office/drawing/2014/main" id="{BBCB27BC-C75A-B09D-4943-A043AE4186AA}"/>
                </a:ext>
              </a:extLst>
            </p:cNvPr>
            <p:cNvSpPr/>
            <p:nvPr/>
          </p:nvSpPr>
          <p:spPr>
            <a:xfrm>
              <a:off x="3881235" y="3656903"/>
              <a:ext cx="151430" cy="161587"/>
            </a:xfrm>
            <a:custGeom>
              <a:avLst/>
              <a:gdLst/>
              <a:ahLst/>
              <a:cxnLst/>
              <a:rect l="l" t="t" r="r" b="b"/>
              <a:pathLst>
                <a:path w="4577" h="4884" extrusionOk="0">
                  <a:moveTo>
                    <a:pt x="2288" y="0"/>
                  </a:moveTo>
                  <a:cubicBezTo>
                    <a:pt x="41" y="0"/>
                    <a:pt x="1" y="3561"/>
                    <a:pt x="1" y="3561"/>
                  </a:cubicBezTo>
                  <a:cubicBezTo>
                    <a:pt x="1" y="3899"/>
                    <a:pt x="240" y="4237"/>
                    <a:pt x="677" y="4496"/>
                  </a:cubicBezTo>
                  <a:cubicBezTo>
                    <a:pt x="1125" y="4754"/>
                    <a:pt x="1707" y="4884"/>
                    <a:pt x="2288" y="4884"/>
                  </a:cubicBezTo>
                  <a:cubicBezTo>
                    <a:pt x="2870" y="4884"/>
                    <a:pt x="3452" y="4754"/>
                    <a:pt x="3900" y="4496"/>
                  </a:cubicBezTo>
                  <a:cubicBezTo>
                    <a:pt x="4357" y="4237"/>
                    <a:pt x="4576" y="3899"/>
                    <a:pt x="4576" y="3561"/>
                  </a:cubicBezTo>
                  <a:cubicBezTo>
                    <a:pt x="4576" y="3561"/>
                    <a:pt x="4536" y="0"/>
                    <a:pt x="22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08;p18">
              <a:extLst>
                <a:ext uri="{FF2B5EF4-FFF2-40B4-BE49-F238E27FC236}">
                  <a16:creationId xmlns:a16="http://schemas.microsoft.com/office/drawing/2014/main" id="{EF917DB8-5C8A-F627-8CAC-B4B537B32C05}"/>
                </a:ext>
              </a:extLst>
            </p:cNvPr>
            <p:cNvSpPr/>
            <p:nvPr/>
          </p:nvSpPr>
          <p:spPr>
            <a:xfrm>
              <a:off x="3870052" y="3645687"/>
              <a:ext cx="173796" cy="184317"/>
            </a:xfrm>
            <a:custGeom>
              <a:avLst/>
              <a:gdLst/>
              <a:ahLst/>
              <a:cxnLst/>
              <a:rect l="l" t="t" r="r" b="b"/>
              <a:pathLst>
                <a:path w="5253" h="5571" extrusionOk="0">
                  <a:moveTo>
                    <a:pt x="2626" y="677"/>
                  </a:moveTo>
                  <a:cubicBezTo>
                    <a:pt x="4516" y="677"/>
                    <a:pt x="4576" y="3880"/>
                    <a:pt x="4576" y="3900"/>
                  </a:cubicBezTo>
                  <a:cubicBezTo>
                    <a:pt x="4576" y="4119"/>
                    <a:pt x="4397" y="4357"/>
                    <a:pt x="4079" y="4536"/>
                  </a:cubicBezTo>
                  <a:cubicBezTo>
                    <a:pt x="3681" y="4765"/>
                    <a:pt x="3154" y="4880"/>
                    <a:pt x="2629" y="4880"/>
                  </a:cubicBezTo>
                  <a:cubicBezTo>
                    <a:pt x="2104" y="4880"/>
                    <a:pt x="1582" y="4765"/>
                    <a:pt x="1194" y="4536"/>
                  </a:cubicBezTo>
                  <a:cubicBezTo>
                    <a:pt x="876" y="4357"/>
                    <a:pt x="697" y="4119"/>
                    <a:pt x="697" y="3900"/>
                  </a:cubicBezTo>
                  <a:cubicBezTo>
                    <a:pt x="697" y="3880"/>
                    <a:pt x="757" y="677"/>
                    <a:pt x="2626" y="677"/>
                  </a:cubicBezTo>
                  <a:close/>
                  <a:moveTo>
                    <a:pt x="2626" y="1"/>
                  </a:moveTo>
                  <a:cubicBezTo>
                    <a:pt x="80" y="1"/>
                    <a:pt x="1" y="3741"/>
                    <a:pt x="1" y="3900"/>
                  </a:cubicBezTo>
                  <a:cubicBezTo>
                    <a:pt x="1" y="4377"/>
                    <a:pt x="299" y="4815"/>
                    <a:pt x="836" y="5133"/>
                  </a:cubicBezTo>
                  <a:cubicBezTo>
                    <a:pt x="1353" y="5412"/>
                    <a:pt x="1990" y="5571"/>
                    <a:pt x="2626" y="5571"/>
                  </a:cubicBezTo>
                  <a:cubicBezTo>
                    <a:pt x="3263" y="5571"/>
                    <a:pt x="3919" y="5412"/>
                    <a:pt x="4417" y="5133"/>
                  </a:cubicBezTo>
                  <a:cubicBezTo>
                    <a:pt x="4954" y="4815"/>
                    <a:pt x="5252" y="4377"/>
                    <a:pt x="5252" y="3900"/>
                  </a:cubicBezTo>
                  <a:cubicBezTo>
                    <a:pt x="5252" y="3741"/>
                    <a:pt x="5173" y="1"/>
                    <a:pt x="2626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09;p18">
              <a:extLst>
                <a:ext uri="{FF2B5EF4-FFF2-40B4-BE49-F238E27FC236}">
                  <a16:creationId xmlns:a16="http://schemas.microsoft.com/office/drawing/2014/main" id="{7A79BC13-6566-ACCE-F7A9-9D8844C17845}"/>
                </a:ext>
              </a:extLst>
            </p:cNvPr>
            <p:cNvSpPr/>
            <p:nvPr/>
          </p:nvSpPr>
          <p:spPr>
            <a:xfrm>
              <a:off x="3881235" y="3658855"/>
              <a:ext cx="67824" cy="154044"/>
            </a:xfrm>
            <a:custGeom>
              <a:avLst/>
              <a:gdLst/>
              <a:ahLst/>
              <a:cxnLst/>
              <a:rect l="l" t="t" r="r" b="b"/>
              <a:pathLst>
                <a:path w="2050" h="4656" extrusionOk="0">
                  <a:moveTo>
                    <a:pt x="1930" y="1"/>
                  </a:moveTo>
                  <a:cubicBezTo>
                    <a:pt x="60" y="379"/>
                    <a:pt x="1" y="3522"/>
                    <a:pt x="1" y="3522"/>
                  </a:cubicBezTo>
                  <a:cubicBezTo>
                    <a:pt x="1" y="3860"/>
                    <a:pt x="220" y="4198"/>
                    <a:pt x="677" y="4457"/>
                  </a:cubicBezTo>
                  <a:cubicBezTo>
                    <a:pt x="936" y="4616"/>
                    <a:pt x="1234" y="4596"/>
                    <a:pt x="1552" y="4656"/>
                  </a:cubicBezTo>
                  <a:cubicBezTo>
                    <a:pt x="1294" y="2607"/>
                    <a:pt x="1871" y="677"/>
                    <a:pt x="2030" y="120"/>
                  </a:cubicBezTo>
                  <a:cubicBezTo>
                    <a:pt x="2050" y="60"/>
                    <a:pt x="1990" y="1"/>
                    <a:pt x="1930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310;p18">
              <a:extLst>
                <a:ext uri="{FF2B5EF4-FFF2-40B4-BE49-F238E27FC236}">
                  <a16:creationId xmlns:a16="http://schemas.microsoft.com/office/drawing/2014/main" id="{4DC91A14-8844-0A6F-B1B8-D4408E2D9BEB}"/>
                </a:ext>
              </a:extLst>
            </p:cNvPr>
            <p:cNvSpPr/>
            <p:nvPr/>
          </p:nvSpPr>
          <p:spPr>
            <a:xfrm>
              <a:off x="3943104" y="3333728"/>
              <a:ext cx="25045" cy="262000"/>
            </a:xfrm>
            <a:custGeom>
              <a:avLst/>
              <a:gdLst/>
              <a:ahLst/>
              <a:cxnLst/>
              <a:rect l="l" t="t" r="r" b="b"/>
              <a:pathLst>
                <a:path w="757" h="7919" extrusionOk="0">
                  <a:moveTo>
                    <a:pt x="1" y="1"/>
                  </a:moveTo>
                  <a:lnTo>
                    <a:pt x="80" y="7918"/>
                  </a:lnTo>
                  <a:lnTo>
                    <a:pt x="757" y="7898"/>
                  </a:lnTo>
                  <a:lnTo>
                    <a:pt x="69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311;p18">
              <a:extLst>
                <a:ext uri="{FF2B5EF4-FFF2-40B4-BE49-F238E27FC236}">
                  <a16:creationId xmlns:a16="http://schemas.microsoft.com/office/drawing/2014/main" id="{7EF6BDAE-CCDF-36E0-5308-540111F3EABE}"/>
                </a:ext>
              </a:extLst>
            </p:cNvPr>
            <p:cNvSpPr/>
            <p:nvPr/>
          </p:nvSpPr>
          <p:spPr>
            <a:xfrm>
              <a:off x="4276799" y="2118781"/>
              <a:ext cx="23060" cy="186963"/>
            </a:xfrm>
            <a:custGeom>
              <a:avLst/>
              <a:gdLst/>
              <a:ahLst/>
              <a:cxnLst/>
              <a:rect l="l" t="t" r="r" b="b"/>
              <a:pathLst>
                <a:path w="697" h="5651" extrusionOk="0">
                  <a:moveTo>
                    <a:pt x="0" y="1"/>
                  </a:moveTo>
                  <a:lnTo>
                    <a:pt x="0" y="5650"/>
                  </a:lnTo>
                  <a:lnTo>
                    <a:pt x="697" y="5650"/>
                  </a:lnTo>
                  <a:lnTo>
                    <a:pt x="69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12;p18">
              <a:extLst>
                <a:ext uri="{FF2B5EF4-FFF2-40B4-BE49-F238E27FC236}">
                  <a16:creationId xmlns:a16="http://schemas.microsoft.com/office/drawing/2014/main" id="{5E1FF4B8-3096-BD6B-2135-C9FE8A5DD0BA}"/>
                </a:ext>
              </a:extLst>
            </p:cNvPr>
            <p:cNvSpPr/>
            <p:nvPr/>
          </p:nvSpPr>
          <p:spPr>
            <a:xfrm>
              <a:off x="4214930" y="2095754"/>
              <a:ext cx="22399" cy="230371"/>
            </a:xfrm>
            <a:custGeom>
              <a:avLst/>
              <a:gdLst/>
              <a:ahLst/>
              <a:cxnLst/>
              <a:rect l="l" t="t" r="r" b="b"/>
              <a:pathLst>
                <a:path w="677" h="6963" extrusionOk="0">
                  <a:moveTo>
                    <a:pt x="0" y="1"/>
                  </a:moveTo>
                  <a:lnTo>
                    <a:pt x="0" y="6963"/>
                  </a:lnTo>
                  <a:lnTo>
                    <a:pt x="677" y="6963"/>
                  </a:lnTo>
                  <a:lnTo>
                    <a:pt x="67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13;p18">
              <a:extLst>
                <a:ext uri="{FF2B5EF4-FFF2-40B4-BE49-F238E27FC236}">
                  <a16:creationId xmlns:a16="http://schemas.microsoft.com/office/drawing/2014/main" id="{800D0AB4-5BFB-7413-A1F0-55E9A00E97F6}"/>
                </a:ext>
              </a:extLst>
            </p:cNvPr>
            <p:cNvSpPr/>
            <p:nvPr/>
          </p:nvSpPr>
          <p:spPr>
            <a:xfrm>
              <a:off x="4868458" y="1488631"/>
              <a:ext cx="22432" cy="250784"/>
            </a:xfrm>
            <a:custGeom>
              <a:avLst/>
              <a:gdLst/>
              <a:ahLst/>
              <a:cxnLst/>
              <a:rect l="l" t="t" r="r" b="b"/>
              <a:pathLst>
                <a:path w="678" h="7580" extrusionOk="0">
                  <a:moveTo>
                    <a:pt x="1" y="0"/>
                  </a:moveTo>
                  <a:lnTo>
                    <a:pt x="1" y="7579"/>
                  </a:lnTo>
                  <a:lnTo>
                    <a:pt x="677" y="7579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14;p18">
              <a:extLst>
                <a:ext uri="{FF2B5EF4-FFF2-40B4-BE49-F238E27FC236}">
                  <a16:creationId xmlns:a16="http://schemas.microsoft.com/office/drawing/2014/main" id="{5822DB81-CF5E-ED9C-3CF7-82798845D926}"/>
                </a:ext>
              </a:extLst>
            </p:cNvPr>
            <p:cNvSpPr/>
            <p:nvPr/>
          </p:nvSpPr>
          <p:spPr>
            <a:xfrm>
              <a:off x="4868458" y="1356985"/>
              <a:ext cx="22432" cy="92837"/>
            </a:xfrm>
            <a:custGeom>
              <a:avLst/>
              <a:gdLst/>
              <a:ahLst/>
              <a:cxnLst/>
              <a:rect l="l" t="t" r="r" b="b"/>
              <a:pathLst>
                <a:path w="678" h="2806" extrusionOk="0">
                  <a:moveTo>
                    <a:pt x="1" y="1"/>
                  </a:moveTo>
                  <a:lnTo>
                    <a:pt x="1" y="2805"/>
                  </a:lnTo>
                  <a:lnTo>
                    <a:pt x="677" y="2805"/>
                  </a:lnTo>
                  <a:lnTo>
                    <a:pt x="6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315;p18">
              <a:extLst>
                <a:ext uri="{FF2B5EF4-FFF2-40B4-BE49-F238E27FC236}">
                  <a16:creationId xmlns:a16="http://schemas.microsoft.com/office/drawing/2014/main" id="{5113CC1B-277F-08E9-1697-E22C86AC5072}"/>
                </a:ext>
              </a:extLst>
            </p:cNvPr>
            <p:cNvSpPr/>
            <p:nvPr/>
          </p:nvSpPr>
          <p:spPr>
            <a:xfrm>
              <a:off x="4634183" y="1083485"/>
              <a:ext cx="92803" cy="52076"/>
            </a:xfrm>
            <a:custGeom>
              <a:avLst/>
              <a:gdLst/>
              <a:ahLst/>
              <a:cxnLst/>
              <a:rect l="l" t="t" r="r" b="b"/>
              <a:pathLst>
                <a:path w="2805" h="1574" extrusionOk="0">
                  <a:moveTo>
                    <a:pt x="2308" y="1"/>
                  </a:moveTo>
                  <a:cubicBezTo>
                    <a:pt x="1679" y="1"/>
                    <a:pt x="606" y="175"/>
                    <a:pt x="0" y="1235"/>
                  </a:cubicBezTo>
                  <a:lnTo>
                    <a:pt x="597" y="1573"/>
                  </a:lnTo>
                  <a:cubicBezTo>
                    <a:pt x="1042" y="793"/>
                    <a:pt x="1878" y="676"/>
                    <a:pt x="2346" y="676"/>
                  </a:cubicBezTo>
                  <a:cubicBezTo>
                    <a:pt x="2547" y="676"/>
                    <a:pt x="2680" y="698"/>
                    <a:pt x="2686" y="698"/>
                  </a:cubicBezTo>
                  <a:lnTo>
                    <a:pt x="2805" y="41"/>
                  </a:lnTo>
                  <a:cubicBezTo>
                    <a:pt x="2780" y="35"/>
                    <a:pt x="2588" y="1"/>
                    <a:pt x="2308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316;p18">
              <a:extLst>
                <a:ext uri="{FF2B5EF4-FFF2-40B4-BE49-F238E27FC236}">
                  <a16:creationId xmlns:a16="http://schemas.microsoft.com/office/drawing/2014/main" id="{1DA9D3C8-47E0-16B7-893A-A12A279404F0}"/>
                </a:ext>
              </a:extLst>
            </p:cNvPr>
            <p:cNvSpPr/>
            <p:nvPr/>
          </p:nvSpPr>
          <p:spPr>
            <a:xfrm>
              <a:off x="3541650" y="3271198"/>
              <a:ext cx="206682" cy="179718"/>
            </a:xfrm>
            <a:custGeom>
              <a:avLst/>
              <a:gdLst/>
              <a:ahLst/>
              <a:cxnLst/>
              <a:rect l="l" t="t" r="r" b="b"/>
              <a:pathLst>
                <a:path w="6247" h="5432" extrusionOk="0">
                  <a:moveTo>
                    <a:pt x="617" y="1"/>
                  </a:moveTo>
                  <a:lnTo>
                    <a:pt x="0" y="299"/>
                  </a:lnTo>
                  <a:cubicBezTo>
                    <a:pt x="1751" y="3880"/>
                    <a:pt x="5849" y="5372"/>
                    <a:pt x="6028" y="5432"/>
                  </a:cubicBezTo>
                  <a:lnTo>
                    <a:pt x="6246" y="4795"/>
                  </a:lnTo>
                  <a:cubicBezTo>
                    <a:pt x="6207" y="4775"/>
                    <a:pt x="2248" y="3323"/>
                    <a:pt x="6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17;p18">
              <a:extLst>
                <a:ext uri="{FF2B5EF4-FFF2-40B4-BE49-F238E27FC236}">
                  <a16:creationId xmlns:a16="http://schemas.microsoft.com/office/drawing/2014/main" id="{71EDBFB4-391B-0DF9-61A9-F92BF3FF71A5}"/>
                </a:ext>
              </a:extLst>
            </p:cNvPr>
            <p:cNvSpPr/>
            <p:nvPr/>
          </p:nvSpPr>
          <p:spPr>
            <a:xfrm>
              <a:off x="5009301" y="2701593"/>
              <a:ext cx="120496" cy="99420"/>
            </a:xfrm>
            <a:custGeom>
              <a:avLst/>
              <a:gdLst/>
              <a:ahLst/>
              <a:cxnLst/>
              <a:rect l="l" t="t" r="r" b="b"/>
              <a:pathLst>
                <a:path w="3642" h="3005" extrusionOk="0">
                  <a:moveTo>
                    <a:pt x="419" y="0"/>
                  </a:moveTo>
                  <a:lnTo>
                    <a:pt x="1" y="538"/>
                  </a:lnTo>
                  <a:lnTo>
                    <a:pt x="3223" y="3004"/>
                  </a:lnTo>
                  <a:lnTo>
                    <a:pt x="3641" y="2467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18;p18">
              <a:extLst>
                <a:ext uri="{FF2B5EF4-FFF2-40B4-BE49-F238E27FC236}">
                  <a16:creationId xmlns:a16="http://schemas.microsoft.com/office/drawing/2014/main" id="{E09D29B7-C51A-E9C8-6CAF-8F9D90339BA1}"/>
                </a:ext>
              </a:extLst>
            </p:cNvPr>
            <p:cNvSpPr/>
            <p:nvPr/>
          </p:nvSpPr>
          <p:spPr>
            <a:xfrm>
              <a:off x="4947432" y="2743048"/>
              <a:ext cx="67196" cy="135615"/>
            </a:xfrm>
            <a:custGeom>
              <a:avLst/>
              <a:gdLst/>
              <a:ahLst/>
              <a:cxnLst/>
              <a:rect l="l" t="t" r="r" b="b"/>
              <a:pathLst>
                <a:path w="2031" h="4099" extrusionOk="0">
                  <a:moveTo>
                    <a:pt x="657" y="1"/>
                  </a:moveTo>
                  <a:lnTo>
                    <a:pt x="1" y="239"/>
                  </a:lnTo>
                  <a:lnTo>
                    <a:pt x="1374" y="4099"/>
                  </a:lnTo>
                  <a:lnTo>
                    <a:pt x="2030" y="3880"/>
                  </a:lnTo>
                  <a:lnTo>
                    <a:pt x="65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19;p18">
              <a:extLst>
                <a:ext uri="{FF2B5EF4-FFF2-40B4-BE49-F238E27FC236}">
                  <a16:creationId xmlns:a16="http://schemas.microsoft.com/office/drawing/2014/main" id="{A2169603-5868-C1B8-6F04-ED653EA2F378}"/>
                </a:ext>
              </a:extLst>
            </p:cNvPr>
            <p:cNvSpPr/>
            <p:nvPr/>
          </p:nvSpPr>
          <p:spPr>
            <a:xfrm>
              <a:off x="4868458" y="2766737"/>
              <a:ext cx="22432" cy="108651"/>
            </a:xfrm>
            <a:custGeom>
              <a:avLst/>
              <a:gdLst/>
              <a:ahLst/>
              <a:cxnLst/>
              <a:rect l="l" t="t" r="r" b="b"/>
              <a:pathLst>
                <a:path w="678" h="3284" extrusionOk="0">
                  <a:moveTo>
                    <a:pt x="1" y="1"/>
                  </a:moveTo>
                  <a:lnTo>
                    <a:pt x="1" y="3283"/>
                  </a:lnTo>
                  <a:lnTo>
                    <a:pt x="677" y="3283"/>
                  </a:lnTo>
                  <a:lnTo>
                    <a:pt x="6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0;p18">
              <a:extLst>
                <a:ext uri="{FF2B5EF4-FFF2-40B4-BE49-F238E27FC236}">
                  <a16:creationId xmlns:a16="http://schemas.microsoft.com/office/drawing/2014/main" id="{ED7CC81F-C57C-80AF-0F71-3B54E8B161C4}"/>
                </a:ext>
              </a:extLst>
            </p:cNvPr>
            <p:cNvSpPr/>
            <p:nvPr/>
          </p:nvSpPr>
          <p:spPr>
            <a:xfrm>
              <a:off x="5125793" y="4286080"/>
              <a:ext cx="200793" cy="132307"/>
            </a:xfrm>
            <a:custGeom>
              <a:avLst/>
              <a:gdLst/>
              <a:ahLst/>
              <a:cxnLst/>
              <a:rect l="l" t="t" r="r" b="b"/>
              <a:pathLst>
                <a:path w="6069" h="3999" extrusionOk="0">
                  <a:moveTo>
                    <a:pt x="5710" y="1"/>
                  </a:moveTo>
                  <a:lnTo>
                    <a:pt x="1" y="3422"/>
                  </a:lnTo>
                  <a:lnTo>
                    <a:pt x="339" y="3999"/>
                  </a:lnTo>
                  <a:lnTo>
                    <a:pt x="6068" y="577"/>
                  </a:lnTo>
                  <a:lnTo>
                    <a:pt x="57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1;p18">
              <a:extLst>
                <a:ext uri="{FF2B5EF4-FFF2-40B4-BE49-F238E27FC236}">
                  <a16:creationId xmlns:a16="http://schemas.microsoft.com/office/drawing/2014/main" id="{9D1DF2C5-7D5D-3F7E-F93E-35619D84671D}"/>
                </a:ext>
              </a:extLst>
            </p:cNvPr>
            <p:cNvSpPr/>
            <p:nvPr/>
          </p:nvSpPr>
          <p:spPr>
            <a:xfrm>
              <a:off x="5379191" y="3844812"/>
              <a:ext cx="272521" cy="426499"/>
            </a:xfrm>
            <a:custGeom>
              <a:avLst/>
              <a:gdLst/>
              <a:ahLst/>
              <a:cxnLst/>
              <a:rect l="l" t="t" r="r" b="b"/>
              <a:pathLst>
                <a:path w="8237" h="12891" extrusionOk="0">
                  <a:moveTo>
                    <a:pt x="2786" y="0"/>
                  </a:moveTo>
                  <a:lnTo>
                    <a:pt x="2288" y="478"/>
                  </a:lnTo>
                  <a:lnTo>
                    <a:pt x="6883" y="5192"/>
                  </a:lnTo>
                  <a:cubicBezTo>
                    <a:pt x="7321" y="5650"/>
                    <a:pt x="7540" y="6266"/>
                    <a:pt x="7460" y="6903"/>
                  </a:cubicBezTo>
                  <a:cubicBezTo>
                    <a:pt x="7381" y="7539"/>
                    <a:pt x="7023" y="8096"/>
                    <a:pt x="6466" y="8415"/>
                  </a:cubicBezTo>
                  <a:lnTo>
                    <a:pt x="1" y="12294"/>
                  </a:lnTo>
                  <a:lnTo>
                    <a:pt x="339" y="12891"/>
                  </a:lnTo>
                  <a:lnTo>
                    <a:pt x="6804" y="9012"/>
                  </a:lnTo>
                  <a:cubicBezTo>
                    <a:pt x="7540" y="8574"/>
                    <a:pt x="8017" y="7838"/>
                    <a:pt x="8137" y="7002"/>
                  </a:cubicBezTo>
                  <a:cubicBezTo>
                    <a:pt x="8236" y="6147"/>
                    <a:pt x="7958" y="5331"/>
                    <a:pt x="7381" y="4715"/>
                  </a:cubicBezTo>
                  <a:lnTo>
                    <a:pt x="27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;p18">
              <a:extLst>
                <a:ext uri="{FF2B5EF4-FFF2-40B4-BE49-F238E27FC236}">
                  <a16:creationId xmlns:a16="http://schemas.microsoft.com/office/drawing/2014/main" id="{C7FEC52F-E17B-1A75-26C2-913907E2B0CF}"/>
                </a:ext>
              </a:extLst>
            </p:cNvPr>
            <p:cNvSpPr/>
            <p:nvPr/>
          </p:nvSpPr>
          <p:spPr>
            <a:xfrm>
              <a:off x="3729209" y="1883500"/>
              <a:ext cx="142199" cy="572635"/>
            </a:xfrm>
            <a:custGeom>
              <a:avLst/>
              <a:gdLst/>
              <a:ahLst/>
              <a:cxnLst/>
              <a:rect l="l" t="t" r="r" b="b"/>
              <a:pathLst>
                <a:path w="4298" h="17308" extrusionOk="0">
                  <a:moveTo>
                    <a:pt x="3939" y="1"/>
                  </a:moveTo>
                  <a:lnTo>
                    <a:pt x="1493" y="1533"/>
                  </a:lnTo>
                  <a:cubicBezTo>
                    <a:pt x="558" y="2109"/>
                    <a:pt x="1" y="3104"/>
                    <a:pt x="1" y="4198"/>
                  </a:cubicBezTo>
                  <a:lnTo>
                    <a:pt x="1" y="17307"/>
                  </a:lnTo>
                  <a:lnTo>
                    <a:pt x="697" y="17307"/>
                  </a:lnTo>
                  <a:lnTo>
                    <a:pt x="697" y="4198"/>
                  </a:lnTo>
                  <a:cubicBezTo>
                    <a:pt x="697" y="3343"/>
                    <a:pt x="1115" y="2567"/>
                    <a:pt x="1851" y="2109"/>
                  </a:cubicBezTo>
                  <a:lnTo>
                    <a:pt x="4297" y="578"/>
                  </a:lnTo>
                  <a:lnTo>
                    <a:pt x="39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3;p18">
              <a:extLst>
                <a:ext uri="{FF2B5EF4-FFF2-40B4-BE49-F238E27FC236}">
                  <a16:creationId xmlns:a16="http://schemas.microsoft.com/office/drawing/2014/main" id="{B953DD65-E38D-4E44-062E-DD00686A737B}"/>
                </a:ext>
              </a:extLst>
            </p:cNvPr>
            <p:cNvSpPr/>
            <p:nvPr/>
          </p:nvSpPr>
          <p:spPr>
            <a:xfrm>
              <a:off x="3891127" y="1792682"/>
              <a:ext cx="127046" cy="90851"/>
            </a:xfrm>
            <a:custGeom>
              <a:avLst/>
              <a:gdLst/>
              <a:ahLst/>
              <a:cxnLst/>
              <a:rect l="l" t="t" r="r" b="b"/>
              <a:pathLst>
                <a:path w="3840" h="2746" extrusionOk="0">
                  <a:moveTo>
                    <a:pt x="3481" y="1"/>
                  </a:moveTo>
                  <a:lnTo>
                    <a:pt x="0" y="2169"/>
                  </a:lnTo>
                  <a:lnTo>
                    <a:pt x="358" y="2746"/>
                  </a:lnTo>
                  <a:lnTo>
                    <a:pt x="3839" y="577"/>
                  </a:lnTo>
                  <a:lnTo>
                    <a:pt x="348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24;p18">
              <a:extLst>
                <a:ext uri="{FF2B5EF4-FFF2-40B4-BE49-F238E27FC236}">
                  <a16:creationId xmlns:a16="http://schemas.microsoft.com/office/drawing/2014/main" id="{F829FB74-5B6C-7AE0-26A1-6B2478BEF228}"/>
                </a:ext>
              </a:extLst>
            </p:cNvPr>
            <p:cNvSpPr/>
            <p:nvPr/>
          </p:nvSpPr>
          <p:spPr>
            <a:xfrm>
              <a:off x="3492288" y="3149445"/>
              <a:ext cx="53333" cy="102067"/>
            </a:xfrm>
            <a:custGeom>
              <a:avLst/>
              <a:gdLst/>
              <a:ahLst/>
              <a:cxnLst/>
              <a:rect l="l" t="t" r="r" b="b"/>
              <a:pathLst>
                <a:path w="1612" h="3085" extrusionOk="0">
                  <a:moveTo>
                    <a:pt x="677" y="1"/>
                  </a:moveTo>
                  <a:lnTo>
                    <a:pt x="0" y="100"/>
                  </a:lnTo>
                  <a:cubicBezTo>
                    <a:pt x="159" y="1334"/>
                    <a:pt x="975" y="3005"/>
                    <a:pt x="1015" y="3084"/>
                  </a:cubicBezTo>
                  <a:lnTo>
                    <a:pt x="1612" y="2786"/>
                  </a:lnTo>
                  <a:cubicBezTo>
                    <a:pt x="1612" y="2766"/>
                    <a:pt x="836" y="1135"/>
                    <a:pt x="6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25;p18">
              <a:extLst>
                <a:ext uri="{FF2B5EF4-FFF2-40B4-BE49-F238E27FC236}">
                  <a16:creationId xmlns:a16="http://schemas.microsoft.com/office/drawing/2014/main" id="{BEB147D3-E1B0-3098-2215-3510BEA0E5D1}"/>
                </a:ext>
              </a:extLst>
            </p:cNvPr>
            <p:cNvSpPr/>
            <p:nvPr/>
          </p:nvSpPr>
          <p:spPr>
            <a:xfrm>
              <a:off x="4141878" y="2820382"/>
              <a:ext cx="82282" cy="60579"/>
            </a:xfrm>
            <a:custGeom>
              <a:avLst/>
              <a:gdLst/>
              <a:ahLst/>
              <a:cxnLst/>
              <a:rect l="l" t="t" r="r" b="b"/>
              <a:pathLst>
                <a:path w="2487" h="1831" extrusionOk="0">
                  <a:moveTo>
                    <a:pt x="2149" y="0"/>
                  </a:moveTo>
                  <a:lnTo>
                    <a:pt x="0" y="1234"/>
                  </a:lnTo>
                  <a:lnTo>
                    <a:pt x="358" y="1831"/>
                  </a:lnTo>
                  <a:lnTo>
                    <a:pt x="2487" y="577"/>
                  </a:lnTo>
                  <a:lnTo>
                    <a:pt x="21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26;p18">
              <a:extLst>
                <a:ext uri="{FF2B5EF4-FFF2-40B4-BE49-F238E27FC236}">
                  <a16:creationId xmlns:a16="http://schemas.microsoft.com/office/drawing/2014/main" id="{EC78E21C-EF7B-CBA2-B58D-9AE36FF93C7C}"/>
                </a:ext>
              </a:extLst>
            </p:cNvPr>
            <p:cNvSpPr/>
            <p:nvPr/>
          </p:nvSpPr>
          <p:spPr>
            <a:xfrm>
              <a:off x="4242556" y="2705874"/>
              <a:ext cx="177104" cy="116525"/>
            </a:xfrm>
            <a:custGeom>
              <a:avLst/>
              <a:gdLst/>
              <a:ahLst/>
              <a:cxnLst/>
              <a:rect l="l" t="t" r="r" b="b"/>
              <a:pathLst>
                <a:path w="5353" h="3522" extrusionOk="0">
                  <a:moveTo>
                    <a:pt x="4994" y="0"/>
                  </a:moveTo>
                  <a:lnTo>
                    <a:pt x="1" y="2924"/>
                  </a:lnTo>
                  <a:lnTo>
                    <a:pt x="359" y="3521"/>
                  </a:lnTo>
                  <a:lnTo>
                    <a:pt x="5352" y="597"/>
                  </a:lnTo>
                  <a:lnTo>
                    <a:pt x="499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327;p18">
              <a:extLst>
                <a:ext uri="{FF2B5EF4-FFF2-40B4-BE49-F238E27FC236}">
                  <a16:creationId xmlns:a16="http://schemas.microsoft.com/office/drawing/2014/main" id="{504DA484-CB50-E28E-EE53-8CCBBAD853BE}"/>
                </a:ext>
              </a:extLst>
            </p:cNvPr>
            <p:cNvSpPr/>
            <p:nvPr/>
          </p:nvSpPr>
          <p:spPr>
            <a:xfrm>
              <a:off x="4983660" y="3819449"/>
              <a:ext cx="277087" cy="174457"/>
            </a:xfrm>
            <a:custGeom>
              <a:avLst/>
              <a:gdLst/>
              <a:ahLst/>
              <a:cxnLst/>
              <a:rect l="l" t="t" r="r" b="b"/>
              <a:pathLst>
                <a:path w="8375" h="5273" extrusionOk="0">
                  <a:moveTo>
                    <a:pt x="8037" y="1"/>
                  </a:moveTo>
                  <a:lnTo>
                    <a:pt x="0" y="4695"/>
                  </a:lnTo>
                  <a:lnTo>
                    <a:pt x="338" y="5272"/>
                  </a:lnTo>
                  <a:lnTo>
                    <a:pt x="8375" y="577"/>
                  </a:lnTo>
                  <a:lnTo>
                    <a:pt x="80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328;p18">
              <a:extLst>
                <a:ext uri="{FF2B5EF4-FFF2-40B4-BE49-F238E27FC236}">
                  <a16:creationId xmlns:a16="http://schemas.microsoft.com/office/drawing/2014/main" id="{102766BC-AFCB-47EA-FB38-5FD6A1599B2D}"/>
                </a:ext>
              </a:extLst>
            </p:cNvPr>
            <p:cNvSpPr/>
            <p:nvPr/>
          </p:nvSpPr>
          <p:spPr>
            <a:xfrm>
              <a:off x="4836862" y="4002409"/>
              <a:ext cx="111927" cy="78345"/>
            </a:xfrm>
            <a:custGeom>
              <a:avLst/>
              <a:gdLst/>
              <a:ahLst/>
              <a:cxnLst/>
              <a:rect l="l" t="t" r="r" b="b"/>
              <a:pathLst>
                <a:path w="3383" h="2368" extrusionOk="0">
                  <a:moveTo>
                    <a:pt x="3025" y="1"/>
                  </a:moveTo>
                  <a:lnTo>
                    <a:pt x="1" y="1771"/>
                  </a:lnTo>
                  <a:lnTo>
                    <a:pt x="339" y="2368"/>
                  </a:lnTo>
                  <a:lnTo>
                    <a:pt x="3383" y="598"/>
                  </a:lnTo>
                  <a:lnTo>
                    <a:pt x="302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329;p18">
              <a:extLst>
                <a:ext uri="{FF2B5EF4-FFF2-40B4-BE49-F238E27FC236}">
                  <a16:creationId xmlns:a16="http://schemas.microsoft.com/office/drawing/2014/main" id="{85E515E4-32E6-25CE-4C2D-61BF4561A114}"/>
                </a:ext>
              </a:extLst>
            </p:cNvPr>
            <p:cNvSpPr/>
            <p:nvPr/>
          </p:nvSpPr>
          <p:spPr>
            <a:xfrm>
              <a:off x="3870052" y="3647904"/>
              <a:ext cx="90851" cy="179486"/>
            </a:xfrm>
            <a:custGeom>
              <a:avLst/>
              <a:gdLst/>
              <a:ahLst/>
              <a:cxnLst/>
              <a:rect l="l" t="t" r="r" b="b"/>
              <a:pathLst>
                <a:path w="2746" h="5425" extrusionOk="0">
                  <a:moveTo>
                    <a:pt x="1910" y="829"/>
                  </a:moveTo>
                  <a:lnTo>
                    <a:pt x="1910" y="829"/>
                  </a:lnTo>
                  <a:cubicBezTo>
                    <a:pt x="1572" y="2142"/>
                    <a:pt x="1433" y="3415"/>
                    <a:pt x="1512" y="4589"/>
                  </a:cubicBezTo>
                  <a:cubicBezTo>
                    <a:pt x="1393" y="4569"/>
                    <a:pt x="1274" y="4549"/>
                    <a:pt x="1194" y="4489"/>
                  </a:cubicBezTo>
                  <a:cubicBezTo>
                    <a:pt x="876" y="4310"/>
                    <a:pt x="697" y="4072"/>
                    <a:pt x="697" y="3853"/>
                  </a:cubicBezTo>
                  <a:cubicBezTo>
                    <a:pt x="697" y="3833"/>
                    <a:pt x="737" y="1505"/>
                    <a:pt x="1910" y="829"/>
                  </a:cubicBezTo>
                  <a:close/>
                  <a:moveTo>
                    <a:pt x="2290" y="1"/>
                  </a:moveTo>
                  <a:cubicBezTo>
                    <a:pt x="2257" y="1"/>
                    <a:pt x="2223" y="5"/>
                    <a:pt x="2189" y="13"/>
                  </a:cubicBezTo>
                  <a:cubicBezTo>
                    <a:pt x="80" y="431"/>
                    <a:pt x="1" y="3714"/>
                    <a:pt x="1" y="3853"/>
                  </a:cubicBezTo>
                  <a:cubicBezTo>
                    <a:pt x="1" y="4350"/>
                    <a:pt x="299" y="4768"/>
                    <a:pt x="836" y="5086"/>
                  </a:cubicBezTo>
                  <a:cubicBezTo>
                    <a:pt x="1095" y="5225"/>
                    <a:pt x="1333" y="5265"/>
                    <a:pt x="1572" y="5285"/>
                  </a:cubicBezTo>
                  <a:cubicBezTo>
                    <a:pt x="1652" y="5305"/>
                    <a:pt x="1751" y="5305"/>
                    <a:pt x="1831" y="5325"/>
                  </a:cubicBezTo>
                  <a:lnTo>
                    <a:pt x="2288" y="5424"/>
                  </a:lnTo>
                  <a:lnTo>
                    <a:pt x="2229" y="4947"/>
                  </a:lnTo>
                  <a:cubicBezTo>
                    <a:pt x="2129" y="4032"/>
                    <a:pt x="2109" y="2520"/>
                    <a:pt x="2706" y="551"/>
                  </a:cubicBezTo>
                  <a:cubicBezTo>
                    <a:pt x="2746" y="411"/>
                    <a:pt x="2706" y="252"/>
                    <a:pt x="2607" y="133"/>
                  </a:cubicBezTo>
                  <a:cubicBezTo>
                    <a:pt x="2528" y="55"/>
                    <a:pt x="2413" y="1"/>
                    <a:pt x="2290" y="1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330;p18">
              <a:extLst>
                <a:ext uri="{FF2B5EF4-FFF2-40B4-BE49-F238E27FC236}">
                  <a16:creationId xmlns:a16="http://schemas.microsoft.com/office/drawing/2014/main" id="{0617FC30-FAB2-E74D-12BD-966508A5F4C9}"/>
                </a:ext>
              </a:extLst>
            </p:cNvPr>
            <p:cNvSpPr/>
            <p:nvPr/>
          </p:nvSpPr>
          <p:spPr>
            <a:xfrm>
              <a:off x="4276799" y="1723746"/>
              <a:ext cx="90851" cy="179188"/>
            </a:xfrm>
            <a:custGeom>
              <a:avLst/>
              <a:gdLst/>
              <a:ahLst/>
              <a:cxnLst/>
              <a:rect l="l" t="t" r="r" b="b"/>
              <a:pathLst>
                <a:path w="2746" h="5416" extrusionOk="0">
                  <a:moveTo>
                    <a:pt x="1910" y="841"/>
                  </a:moveTo>
                  <a:cubicBezTo>
                    <a:pt x="1572" y="2134"/>
                    <a:pt x="1433" y="3427"/>
                    <a:pt x="1512" y="4600"/>
                  </a:cubicBezTo>
                  <a:cubicBezTo>
                    <a:pt x="1393" y="4580"/>
                    <a:pt x="1273" y="4541"/>
                    <a:pt x="1194" y="4501"/>
                  </a:cubicBezTo>
                  <a:cubicBezTo>
                    <a:pt x="876" y="4302"/>
                    <a:pt x="697" y="4083"/>
                    <a:pt x="697" y="3864"/>
                  </a:cubicBezTo>
                  <a:cubicBezTo>
                    <a:pt x="697" y="3844"/>
                    <a:pt x="736" y="1517"/>
                    <a:pt x="1910" y="841"/>
                  </a:cubicBezTo>
                  <a:close/>
                  <a:moveTo>
                    <a:pt x="2266" y="0"/>
                  </a:moveTo>
                  <a:cubicBezTo>
                    <a:pt x="2240" y="0"/>
                    <a:pt x="2214" y="2"/>
                    <a:pt x="2189" y="5"/>
                  </a:cubicBezTo>
                  <a:cubicBezTo>
                    <a:pt x="80" y="423"/>
                    <a:pt x="0" y="3725"/>
                    <a:pt x="0" y="3864"/>
                  </a:cubicBezTo>
                  <a:cubicBezTo>
                    <a:pt x="0" y="4342"/>
                    <a:pt x="299" y="4779"/>
                    <a:pt x="856" y="5098"/>
                  </a:cubicBezTo>
                  <a:cubicBezTo>
                    <a:pt x="1094" y="5237"/>
                    <a:pt x="1333" y="5257"/>
                    <a:pt x="1572" y="5297"/>
                  </a:cubicBezTo>
                  <a:cubicBezTo>
                    <a:pt x="1671" y="5297"/>
                    <a:pt x="1751" y="5316"/>
                    <a:pt x="1830" y="5336"/>
                  </a:cubicBezTo>
                  <a:lnTo>
                    <a:pt x="2308" y="5416"/>
                  </a:lnTo>
                  <a:lnTo>
                    <a:pt x="2248" y="4958"/>
                  </a:lnTo>
                  <a:cubicBezTo>
                    <a:pt x="2069" y="3626"/>
                    <a:pt x="2228" y="2114"/>
                    <a:pt x="2706" y="562"/>
                  </a:cubicBezTo>
                  <a:cubicBezTo>
                    <a:pt x="2746" y="423"/>
                    <a:pt x="2706" y="264"/>
                    <a:pt x="2606" y="144"/>
                  </a:cubicBezTo>
                  <a:cubicBezTo>
                    <a:pt x="2523" y="44"/>
                    <a:pt x="2398" y="0"/>
                    <a:pt x="2266" y="0"/>
                  </a:cubicBezTo>
                  <a:close/>
                </a:path>
              </a:pathLst>
            </a:custGeom>
            <a:solidFill>
              <a:srgbClr val="341D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8" name="Google Shape;331;p18">
            <a:extLst>
              <a:ext uri="{FF2B5EF4-FFF2-40B4-BE49-F238E27FC236}">
                <a16:creationId xmlns:a16="http://schemas.microsoft.com/office/drawing/2014/main" id="{270C1239-022A-5FE5-7432-6E3F842BC881}"/>
              </a:ext>
            </a:extLst>
          </p:cNvPr>
          <p:cNvSpPr/>
          <p:nvPr/>
        </p:nvSpPr>
        <p:spPr>
          <a:xfrm>
            <a:off x="6035061" y="2063798"/>
            <a:ext cx="324956" cy="32495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332;p18">
            <a:extLst>
              <a:ext uri="{FF2B5EF4-FFF2-40B4-BE49-F238E27FC236}">
                <a16:creationId xmlns:a16="http://schemas.microsoft.com/office/drawing/2014/main" id="{8B4E53BB-F755-3D2A-93E7-22AF610D9D7A}"/>
              </a:ext>
            </a:extLst>
          </p:cNvPr>
          <p:cNvSpPr/>
          <p:nvPr/>
        </p:nvSpPr>
        <p:spPr>
          <a:xfrm>
            <a:off x="6730496" y="3680323"/>
            <a:ext cx="324956" cy="32495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333;p18">
            <a:extLst>
              <a:ext uri="{FF2B5EF4-FFF2-40B4-BE49-F238E27FC236}">
                <a16:creationId xmlns:a16="http://schemas.microsoft.com/office/drawing/2014/main" id="{1A9256E5-9339-2A65-EDC3-9389244D3BD3}"/>
              </a:ext>
            </a:extLst>
          </p:cNvPr>
          <p:cNvSpPr/>
          <p:nvPr/>
        </p:nvSpPr>
        <p:spPr>
          <a:xfrm>
            <a:off x="4955580" y="4005279"/>
            <a:ext cx="324956" cy="32495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334;p18">
            <a:extLst>
              <a:ext uri="{FF2B5EF4-FFF2-40B4-BE49-F238E27FC236}">
                <a16:creationId xmlns:a16="http://schemas.microsoft.com/office/drawing/2014/main" id="{6DC87E2D-AAAE-BE5D-AF52-71A18009B0C3}"/>
              </a:ext>
            </a:extLst>
          </p:cNvPr>
          <p:cNvSpPr/>
          <p:nvPr/>
        </p:nvSpPr>
        <p:spPr>
          <a:xfrm>
            <a:off x="6405540" y="4392431"/>
            <a:ext cx="324956" cy="32495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8C0621A9-61FF-FA00-4347-FD9F6934B276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7253105E-907D-CD4B-91AC-6570F0C4F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80" name="Picture 179">
              <a:extLst>
                <a:ext uri="{FF2B5EF4-FFF2-40B4-BE49-F238E27FC236}">
                  <a16:creationId xmlns:a16="http://schemas.microsoft.com/office/drawing/2014/main" id="{8511B86D-A6E7-7DF3-15D8-3B93221DB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90D3EB8A-0F82-DC53-E3F4-359B08815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83" name="TextBox 182">
            <a:extLst>
              <a:ext uri="{FF2B5EF4-FFF2-40B4-BE49-F238E27FC236}">
                <a16:creationId xmlns:a16="http://schemas.microsoft.com/office/drawing/2014/main" id="{FEFF42AF-66E3-E9A6-0464-09E016ECD5BD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C0E532B-BFA3-EB49-2AD6-04A6EE1984CA}"/>
              </a:ext>
            </a:extLst>
          </p:cNvPr>
          <p:cNvSpPr txBox="1"/>
          <p:nvPr/>
        </p:nvSpPr>
        <p:spPr>
          <a:xfrm>
            <a:off x="8873980" y="257843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4076BEAD-A985-212E-C815-7A7C41D58ECB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0322F64-B263-2C9A-EC11-BB07BA642FC0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BE2E6028-2E9E-6746-4528-831E3AC6D872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0DA5555-9ED0-2741-F1CD-CD716C6DAC28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3803F3-B23D-A57D-56C5-64A78170582C}"/>
              </a:ext>
            </a:extLst>
          </p:cNvPr>
          <p:cNvSpPr txBox="1"/>
          <p:nvPr/>
        </p:nvSpPr>
        <p:spPr>
          <a:xfrm>
            <a:off x="7928394" y="2374531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CC341-2429-3183-237E-65DAE901FEF7}"/>
              </a:ext>
            </a:extLst>
          </p:cNvPr>
          <p:cNvSpPr txBox="1"/>
          <p:nvPr/>
        </p:nvSpPr>
        <p:spPr>
          <a:xfrm>
            <a:off x="1732011" y="2450604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D7ED44-1A18-62C7-9A85-4C66E5034BCB}"/>
              </a:ext>
            </a:extLst>
          </p:cNvPr>
          <p:cNvSpPr txBox="1"/>
          <p:nvPr/>
        </p:nvSpPr>
        <p:spPr>
          <a:xfrm>
            <a:off x="7928394" y="4989992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4C2AA3-948F-37A3-29D5-1C49D92B9769}"/>
              </a:ext>
            </a:extLst>
          </p:cNvPr>
          <p:cNvSpPr txBox="1"/>
          <p:nvPr/>
        </p:nvSpPr>
        <p:spPr>
          <a:xfrm>
            <a:off x="1732011" y="5066065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8154B1-CE77-601A-90CA-9EEDAD95FF21}"/>
              </a:ext>
            </a:extLst>
          </p:cNvPr>
          <p:cNvSpPr txBox="1"/>
          <p:nvPr/>
        </p:nvSpPr>
        <p:spPr>
          <a:xfrm>
            <a:off x="10127170" y="2044978"/>
            <a:ext cx="42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1</a:t>
            </a:r>
            <a:endParaRPr lang="en-US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2EA867-6693-9239-E531-6E6B47942D5C}"/>
              </a:ext>
            </a:extLst>
          </p:cNvPr>
          <p:cNvSpPr txBox="1"/>
          <p:nvPr/>
        </p:nvSpPr>
        <p:spPr>
          <a:xfrm>
            <a:off x="2068786" y="2025882"/>
            <a:ext cx="42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2</a:t>
            </a:r>
            <a:endParaRPr lang="en-US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816AAD-3EC0-9335-340E-BBFAA4A24427}"/>
              </a:ext>
            </a:extLst>
          </p:cNvPr>
          <p:cNvSpPr txBox="1"/>
          <p:nvPr/>
        </p:nvSpPr>
        <p:spPr>
          <a:xfrm>
            <a:off x="10127170" y="4571101"/>
            <a:ext cx="42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3</a:t>
            </a:r>
            <a:endParaRPr lang="en-US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0FA196-8B0D-A651-335F-721354938478}"/>
              </a:ext>
            </a:extLst>
          </p:cNvPr>
          <p:cNvSpPr txBox="1"/>
          <p:nvPr/>
        </p:nvSpPr>
        <p:spPr>
          <a:xfrm>
            <a:off x="2068786" y="4552005"/>
            <a:ext cx="42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4</a:t>
            </a:r>
            <a:endParaRPr lang="en-US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EE57B7-6B04-A3B1-7035-893C7F78E9CC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3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86022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168" grpId="0" animBg="1"/>
      <p:bldP spid="169" grpId="0" animBg="1"/>
      <p:bldP spid="170" grpId="0" animBg="1"/>
      <p:bldP spid="171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531EE51-F5FF-1027-599C-07241BE4397D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5A3E0F-78A6-9F48-7C9B-630E9D9ACDF5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5E4488-CD93-6BE1-B9DD-C84F546562EC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2713E0-196F-DE8E-6821-98BC9B840B30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0E61A-918D-1E32-C413-4D2A20478F71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4410D8-1B83-D627-02CB-2B6F4732A681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33" name="Google Shape;1447;p35">
            <a:extLst>
              <a:ext uri="{FF2B5EF4-FFF2-40B4-BE49-F238E27FC236}">
                <a16:creationId xmlns:a16="http://schemas.microsoft.com/office/drawing/2014/main" id="{C9EEAA8B-1A31-6B03-59F8-F37D45F6C647}"/>
              </a:ext>
            </a:extLst>
          </p:cNvPr>
          <p:cNvGrpSpPr/>
          <p:nvPr/>
        </p:nvGrpSpPr>
        <p:grpSpPr>
          <a:xfrm>
            <a:off x="5176747" y="4148754"/>
            <a:ext cx="1838507" cy="2324510"/>
            <a:chOff x="2707688" y="4063908"/>
            <a:chExt cx="1561344" cy="1974078"/>
          </a:xfrm>
        </p:grpSpPr>
        <p:sp>
          <p:nvSpPr>
            <p:cNvPr id="34" name="Google Shape;1448;p35">
              <a:extLst>
                <a:ext uri="{FF2B5EF4-FFF2-40B4-BE49-F238E27FC236}">
                  <a16:creationId xmlns:a16="http://schemas.microsoft.com/office/drawing/2014/main" id="{1E4E02C7-F909-9B6A-8243-728B9A6AF470}"/>
                </a:ext>
              </a:extLst>
            </p:cNvPr>
            <p:cNvSpPr/>
            <p:nvPr/>
          </p:nvSpPr>
          <p:spPr>
            <a:xfrm>
              <a:off x="2789399" y="5756586"/>
              <a:ext cx="886040" cy="59860"/>
            </a:xfrm>
            <a:custGeom>
              <a:avLst/>
              <a:gdLst/>
              <a:ahLst/>
              <a:cxnLst/>
              <a:rect l="l" t="t" r="r" b="b"/>
              <a:pathLst>
                <a:path w="7623" h="515" extrusionOk="0">
                  <a:moveTo>
                    <a:pt x="254" y="1"/>
                  </a:moveTo>
                  <a:cubicBezTo>
                    <a:pt x="111" y="1"/>
                    <a:pt x="1" y="112"/>
                    <a:pt x="1" y="262"/>
                  </a:cubicBezTo>
                  <a:cubicBezTo>
                    <a:pt x="1" y="404"/>
                    <a:pt x="111" y="515"/>
                    <a:pt x="254" y="515"/>
                  </a:cubicBezTo>
                  <a:lnTo>
                    <a:pt x="7622" y="515"/>
                  </a:lnTo>
                  <a:lnTo>
                    <a:pt x="7622" y="1"/>
                  </a:lnTo>
                  <a:close/>
                </a:path>
              </a:pathLst>
            </a:custGeom>
            <a:solidFill>
              <a:srgbClr val="FFFFFF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49;p35">
              <a:extLst>
                <a:ext uri="{FF2B5EF4-FFF2-40B4-BE49-F238E27FC236}">
                  <a16:creationId xmlns:a16="http://schemas.microsoft.com/office/drawing/2014/main" id="{3D17712C-E675-E990-C3D3-FD423C011DBB}"/>
                </a:ext>
              </a:extLst>
            </p:cNvPr>
            <p:cNvSpPr/>
            <p:nvPr/>
          </p:nvSpPr>
          <p:spPr>
            <a:xfrm>
              <a:off x="2789399" y="5756586"/>
              <a:ext cx="886040" cy="59860"/>
            </a:xfrm>
            <a:custGeom>
              <a:avLst/>
              <a:gdLst/>
              <a:ahLst/>
              <a:cxnLst/>
              <a:rect l="l" t="t" r="r" b="b"/>
              <a:pathLst>
                <a:path w="7623" h="515" extrusionOk="0">
                  <a:moveTo>
                    <a:pt x="7520" y="104"/>
                  </a:moveTo>
                  <a:lnTo>
                    <a:pt x="7520" y="412"/>
                  </a:lnTo>
                  <a:lnTo>
                    <a:pt x="254" y="412"/>
                  </a:lnTo>
                  <a:cubicBezTo>
                    <a:pt x="167" y="412"/>
                    <a:pt x="104" y="341"/>
                    <a:pt x="104" y="262"/>
                  </a:cubicBezTo>
                  <a:cubicBezTo>
                    <a:pt x="104" y="175"/>
                    <a:pt x="175" y="104"/>
                    <a:pt x="254" y="104"/>
                  </a:cubicBezTo>
                  <a:close/>
                  <a:moveTo>
                    <a:pt x="254" y="1"/>
                  </a:moveTo>
                  <a:cubicBezTo>
                    <a:pt x="111" y="1"/>
                    <a:pt x="1" y="112"/>
                    <a:pt x="1" y="262"/>
                  </a:cubicBezTo>
                  <a:cubicBezTo>
                    <a:pt x="1" y="404"/>
                    <a:pt x="111" y="515"/>
                    <a:pt x="254" y="515"/>
                  </a:cubicBezTo>
                  <a:lnTo>
                    <a:pt x="7622" y="515"/>
                  </a:lnTo>
                  <a:lnTo>
                    <a:pt x="7622" y="1"/>
                  </a:ln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50;p35">
              <a:extLst>
                <a:ext uri="{FF2B5EF4-FFF2-40B4-BE49-F238E27FC236}">
                  <a16:creationId xmlns:a16="http://schemas.microsoft.com/office/drawing/2014/main" id="{3F9CDEBA-EA3A-689E-3193-BB68F738B99D}"/>
                </a:ext>
              </a:extLst>
            </p:cNvPr>
            <p:cNvSpPr/>
            <p:nvPr/>
          </p:nvSpPr>
          <p:spPr>
            <a:xfrm>
              <a:off x="3478651" y="4084132"/>
              <a:ext cx="535832" cy="512004"/>
            </a:xfrm>
            <a:custGeom>
              <a:avLst/>
              <a:gdLst/>
              <a:ahLst/>
              <a:cxnLst/>
              <a:rect l="l" t="t" r="r" b="b"/>
              <a:pathLst>
                <a:path w="4610" h="4405" extrusionOk="0">
                  <a:moveTo>
                    <a:pt x="3471" y="0"/>
                  </a:moveTo>
                  <a:lnTo>
                    <a:pt x="0" y="3155"/>
                  </a:lnTo>
                  <a:lnTo>
                    <a:pt x="1131" y="4404"/>
                  </a:lnTo>
                  <a:lnTo>
                    <a:pt x="4610" y="1250"/>
                  </a:lnTo>
                  <a:lnTo>
                    <a:pt x="3471" y="0"/>
                  </a:lnTo>
                  <a:close/>
                </a:path>
              </a:pathLst>
            </a:custGeom>
            <a:solidFill>
              <a:srgbClr val="585CE4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51;p35">
              <a:extLst>
                <a:ext uri="{FF2B5EF4-FFF2-40B4-BE49-F238E27FC236}">
                  <a16:creationId xmlns:a16="http://schemas.microsoft.com/office/drawing/2014/main" id="{0723A7EF-FBAA-0F05-9AB6-D411E035720D}"/>
                </a:ext>
              </a:extLst>
            </p:cNvPr>
            <p:cNvSpPr/>
            <p:nvPr/>
          </p:nvSpPr>
          <p:spPr>
            <a:xfrm>
              <a:off x="3471329" y="4077507"/>
              <a:ext cx="549663" cy="524092"/>
            </a:xfrm>
            <a:custGeom>
              <a:avLst/>
              <a:gdLst/>
              <a:ahLst/>
              <a:cxnLst/>
              <a:rect l="l" t="t" r="r" b="b"/>
              <a:pathLst>
                <a:path w="4729" h="4509" extrusionOk="0">
                  <a:moveTo>
                    <a:pt x="3534" y="129"/>
                  </a:moveTo>
                  <a:lnTo>
                    <a:pt x="4594" y="1299"/>
                  </a:lnTo>
                  <a:lnTo>
                    <a:pt x="1202" y="4390"/>
                  </a:lnTo>
                  <a:lnTo>
                    <a:pt x="135" y="3212"/>
                  </a:lnTo>
                  <a:lnTo>
                    <a:pt x="3534" y="129"/>
                  </a:lnTo>
                  <a:close/>
                  <a:moveTo>
                    <a:pt x="3541" y="0"/>
                  </a:moveTo>
                  <a:cubicBezTo>
                    <a:pt x="3528" y="0"/>
                    <a:pt x="3515" y="6"/>
                    <a:pt x="3503" y="18"/>
                  </a:cubicBezTo>
                  <a:lnTo>
                    <a:pt x="24" y="3172"/>
                  </a:lnTo>
                  <a:cubicBezTo>
                    <a:pt x="0" y="3196"/>
                    <a:pt x="0" y="3228"/>
                    <a:pt x="24" y="3244"/>
                  </a:cubicBezTo>
                  <a:lnTo>
                    <a:pt x="1155" y="4493"/>
                  </a:lnTo>
                  <a:cubicBezTo>
                    <a:pt x="1162" y="4509"/>
                    <a:pt x="1178" y="4509"/>
                    <a:pt x="1194" y="4509"/>
                  </a:cubicBezTo>
                  <a:cubicBezTo>
                    <a:pt x="1210" y="4509"/>
                    <a:pt x="1218" y="4509"/>
                    <a:pt x="1234" y="4501"/>
                  </a:cubicBezTo>
                  <a:lnTo>
                    <a:pt x="4704" y="1338"/>
                  </a:lnTo>
                  <a:cubicBezTo>
                    <a:pt x="4720" y="1330"/>
                    <a:pt x="4720" y="1322"/>
                    <a:pt x="4728" y="1307"/>
                  </a:cubicBezTo>
                  <a:cubicBezTo>
                    <a:pt x="4728" y="1291"/>
                    <a:pt x="4720" y="1275"/>
                    <a:pt x="4712" y="1267"/>
                  </a:cubicBezTo>
                  <a:lnTo>
                    <a:pt x="3574" y="18"/>
                  </a:lnTo>
                  <a:cubicBezTo>
                    <a:pt x="3566" y="6"/>
                    <a:pt x="3554" y="0"/>
                    <a:pt x="3541" y="0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52;p35">
              <a:extLst>
                <a:ext uri="{FF2B5EF4-FFF2-40B4-BE49-F238E27FC236}">
                  <a16:creationId xmlns:a16="http://schemas.microsoft.com/office/drawing/2014/main" id="{4F671171-26E7-3EBE-327E-3DCD133079C6}"/>
                </a:ext>
              </a:extLst>
            </p:cNvPr>
            <p:cNvSpPr/>
            <p:nvPr/>
          </p:nvSpPr>
          <p:spPr>
            <a:xfrm>
              <a:off x="3023721" y="4495824"/>
              <a:ext cx="535948" cy="512934"/>
            </a:xfrm>
            <a:custGeom>
              <a:avLst/>
              <a:gdLst/>
              <a:ahLst/>
              <a:cxnLst/>
              <a:rect l="l" t="t" r="r" b="b"/>
              <a:pathLst>
                <a:path w="4611" h="4413" extrusionOk="0">
                  <a:moveTo>
                    <a:pt x="3472" y="0"/>
                  </a:moveTo>
                  <a:lnTo>
                    <a:pt x="1" y="3163"/>
                  </a:lnTo>
                  <a:lnTo>
                    <a:pt x="1131" y="4412"/>
                  </a:lnTo>
                  <a:lnTo>
                    <a:pt x="4610" y="1250"/>
                  </a:lnTo>
                  <a:lnTo>
                    <a:pt x="3472" y="0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53;p35">
              <a:extLst>
                <a:ext uri="{FF2B5EF4-FFF2-40B4-BE49-F238E27FC236}">
                  <a16:creationId xmlns:a16="http://schemas.microsoft.com/office/drawing/2014/main" id="{C8759E0D-F7DA-0328-2FBC-06CC54D52C35}"/>
                </a:ext>
              </a:extLst>
            </p:cNvPr>
            <p:cNvSpPr/>
            <p:nvPr/>
          </p:nvSpPr>
          <p:spPr>
            <a:xfrm>
              <a:off x="3017329" y="4490826"/>
              <a:ext cx="548734" cy="524325"/>
            </a:xfrm>
            <a:custGeom>
              <a:avLst/>
              <a:gdLst/>
              <a:ahLst/>
              <a:cxnLst/>
              <a:rect l="l" t="t" r="r" b="b"/>
              <a:pathLst>
                <a:path w="4721" h="4511" extrusionOk="0">
                  <a:moveTo>
                    <a:pt x="3527" y="122"/>
                  </a:moveTo>
                  <a:lnTo>
                    <a:pt x="4594" y="1293"/>
                  </a:lnTo>
                  <a:lnTo>
                    <a:pt x="1194" y="4384"/>
                  </a:lnTo>
                  <a:lnTo>
                    <a:pt x="127" y="3214"/>
                  </a:lnTo>
                  <a:lnTo>
                    <a:pt x="3527" y="122"/>
                  </a:lnTo>
                  <a:close/>
                  <a:moveTo>
                    <a:pt x="3530" y="1"/>
                  </a:moveTo>
                  <a:cubicBezTo>
                    <a:pt x="3518" y="1"/>
                    <a:pt x="3506" y="5"/>
                    <a:pt x="3495" y="12"/>
                  </a:cubicBezTo>
                  <a:lnTo>
                    <a:pt x="16" y="3166"/>
                  </a:lnTo>
                  <a:cubicBezTo>
                    <a:pt x="8" y="3182"/>
                    <a:pt x="0" y="3190"/>
                    <a:pt x="0" y="3206"/>
                  </a:cubicBezTo>
                  <a:cubicBezTo>
                    <a:pt x="0" y="3222"/>
                    <a:pt x="8" y="3238"/>
                    <a:pt x="16" y="3245"/>
                  </a:cubicBezTo>
                  <a:lnTo>
                    <a:pt x="1155" y="4495"/>
                  </a:lnTo>
                  <a:cubicBezTo>
                    <a:pt x="1163" y="4503"/>
                    <a:pt x="1179" y="4510"/>
                    <a:pt x="1186" y="4510"/>
                  </a:cubicBezTo>
                  <a:cubicBezTo>
                    <a:pt x="1202" y="4510"/>
                    <a:pt x="1218" y="4503"/>
                    <a:pt x="1226" y="4495"/>
                  </a:cubicBezTo>
                  <a:lnTo>
                    <a:pt x="4705" y="1340"/>
                  </a:lnTo>
                  <a:cubicBezTo>
                    <a:pt x="4713" y="1332"/>
                    <a:pt x="4721" y="1316"/>
                    <a:pt x="4721" y="1301"/>
                  </a:cubicBezTo>
                  <a:cubicBezTo>
                    <a:pt x="4721" y="1285"/>
                    <a:pt x="4713" y="1277"/>
                    <a:pt x="4705" y="1261"/>
                  </a:cubicBezTo>
                  <a:lnTo>
                    <a:pt x="3566" y="20"/>
                  </a:lnTo>
                  <a:cubicBezTo>
                    <a:pt x="3558" y="7"/>
                    <a:pt x="3544" y="1"/>
                    <a:pt x="3530" y="1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54;p35">
              <a:extLst>
                <a:ext uri="{FF2B5EF4-FFF2-40B4-BE49-F238E27FC236}">
                  <a16:creationId xmlns:a16="http://schemas.microsoft.com/office/drawing/2014/main" id="{7189B30F-7189-2EDE-D87C-3BC4D958514C}"/>
                </a:ext>
              </a:extLst>
            </p:cNvPr>
            <p:cNvSpPr/>
            <p:nvPr/>
          </p:nvSpPr>
          <p:spPr>
            <a:xfrm>
              <a:off x="2952123" y="4847772"/>
              <a:ext cx="217820" cy="228048"/>
            </a:xfrm>
            <a:custGeom>
              <a:avLst/>
              <a:gdLst/>
              <a:ahLst/>
              <a:cxnLst/>
              <a:rect l="l" t="t" r="r" b="b"/>
              <a:pathLst>
                <a:path w="1874" h="1962" extrusionOk="0">
                  <a:moveTo>
                    <a:pt x="490" y="1"/>
                  </a:moveTo>
                  <a:lnTo>
                    <a:pt x="0" y="443"/>
                  </a:lnTo>
                  <a:lnTo>
                    <a:pt x="1384" y="1961"/>
                  </a:lnTo>
                  <a:lnTo>
                    <a:pt x="1874" y="1519"/>
                  </a:lnTo>
                  <a:lnTo>
                    <a:pt x="490" y="1"/>
                  </a:lnTo>
                  <a:close/>
                </a:path>
              </a:pathLst>
            </a:custGeom>
            <a:solidFill>
              <a:schemeClr val="accent2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55;p35">
              <a:extLst>
                <a:ext uri="{FF2B5EF4-FFF2-40B4-BE49-F238E27FC236}">
                  <a16:creationId xmlns:a16="http://schemas.microsoft.com/office/drawing/2014/main" id="{DB25A61B-6862-B1F5-5C53-D6CEBBFD83B4}"/>
                </a:ext>
              </a:extLst>
            </p:cNvPr>
            <p:cNvSpPr/>
            <p:nvPr/>
          </p:nvSpPr>
          <p:spPr>
            <a:xfrm>
              <a:off x="3806773" y="4063908"/>
              <a:ext cx="226072" cy="238160"/>
            </a:xfrm>
            <a:custGeom>
              <a:avLst/>
              <a:gdLst/>
              <a:ahLst/>
              <a:cxnLst/>
              <a:rect l="l" t="t" r="r" b="b"/>
              <a:pathLst>
                <a:path w="1945" h="2049" extrusionOk="0">
                  <a:moveTo>
                    <a:pt x="490" y="0"/>
                  </a:moveTo>
                  <a:lnTo>
                    <a:pt x="0" y="443"/>
                  </a:lnTo>
                  <a:lnTo>
                    <a:pt x="1463" y="2048"/>
                  </a:lnTo>
                  <a:lnTo>
                    <a:pt x="1945" y="1605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chemeClr val="accent2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56;p35">
              <a:extLst>
                <a:ext uri="{FF2B5EF4-FFF2-40B4-BE49-F238E27FC236}">
                  <a16:creationId xmlns:a16="http://schemas.microsoft.com/office/drawing/2014/main" id="{8F43A2CE-5F8C-E0EA-4786-594D9AC7CDF4}"/>
                </a:ext>
              </a:extLst>
            </p:cNvPr>
            <p:cNvSpPr/>
            <p:nvPr/>
          </p:nvSpPr>
          <p:spPr>
            <a:xfrm>
              <a:off x="3174474" y="4278006"/>
              <a:ext cx="611267" cy="606617"/>
            </a:xfrm>
            <a:custGeom>
              <a:avLst/>
              <a:gdLst/>
              <a:ahLst/>
              <a:cxnLst/>
              <a:rect l="l" t="t" r="r" b="b"/>
              <a:pathLst>
                <a:path w="5259" h="5219" extrusionOk="0">
                  <a:moveTo>
                    <a:pt x="2934" y="1"/>
                  </a:moveTo>
                  <a:lnTo>
                    <a:pt x="0" y="2665"/>
                  </a:lnTo>
                  <a:lnTo>
                    <a:pt x="2325" y="5219"/>
                  </a:lnTo>
                  <a:lnTo>
                    <a:pt x="5258" y="2554"/>
                  </a:lnTo>
                  <a:lnTo>
                    <a:pt x="2934" y="1"/>
                  </a:lnTo>
                  <a:close/>
                </a:path>
              </a:pathLst>
            </a:custGeom>
            <a:solidFill>
              <a:schemeClr val="accent3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57;p35">
              <a:extLst>
                <a:ext uri="{FF2B5EF4-FFF2-40B4-BE49-F238E27FC236}">
                  <a16:creationId xmlns:a16="http://schemas.microsoft.com/office/drawing/2014/main" id="{BAB9E70F-27D6-13C5-68A5-8E46682E3B76}"/>
                </a:ext>
              </a:extLst>
            </p:cNvPr>
            <p:cNvSpPr/>
            <p:nvPr/>
          </p:nvSpPr>
          <p:spPr>
            <a:xfrm>
              <a:off x="3116590" y="4581254"/>
              <a:ext cx="335563" cy="340213"/>
            </a:xfrm>
            <a:custGeom>
              <a:avLst/>
              <a:gdLst/>
              <a:ahLst/>
              <a:cxnLst/>
              <a:rect l="l" t="t" r="r" b="b"/>
              <a:pathLst>
                <a:path w="2887" h="2927" extrusionOk="0">
                  <a:moveTo>
                    <a:pt x="562" y="1"/>
                  </a:moveTo>
                  <a:lnTo>
                    <a:pt x="0" y="1345"/>
                  </a:lnTo>
                  <a:lnTo>
                    <a:pt x="1431" y="2926"/>
                  </a:lnTo>
                  <a:lnTo>
                    <a:pt x="2886" y="2554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585CE4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58;p35">
              <a:extLst>
                <a:ext uri="{FF2B5EF4-FFF2-40B4-BE49-F238E27FC236}">
                  <a16:creationId xmlns:a16="http://schemas.microsoft.com/office/drawing/2014/main" id="{8F53E9D3-B33D-5600-D61B-2AA38B4B629F}"/>
                </a:ext>
              </a:extLst>
            </p:cNvPr>
            <p:cNvSpPr/>
            <p:nvPr/>
          </p:nvSpPr>
          <p:spPr>
            <a:xfrm>
              <a:off x="3110198" y="4575442"/>
              <a:ext cx="348349" cy="351487"/>
            </a:xfrm>
            <a:custGeom>
              <a:avLst/>
              <a:gdLst/>
              <a:ahLst/>
              <a:cxnLst/>
              <a:rect l="l" t="t" r="r" b="b"/>
              <a:pathLst>
                <a:path w="2997" h="3024" extrusionOk="0">
                  <a:moveTo>
                    <a:pt x="633" y="146"/>
                  </a:moveTo>
                  <a:lnTo>
                    <a:pt x="2838" y="2573"/>
                  </a:lnTo>
                  <a:lnTo>
                    <a:pt x="1502" y="2913"/>
                  </a:lnTo>
                  <a:lnTo>
                    <a:pt x="119" y="1387"/>
                  </a:lnTo>
                  <a:lnTo>
                    <a:pt x="633" y="146"/>
                  </a:lnTo>
                  <a:close/>
                  <a:moveTo>
                    <a:pt x="623" y="0"/>
                  </a:moveTo>
                  <a:cubicBezTo>
                    <a:pt x="618" y="0"/>
                    <a:pt x="613" y="1"/>
                    <a:pt x="609" y="3"/>
                  </a:cubicBezTo>
                  <a:cubicBezTo>
                    <a:pt x="593" y="3"/>
                    <a:pt x="577" y="19"/>
                    <a:pt x="569" y="35"/>
                  </a:cubicBezTo>
                  <a:lnTo>
                    <a:pt x="8" y="1379"/>
                  </a:lnTo>
                  <a:cubicBezTo>
                    <a:pt x="0" y="1395"/>
                    <a:pt x="8" y="1418"/>
                    <a:pt x="16" y="1434"/>
                  </a:cubicBezTo>
                  <a:lnTo>
                    <a:pt x="1447" y="3008"/>
                  </a:lnTo>
                  <a:cubicBezTo>
                    <a:pt x="1463" y="3016"/>
                    <a:pt x="1471" y="3023"/>
                    <a:pt x="1486" y="3023"/>
                  </a:cubicBezTo>
                  <a:lnTo>
                    <a:pt x="1502" y="3023"/>
                  </a:lnTo>
                  <a:lnTo>
                    <a:pt x="2949" y="2652"/>
                  </a:lnTo>
                  <a:cubicBezTo>
                    <a:pt x="2965" y="2652"/>
                    <a:pt x="2981" y="2636"/>
                    <a:pt x="2989" y="2620"/>
                  </a:cubicBezTo>
                  <a:cubicBezTo>
                    <a:pt x="2997" y="2604"/>
                    <a:pt x="2989" y="2581"/>
                    <a:pt x="2981" y="2573"/>
                  </a:cubicBezTo>
                  <a:lnTo>
                    <a:pt x="656" y="19"/>
                  </a:lnTo>
                  <a:cubicBezTo>
                    <a:pt x="650" y="8"/>
                    <a:pt x="636" y="0"/>
                    <a:pt x="623" y="0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59;p35">
              <a:extLst>
                <a:ext uri="{FF2B5EF4-FFF2-40B4-BE49-F238E27FC236}">
                  <a16:creationId xmlns:a16="http://schemas.microsoft.com/office/drawing/2014/main" id="{2C38A4B1-9C1F-283E-01C5-51E2293673FA}"/>
                </a:ext>
              </a:extLst>
            </p:cNvPr>
            <p:cNvSpPr/>
            <p:nvPr/>
          </p:nvSpPr>
          <p:spPr>
            <a:xfrm>
              <a:off x="3526422" y="4587763"/>
              <a:ext cx="742609" cy="1248918"/>
            </a:xfrm>
            <a:custGeom>
              <a:avLst/>
              <a:gdLst/>
              <a:ahLst/>
              <a:cxnLst/>
              <a:rect l="l" t="t" r="r" b="b"/>
              <a:pathLst>
                <a:path w="6389" h="10745" extrusionOk="0">
                  <a:moveTo>
                    <a:pt x="2341" y="0"/>
                  </a:moveTo>
                  <a:lnTo>
                    <a:pt x="1700" y="530"/>
                  </a:lnTo>
                  <a:cubicBezTo>
                    <a:pt x="1700" y="530"/>
                    <a:pt x="1701" y="529"/>
                    <a:pt x="1704" y="529"/>
                  </a:cubicBezTo>
                  <a:cubicBezTo>
                    <a:pt x="1722" y="529"/>
                    <a:pt x="1825" y="561"/>
                    <a:pt x="2199" y="1139"/>
                  </a:cubicBezTo>
                  <a:cubicBezTo>
                    <a:pt x="5163" y="5677"/>
                    <a:pt x="1" y="10468"/>
                    <a:pt x="1" y="10468"/>
                  </a:cubicBezTo>
                  <a:lnTo>
                    <a:pt x="2633" y="10745"/>
                  </a:lnTo>
                  <a:cubicBezTo>
                    <a:pt x="2633" y="10745"/>
                    <a:pt x="6389" y="6373"/>
                    <a:pt x="4310" y="2040"/>
                  </a:cubicBezTo>
                  <a:cubicBezTo>
                    <a:pt x="3400" y="142"/>
                    <a:pt x="2341" y="0"/>
                    <a:pt x="2341" y="0"/>
                  </a:cubicBezTo>
                  <a:close/>
                </a:path>
              </a:pathLst>
            </a:custGeom>
            <a:solidFill>
              <a:srgbClr val="585CE4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60;p35">
              <a:extLst>
                <a:ext uri="{FF2B5EF4-FFF2-40B4-BE49-F238E27FC236}">
                  <a16:creationId xmlns:a16="http://schemas.microsoft.com/office/drawing/2014/main" id="{CA7A5347-CDEC-3690-40CA-95E8E114A9FB}"/>
                </a:ext>
              </a:extLst>
            </p:cNvPr>
            <p:cNvSpPr/>
            <p:nvPr/>
          </p:nvSpPr>
          <p:spPr>
            <a:xfrm>
              <a:off x="3822348" y="4853003"/>
              <a:ext cx="261058" cy="779688"/>
            </a:xfrm>
            <a:custGeom>
              <a:avLst/>
              <a:gdLst/>
              <a:ahLst/>
              <a:cxnLst/>
              <a:rect l="l" t="t" r="r" b="b"/>
              <a:pathLst>
                <a:path w="2246" h="6708" extrusionOk="0">
                  <a:moveTo>
                    <a:pt x="1097" y="1"/>
                  </a:moveTo>
                  <a:cubicBezTo>
                    <a:pt x="1092" y="1"/>
                    <a:pt x="1088" y="2"/>
                    <a:pt x="1084" y="3"/>
                  </a:cubicBezTo>
                  <a:cubicBezTo>
                    <a:pt x="1052" y="19"/>
                    <a:pt x="1036" y="50"/>
                    <a:pt x="1052" y="74"/>
                  </a:cubicBezTo>
                  <a:cubicBezTo>
                    <a:pt x="2246" y="3339"/>
                    <a:pt x="309" y="6494"/>
                    <a:pt x="56" y="6605"/>
                  </a:cubicBezTo>
                  <a:cubicBezTo>
                    <a:pt x="24" y="6605"/>
                    <a:pt x="0" y="6628"/>
                    <a:pt x="0" y="6652"/>
                  </a:cubicBezTo>
                  <a:cubicBezTo>
                    <a:pt x="0" y="6684"/>
                    <a:pt x="24" y="6708"/>
                    <a:pt x="56" y="6708"/>
                  </a:cubicBezTo>
                  <a:cubicBezTo>
                    <a:pt x="79" y="6708"/>
                    <a:pt x="135" y="6708"/>
                    <a:pt x="325" y="6439"/>
                  </a:cubicBezTo>
                  <a:cubicBezTo>
                    <a:pt x="1044" y="5411"/>
                    <a:pt x="2143" y="2746"/>
                    <a:pt x="1147" y="35"/>
                  </a:cubicBezTo>
                  <a:cubicBezTo>
                    <a:pt x="1140" y="15"/>
                    <a:pt x="1118" y="1"/>
                    <a:pt x="1097" y="1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461;p35">
              <a:extLst>
                <a:ext uri="{FF2B5EF4-FFF2-40B4-BE49-F238E27FC236}">
                  <a16:creationId xmlns:a16="http://schemas.microsoft.com/office/drawing/2014/main" id="{FC7855BB-330D-5EEA-BDAF-9EB27B002D57}"/>
                </a:ext>
              </a:extLst>
            </p:cNvPr>
            <p:cNvSpPr/>
            <p:nvPr/>
          </p:nvSpPr>
          <p:spPr>
            <a:xfrm>
              <a:off x="3526422" y="4587763"/>
              <a:ext cx="741680" cy="1240666"/>
            </a:xfrm>
            <a:custGeom>
              <a:avLst/>
              <a:gdLst/>
              <a:ahLst/>
              <a:cxnLst/>
              <a:rect l="l" t="t" r="r" b="b"/>
              <a:pathLst>
                <a:path w="6381" h="10674" extrusionOk="0">
                  <a:moveTo>
                    <a:pt x="2372" y="111"/>
                  </a:moveTo>
                  <a:cubicBezTo>
                    <a:pt x="2570" y="166"/>
                    <a:pt x="3440" y="467"/>
                    <a:pt x="4223" y="2087"/>
                  </a:cubicBezTo>
                  <a:cubicBezTo>
                    <a:pt x="5274" y="4285"/>
                    <a:pt x="4792" y="6483"/>
                    <a:pt x="4207" y="7938"/>
                  </a:cubicBezTo>
                  <a:cubicBezTo>
                    <a:pt x="3645" y="9345"/>
                    <a:pt x="2863" y="10357"/>
                    <a:pt x="2697" y="10563"/>
                  </a:cubicBezTo>
                  <a:lnTo>
                    <a:pt x="238" y="10381"/>
                  </a:lnTo>
                  <a:cubicBezTo>
                    <a:pt x="617" y="9994"/>
                    <a:pt x="1582" y="8942"/>
                    <a:pt x="2301" y="7551"/>
                  </a:cubicBezTo>
                  <a:cubicBezTo>
                    <a:pt x="3527" y="5210"/>
                    <a:pt x="3519" y="2973"/>
                    <a:pt x="2286" y="1083"/>
                  </a:cubicBezTo>
                  <a:cubicBezTo>
                    <a:pt x="2056" y="735"/>
                    <a:pt x="1953" y="569"/>
                    <a:pt x="1906" y="482"/>
                  </a:cubicBezTo>
                  <a:lnTo>
                    <a:pt x="2372" y="111"/>
                  </a:lnTo>
                  <a:close/>
                  <a:moveTo>
                    <a:pt x="2341" y="0"/>
                  </a:moveTo>
                  <a:lnTo>
                    <a:pt x="1772" y="467"/>
                  </a:lnTo>
                  <a:cubicBezTo>
                    <a:pt x="1772" y="467"/>
                    <a:pt x="1780" y="490"/>
                    <a:pt x="2199" y="1139"/>
                  </a:cubicBezTo>
                  <a:cubicBezTo>
                    <a:pt x="5163" y="5677"/>
                    <a:pt x="1" y="10468"/>
                    <a:pt x="1" y="10468"/>
                  </a:cubicBezTo>
                  <a:lnTo>
                    <a:pt x="2736" y="10674"/>
                  </a:lnTo>
                  <a:cubicBezTo>
                    <a:pt x="2736" y="10674"/>
                    <a:pt x="6381" y="6373"/>
                    <a:pt x="4310" y="2040"/>
                  </a:cubicBezTo>
                  <a:cubicBezTo>
                    <a:pt x="3400" y="142"/>
                    <a:pt x="2341" y="0"/>
                    <a:pt x="2341" y="0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462;p35">
              <a:extLst>
                <a:ext uri="{FF2B5EF4-FFF2-40B4-BE49-F238E27FC236}">
                  <a16:creationId xmlns:a16="http://schemas.microsoft.com/office/drawing/2014/main" id="{3A0FCD81-C3FC-6D5E-20EA-3032513EA356}"/>
                </a:ext>
              </a:extLst>
            </p:cNvPr>
            <p:cNvSpPr/>
            <p:nvPr/>
          </p:nvSpPr>
          <p:spPr>
            <a:xfrm>
              <a:off x="3650441" y="4517908"/>
              <a:ext cx="233627" cy="232581"/>
            </a:xfrm>
            <a:custGeom>
              <a:avLst/>
              <a:gdLst/>
              <a:ahLst/>
              <a:cxnLst/>
              <a:rect l="l" t="t" r="r" b="b"/>
              <a:pathLst>
                <a:path w="2010" h="2001" extrusionOk="0">
                  <a:moveTo>
                    <a:pt x="1005" y="0"/>
                  </a:moveTo>
                  <a:cubicBezTo>
                    <a:pt x="452" y="0"/>
                    <a:pt x="1" y="443"/>
                    <a:pt x="1" y="996"/>
                  </a:cubicBezTo>
                  <a:cubicBezTo>
                    <a:pt x="1" y="1550"/>
                    <a:pt x="452" y="2000"/>
                    <a:pt x="1005" y="2000"/>
                  </a:cubicBezTo>
                  <a:cubicBezTo>
                    <a:pt x="1558" y="2000"/>
                    <a:pt x="2009" y="1550"/>
                    <a:pt x="2009" y="996"/>
                  </a:cubicBezTo>
                  <a:cubicBezTo>
                    <a:pt x="2009" y="443"/>
                    <a:pt x="1558" y="0"/>
                    <a:pt x="1005" y="0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63;p35">
              <a:extLst>
                <a:ext uri="{FF2B5EF4-FFF2-40B4-BE49-F238E27FC236}">
                  <a16:creationId xmlns:a16="http://schemas.microsoft.com/office/drawing/2014/main" id="{95B28701-F457-24B4-EE21-E63340F429E8}"/>
                </a:ext>
              </a:extLst>
            </p:cNvPr>
            <p:cNvSpPr/>
            <p:nvPr/>
          </p:nvSpPr>
          <p:spPr>
            <a:xfrm>
              <a:off x="3644049" y="4511399"/>
              <a:ext cx="245483" cy="245483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60" y="104"/>
                  </a:moveTo>
                  <a:cubicBezTo>
                    <a:pt x="1582" y="104"/>
                    <a:pt x="2009" y="531"/>
                    <a:pt x="2009" y="1060"/>
                  </a:cubicBezTo>
                  <a:cubicBezTo>
                    <a:pt x="2009" y="1582"/>
                    <a:pt x="1582" y="2009"/>
                    <a:pt x="1060" y="2009"/>
                  </a:cubicBezTo>
                  <a:cubicBezTo>
                    <a:pt x="530" y="2009"/>
                    <a:pt x="111" y="1582"/>
                    <a:pt x="111" y="1060"/>
                  </a:cubicBezTo>
                  <a:cubicBezTo>
                    <a:pt x="111" y="531"/>
                    <a:pt x="538" y="104"/>
                    <a:pt x="1060" y="104"/>
                  </a:cubicBezTo>
                  <a:close/>
                  <a:moveTo>
                    <a:pt x="1060" y="1"/>
                  </a:moveTo>
                  <a:cubicBezTo>
                    <a:pt x="475" y="1"/>
                    <a:pt x="1" y="475"/>
                    <a:pt x="1" y="1060"/>
                  </a:cubicBezTo>
                  <a:cubicBezTo>
                    <a:pt x="1" y="1637"/>
                    <a:pt x="475" y="2112"/>
                    <a:pt x="1060" y="2112"/>
                  </a:cubicBezTo>
                  <a:cubicBezTo>
                    <a:pt x="1637" y="2112"/>
                    <a:pt x="2112" y="1637"/>
                    <a:pt x="2112" y="1060"/>
                  </a:cubicBezTo>
                  <a:cubicBezTo>
                    <a:pt x="2112" y="475"/>
                    <a:pt x="1637" y="1"/>
                    <a:pt x="1060" y="1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64;p35">
              <a:extLst>
                <a:ext uri="{FF2B5EF4-FFF2-40B4-BE49-F238E27FC236}">
                  <a16:creationId xmlns:a16="http://schemas.microsoft.com/office/drawing/2014/main" id="{47D79F6D-8BA4-4AC4-D5EB-B04405096082}"/>
                </a:ext>
              </a:extLst>
            </p:cNvPr>
            <p:cNvSpPr/>
            <p:nvPr/>
          </p:nvSpPr>
          <p:spPr>
            <a:xfrm>
              <a:off x="2707688" y="5632567"/>
              <a:ext cx="1317844" cy="405419"/>
            </a:xfrm>
            <a:custGeom>
              <a:avLst/>
              <a:gdLst/>
              <a:ahLst/>
              <a:cxnLst/>
              <a:rect l="l" t="t" r="r" b="b"/>
              <a:pathLst>
                <a:path w="11338" h="3488" extrusionOk="0">
                  <a:moveTo>
                    <a:pt x="4870" y="1"/>
                  </a:moveTo>
                  <a:lnTo>
                    <a:pt x="4918" y="2475"/>
                  </a:lnTo>
                  <a:cubicBezTo>
                    <a:pt x="4918" y="2475"/>
                    <a:pt x="1313" y="2349"/>
                    <a:pt x="704" y="2349"/>
                  </a:cubicBezTo>
                  <a:cubicBezTo>
                    <a:pt x="0" y="2349"/>
                    <a:pt x="0" y="3487"/>
                    <a:pt x="0" y="3487"/>
                  </a:cubicBezTo>
                  <a:lnTo>
                    <a:pt x="11132" y="3487"/>
                  </a:lnTo>
                  <a:cubicBezTo>
                    <a:pt x="11132" y="3487"/>
                    <a:pt x="11338" y="2791"/>
                    <a:pt x="11164" y="2175"/>
                  </a:cubicBezTo>
                  <a:cubicBezTo>
                    <a:pt x="10990" y="1566"/>
                    <a:pt x="9946" y="1479"/>
                    <a:pt x="9946" y="1479"/>
                  </a:cubicBezTo>
                  <a:cubicBezTo>
                    <a:pt x="9946" y="1479"/>
                    <a:pt x="8025" y="1479"/>
                    <a:pt x="7764" y="870"/>
                  </a:cubicBezTo>
                  <a:cubicBezTo>
                    <a:pt x="7503" y="261"/>
                    <a:pt x="6720" y="1"/>
                    <a:pt x="6720" y="1"/>
                  </a:cubicBezTo>
                  <a:close/>
                </a:path>
              </a:pathLst>
            </a:custGeom>
            <a:solidFill>
              <a:srgbClr val="585CE4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65;p35">
              <a:extLst>
                <a:ext uri="{FF2B5EF4-FFF2-40B4-BE49-F238E27FC236}">
                  <a16:creationId xmlns:a16="http://schemas.microsoft.com/office/drawing/2014/main" id="{AB859B61-1342-0F04-6256-2E4698DC9278}"/>
                </a:ext>
              </a:extLst>
            </p:cNvPr>
            <p:cNvSpPr/>
            <p:nvPr/>
          </p:nvSpPr>
          <p:spPr>
            <a:xfrm>
              <a:off x="2707688" y="5632567"/>
              <a:ext cx="1317844" cy="405419"/>
            </a:xfrm>
            <a:custGeom>
              <a:avLst/>
              <a:gdLst/>
              <a:ahLst/>
              <a:cxnLst/>
              <a:rect l="l" t="t" r="r" b="b"/>
              <a:pathLst>
                <a:path w="11338" h="3488" extrusionOk="0">
                  <a:moveTo>
                    <a:pt x="6697" y="103"/>
                  </a:moveTo>
                  <a:cubicBezTo>
                    <a:pt x="6807" y="143"/>
                    <a:pt x="7448" y="396"/>
                    <a:pt x="7669" y="910"/>
                  </a:cubicBezTo>
                  <a:cubicBezTo>
                    <a:pt x="7946" y="1558"/>
                    <a:pt x="9709" y="1582"/>
                    <a:pt x="9938" y="1582"/>
                  </a:cubicBezTo>
                  <a:cubicBezTo>
                    <a:pt x="10002" y="1590"/>
                    <a:pt x="10919" y="1685"/>
                    <a:pt x="11061" y="2206"/>
                  </a:cubicBezTo>
                  <a:cubicBezTo>
                    <a:pt x="11195" y="2665"/>
                    <a:pt x="11101" y="3187"/>
                    <a:pt x="11053" y="3384"/>
                  </a:cubicBezTo>
                  <a:lnTo>
                    <a:pt x="111" y="3384"/>
                  </a:lnTo>
                  <a:cubicBezTo>
                    <a:pt x="127" y="3195"/>
                    <a:pt x="174" y="2791"/>
                    <a:pt x="387" y="2586"/>
                  </a:cubicBezTo>
                  <a:cubicBezTo>
                    <a:pt x="474" y="2499"/>
                    <a:pt x="577" y="2459"/>
                    <a:pt x="704" y="2459"/>
                  </a:cubicBezTo>
                  <a:cubicBezTo>
                    <a:pt x="1305" y="2459"/>
                    <a:pt x="4878" y="2578"/>
                    <a:pt x="4910" y="2578"/>
                  </a:cubicBezTo>
                  <a:lnTo>
                    <a:pt x="4918" y="2578"/>
                  </a:lnTo>
                  <a:cubicBezTo>
                    <a:pt x="4942" y="2578"/>
                    <a:pt x="4965" y="2570"/>
                    <a:pt x="4989" y="2546"/>
                  </a:cubicBezTo>
                  <a:cubicBezTo>
                    <a:pt x="5005" y="2531"/>
                    <a:pt x="5021" y="2499"/>
                    <a:pt x="5021" y="2475"/>
                  </a:cubicBezTo>
                  <a:lnTo>
                    <a:pt x="4973" y="103"/>
                  </a:lnTo>
                  <a:close/>
                  <a:moveTo>
                    <a:pt x="4870" y="1"/>
                  </a:moveTo>
                  <a:lnTo>
                    <a:pt x="4918" y="2475"/>
                  </a:lnTo>
                  <a:cubicBezTo>
                    <a:pt x="4918" y="2475"/>
                    <a:pt x="1313" y="2349"/>
                    <a:pt x="704" y="2349"/>
                  </a:cubicBezTo>
                  <a:cubicBezTo>
                    <a:pt x="0" y="2349"/>
                    <a:pt x="0" y="3487"/>
                    <a:pt x="0" y="3487"/>
                  </a:cubicBezTo>
                  <a:lnTo>
                    <a:pt x="11132" y="3487"/>
                  </a:lnTo>
                  <a:cubicBezTo>
                    <a:pt x="11132" y="3487"/>
                    <a:pt x="11338" y="2791"/>
                    <a:pt x="11164" y="2175"/>
                  </a:cubicBezTo>
                  <a:cubicBezTo>
                    <a:pt x="10990" y="1566"/>
                    <a:pt x="9946" y="1479"/>
                    <a:pt x="9946" y="1479"/>
                  </a:cubicBezTo>
                  <a:cubicBezTo>
                    <a:pt x="9946" y="1479"/>
                    <a:pt x="8025" y="1479"/>
                    <a:pt x="7764" y="870"/>
                  </a:cubicBezTo>
                  <a:cubicBezTo>
                    <a:pt x="7503" y="261"/>
                    <a:pt x="6720" y="1"/>
                    <a:pt x="6720" y="1"/>
                  </a:cubicBezTo>
                  <a:close/>
                </a:path>
              </a:pathLst>
            </a:custGeom>
            <a:solidFill>
              <a:srgbClr val="2F4B6B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466;p35">
              <a:extLst>
                <a:ext uri="{FF2B5EF4-FFF2-40B4-BE49-F238E27FC236}">
                  <a16:creationId xmlns:a16="http://schemas.microsoft.com/office/drawing/2014/main" id="{B8C02A0E-2000-A428-E13D-887FCD26891B}"/>
                </a:ext>
              </a:extLst>
            </p:cNvPr>
            <p:cNvSpPr/>
            <p:nvPr/>
          </p:nvSpPr>
          <p:spPr>
            <a:xfrm>
              <a:off x="2707688" y="5909198"/>
              <a:ext cx="1313311" cy="128786"/>
            </a:xfrm>
            <a:custGeom>
              <a:avLst/>
              <a:gdLst/>
              <a:ahLst/>
              <a:cxnLst/>
              <a:rect l="l" t="t" r="r" b="b"/>
              <a:pathLst>
                <a:path w="11299" h="1108" extrusionOk="0">
                  <a:moveTo>
                    <a:pt x="522" y="0"/>
                  </a:moveTo>
                  <a:cubicBezTo>
                    <a:pt x="0" y="174"/>
                    <a:pt x="0" y="1107"/>
                    <a:pt x="0" y="1107"/>
                  </a:cubicBezTo>
                  <a:lnTo>
                    <a:pt x="11132" y="1107"/>
                  </a:lnTo>
                  <a:cubicBezTo>
                    <a:pt x="11132" y="1107"/>
                    <a:pt x="11298" y="554"/>
                    <a:pt x="11203" y="0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467;p35">
              <a:extLst>
                <a:ext uri="{FF2B5EF4-FFF2-40B4-BE49-F238E27FC236}">
                  <a16:creationId xmlns:a16="http://schemas.microsoft.com/office/drawing/2014/main" id="{E9AE4374-EA88-2625-3865-5913AD4AC18F}"/>
                </a:ext>
              </a:extLst>
            </p:cNvPr>
            <p:cNvSpPr/>
            <p:nvPr/>
          </p:nvSpPr>
          <p:spPr>
            <a:xfrm>
              <a:off x="3310464" y="5674875"/>
              <a:ext cx="162842" cy="24874"/>
            </a:xfrm>
            <a:custGeom>
              <a:avLst/>
              <a:gdLst/>
              <a:ahLst/>
              <a:cxnLst/>
              <a:rect l="l" t="t" r="r" b="b"/>
              <a:pathLst>
                <a:path w="1401" h="214" extrusionOk="0">
                  <a:moveTo>
                    <a:pt x="103" y="0"/>
                  </a:moveTo>
                  <a:cubicBezTo>
                    <a:pt x="48" y="0"/>
                    <a:pt x="1" y="48"/>
                    <a:pt x="1" y="103"/>
                  </a:cubicBezTo>
                  <a:cubicBezTo>
                    <a:pt x="1" y="166"/>
                    <a:pt x="48" y="214"/>
                    <a:pt x="103" y="214"/>
                  </a:cubicBezTo>
                  <a:lnTo>
                    <a:pt x="1297" y="214"/>
                  </a:lnTo>
                  <a:cubicBezTo>
                    <a:pt x="1360" y="214"/>
                    <a:pt x="1400" y="166"/>
                    <a:pt x="1400" y="103"/>
                  </a:cubicBezTo>
                  <a:cubicBezTo>
                    <a:pt x="1400" y="48"/>
                    <a:pt x="1360" y="0"/>
                    <a:pt x="1297" y="0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68;p35">
              <a:extLst>
                <a:ext uri="{FF2B5EF4-FFF2-40B4-BE49-F238E27FC236}">
                  <a16:creationId xmlns:a16="http://schemas.microsoft.com/office/drawing/2014/main" id="{2F1E5451-9836-6C2D-8BBE-981FFA528C60}"/>
                </a:ext>
              </a:extLst>
            </p:cNvPr>
            <p:cNvSpPr/>
            <p:nvPr/>
          </p:nvSpPr>
          <p:spPr>
            <a:xfrm>
              <a:off x="3024651" y="5953250"/>
              <a:ext cx="183066" cy="24990"/>
            </a:xfrm>
            <a:custGeom>
              <a:avLst/>
              <a:gdLst/>
              <a:ahLst/>
              <a:cxnLst/>
              <a:rect l="l" t="t" r="r" b="b"/>
              <a:pathLst>
                <a:path w="1575" h="215" extrusionOk="0">
                  <a:moveTo>
                    <a:pt x="104" y="1"/>
                  </a:moveTo>
                  <a:cubicBezTo>
                    <a:pt x="48" y="1"/>
                    <a:pt x="1" y="48"/>
                    <a:pt x="1" y="104"/>
                  </a:cubicBezTo>
                  <a:cubicBezTo>
                    <a:pt x="1" y="167"/>
                    <a:pt x="48" y="214"/>
                    <a:pt x="104" y="214"/>
                  </a:cubicBezTo>
                  <a:lnTo>
                    <a:pt x="1463" y="214"/>
                  </a:lnTo>
                  <a:cubicBezTo>
                    <a:pt x="1527" y="214"/>
                    <a:pt x="1574" y="167"/>
                    <a:pt x="1574" y="104"/>
                  </a:cubicBezTo>
                  <a:cubicBezTo>
                    <a:pt x="1574" y="48"/>
                    <a:pt x="1527" y="1"/>
                    <a:pt x="1463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69;p35">
              <a:extLst>
                <a:ext uri="{FF2B5EF4-FFF2-40B4-BE49-F238E27FC236}">
                  <a16:creationId xmlns:a16="http://schemas.microsoft.com/office/drawing/2014/main" id="{4D1ED05C-1A4B-58C5-F057-01F72D12F3FA}"/>
                </a:ext>
              </a:extLst>
            </p:cNvPr>
            <p:cNvSpPr/>
            <p:nvPr/>
          </p:nvSpPr>
          <p:spPr>
            <a:xfrm>
              <a:off x="2826128" y="5953250"/>
              <a:ext cx="137968" cy="24990"/>
            </a:xfrm>
            <a:custGeom>
              <a:avLst/>
              <a:gdLst/>
              <a:ahLst/>
              <a:cxnLst/>
              <a:rect l="l" t="t" r="r" b="b"/>
              <a:pathLst>
                <a:path w="1187" h="215" extrusionOk="0">
                  <a:moveTo>
                    <a:pt x="104" y="1"/>
                  </a:moveTo>
                  <a:cubicBezTo>
                    <a:pt x="41" y="1"/>
                    <a:pt x="1" y="48"/>
                    <a:pt x="1" y="104"/>
                  </a:cubicBezTo>
                  <a:cubicBezTo>
                    <a:pt x="1" y="167"/>
                    <a:pt x="41" y="214"/>
                    <a:pt x="104" y="214"/>
                  </a:cubicBezTo>
                  <a:lnTo>
                    <a:pt x="1084" y="214"/>
                  </a:lnTo>
                  <a:cubicBezTo>
                    <a:pt x="1139" y="214"/>
                    <a:pt x="1187" y="167"/>
                    <a:pt x="1187" y="104"/>
                  </a:cubicBezTo>
                  <a:cubicBezTo>
                    <a:pt x="1187" y="48"/>
                    <a:pt x="1139" y="1"/>
                    <a:pt x="1084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70;p35">
              <a:extLst>
                <a:ext uri="{FF2B5EF4-FFF2-40B4-BE49-F238E27FC236}">
                  <a16:creationId xmlns:a16="http://schemas.microsoft.com/office/drawing/2014/main" id="{6C80A5DC-DA9B-6E38-2F18-353BB57170C4}"/>
                </a:ext>
              </a:extLst>
            </p:cNvPr>
            <p:cNvSpPr/>
            <p:nvPr/>
          </p:nvSpPr>
          <p:spPr>
            <a:xfrm>
              <a:off x="3090787" y="4808951"/>
              <a:ext cx="63579" cy="54513"/>
            </a:xfrm>
            <a:custGeom>
              <a:avLst/>
              <a:gdLst/>
              <a:ahLst/>
              <a:cxnLst/>
              <a:rect l="l" t="t" r="r" b="b"/>
              <a:pathLst>
                <a:path w="547" h="469" extrusionOk="0">
                  <a:moveTo>
                    <a:pt x="428" y="1"/>
                  </a:moveTo>
                  <a:cubicBezTo>
                    <a:pt x="405" y="1"/>
                    <a:pt x="382" y="9"/>
                    <a:pt x="365" y="26"/>
                  </a:cubicBezTo>
                  <a:lnTo>
                    <a:pt x="48" y="287"/>
                  </a:lnTo>
                  <a:cubicBezTo>
                    <a:pt x="9" y="327"/>
                    <a:pt x="1" y="390"/>
                    <a:pt x="33" y="429"/>
                  </a:cubicBezTo>
                  <a:cubicBezTo>
                    <a:pt x="56" y="461"/>
                    <a:pt x="88" y="469"/>
                    <a:pt x="120" y="469"/>
                  </a:cubicBezTo>
                  <a:cubicBezTo>
                    <a:pt x="143" y="469"/>
                    <a:pt x="167" y="461"/>
                    <a:pt x="183" y="445"/>
                  </a:cubicBezTo>
                  <a:lnTo>
                    <a:pt x="499" y="184"/>
                  </a:lnTo>
                  <a:cubicBezTo>
                    <a:pt x="539" y="145"/>
                    <a:pt x="547" y="82"/>
                    <a:pt x="507" y="42"/>
                  </a:cubicBezTo>
                  <a:cubicBezTo>
                    <a:pt x="489" y="15"/>
                    <a:pt x="458" y="1"/>
                    <a:pt x="428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471;p35">
              <a:extLst>
                <a:ext uri="{FF2B5EF4-FFF2-40B4-BE49-F238E27FC236}">
                  <a16:creationId xmlns:a16="http://schemas.microsoft.com/office/drawing/2014/main" id="{BF0BEDC5-F705-80E0-2FCF-BB09B309311E}"/>
                </a:ext>
              </a:extLst>
            </p:cNvPr>
            <p:cNvSpPr/>
            <p:nvPr/>
          </p:nvSpPr>
          <p:spPr>
            <a:xfrm>
              <a:off x="3163432" y="4639486"/>
              <a:ext cx="58000" cy="102750"/>
            </a:xfrm>
            <a:custGeom>
              <a:avLst/>
              <a:gdLst/>
              <a:ahLst/>
              <a:cxnLst/>
              <a:rect l="l" t="t" r="r" b="b"/>
              <a:pathLst>
                <a:path w="499" h="884" extrusionOk="0">
                  <a:moveTo>
                    <a:pt x="381" y="1"/>
                  </a:moveTo>
                  <a:cubicBezTo>
                    <a:pt x="340" y="1"/>
                    <a:pt x="296" y="25"/>
                    <a:pt x="277" y="69"/>
                  </a:cubicBezTo>
                  <a:lnTo>
                    <a:pt x="16" y="741"/>
                  </a:lnTo>
                  <a:cubicBezTo>
                    <a:pt x="1" y="796"/>
                    <a:pt x="24" y="860"/>
                    <a:pt x="80" y="875"/>
                  </a:cubicBezTo>
                  <a:cubicBezTo>
                    <a:pt x="95" y="883"/>
                    <a:pt x="103" y="883"/>
                    <a:pt x="119" y="883"/>
                  </a:cubicBezTo>
                  <a:cubicBezTo>
                    <a:pt x="159" y="883"/>
                    <a:pt x="198" y="860"/>
                    <a:pt x="214" y="820"/>
                  </a:cubicBezTo>
                  <a:lnTo>
                    <a:pt x="475" y="140"/>
                  </a:lnTo>
                  <a:cubicBezTo>
                    <a:pt x="499" y="85"/>
                    <a:pt x="467" y="29"/>
                    <a:pt x="412" y="6"/>
                  </a:cubicBezTo>
                  <a:cubicBezTo>
                    <a:pt x="402" y="2"/>
                    <a:pt x="392" y="1"/>
                    <a:pt x="381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472;p35">
              <a:extLst>
                <a:ext uri="{FF2B5EF4-FFF2-40B4-BE49-F238E27FC236}">
                  <a16:creationId xmlns:a16="http://schemas.microsoft.com/office/drawing/2014/main" id="{50CAD9DA-0761-AB81-405F-64633CABEEB3}"/>
                </a:ext>
              </a:extLst>
            </p:cNvPr>
            <p:cNvSpPr/>
            <p:nvPr/>
          </p:nvSpPr>
          <p:spPr>
            <a:xfrm>
              <a:off x="3272805" y="4542549"/>
              <a:ext cx="62649" cy="54513"/>
            </a:xfrm>
            <a:custGeom>
              <a:avLst/>
              <a:gdLst/>
              <a:ahLst/>
              <a:cxnLst/>
              <a:rect l="l" t="t" r="r" b="b"/>
              <a:pathLst>
                <a:path w="539" h="469" extrusionOk="0">
                  <a:moveTo>
                    <a:pt x="423" y="0"/>
                  </a:moveTo>
                  <a:cubicBezTo>
                    <a:pt x="400" y="0"/>
                    <a:pt x="377" y="8"/>
                    <a:pt x="356" y="25"/>
                  </a:cubicBezTo>
                  <a:lnTo>
                    <a:pt x="48" y="286"/>
                  </a:lnTo>
                  <a:cubicBezTo>
                    <a:pt x="0" y="326"/>
                    <a:pt x="0" y="389"/>
                    <a:pt x="32" y="436"/>
                  </a:cubicBezTo>
                  <a:cubicBezTo>
                    <a:pt x="56" y="460"/>
                    <a:pt x="87" y="468"/>
                    <a:pt x="111" y="468"/>
                  </a:cubicBezTo>
                  <a:cubicBezTo>
                    <a:pt x="135" y="468"/>
                    <a:pt x="159" y="460"/>
                    <a:pt x="182" y="444"/>
                  </a:cubicBezTo>
                  <a:lnTo>
                    <a:pt x="491" y="183"/>
                  </a:lnTo>
                  <a:cubicBezTo>
                    <a:pt x="538" y="152"/>
                    <a:pt x="538" y="81"/>
                    <a:pt x="506" y="41"/>
                  </a:cubicBezTo>
                  <a:cubicBezTo>
                    <a:pt x="484" y="14"/>
                    <a:pt x="454" y="0"/>
                    <a:pt x="423" y="0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473;p35">
              <a:extLst>
                <a:ext uri="{FF2B5EF4-FFF2-40B4-BE49-F238E27FC236}">
                  <a16:creationId xmlns:a16="http://schemas.microsoft.com/office/drawing/2014/main" id="{D061E619-AE12-26A4-284E-FE8CD83DE715}"/>
                </a:ext>
              </a:extLst>
            </p:cNvPr>
            <p:cNvSpPr/>
            <p:nvPr/>
          </p:nvSpPr>
          <p:spPr>
            <a:xfrm>
              <a:off x="3357306" y="4372967"/>
              <a:ext cx="160052" cy="145988"/>
            </a:xfrm>
            <a:custGeom>
              <a:avLst/>
              <a:gdLst/>
              <a:ahLst/>
              <a:cxnLst/>
              <a:rect l="l" t="t" r="r" b="b"/>
              <a:pathLst>
                <a:path w="1377" h="1256" extrusionOk="0">
                  <a:moveTo>
                    <a:pt x="1262" y="1"/>
                  </a:moveTo>
                  <a:cubicBezTo>
                    <a:pt x="1238" y="1"/>
                    <a:pt x="1214" y="11"/>
                    <a:pt x="1195" y="30"/>
                  </a:cubicBezTo>
                  <a:lnTo>
                    <a:pt x="48" y="1073"/>
                  </a:lnTo>
                  <a:cubicBezTo>
                    <a:pt x="1" y="1113"/>
                    <a:pt x="1" y="1176"/>
                    <a:pt x="40" y="1216"/>
                  </a:cubicBezTo>
                  <a:cubicBezTo>
                    <a:pt x="56" y="1239"/>
                    <a:pt x="88" y="1255"/>
                    <a:pt x="119" y="1255"/>
                  </a:cubicBezTo>
                  <a:cubicBezTo>
                    <a:pt x="143" y="1255"/>
                    <a:pt x="167" y="1247"/>
                    <a:pt x="183" y="1223"/>
                  </a:cubicBezTo>
                  <a:lnTo>
                    <a:pt x="1329" y="188"/>
                  </a:lnTo>
                  <a:cubicBezTo>
                    <a:pt x="1377" y="148"/>
                    <a:pt x="1377" y="77"/>
                    <a:pt x="1337" y="38"/>
                  </a:cubicBezTo>
                  <a:cubicBezTo>
                    <a:pt x="1316" y="13"/>
                    <a:pt x="1289" y="1"/>
                    <a:pt x="1262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474;p35">
              <a:extLst>
                <a:ext uri="{FF2B5EF4-FFF2-40B4-BE49-F238E27FC236}">
                  <a16:creationId xmlns:a16="http://schemas.microsoft.com/office/drawing/2014/main" id="{D2697D01-C6CF-C2DF-6001-7FB6F0A6429A}"/>
                </a:ext>
              </a:extLst>
            </p:cNvPr>
            <p:cNvSpPr/>
            <p:nvPr/>
          </p:nvSpPr>
          <p:spPr>
            <a:xfrm>
              <a:off x="3659740" y="4215822"/>
              <a:ext cx="160866" cy="145058"/>
            </a:xfrm>
            <a:custGeom>
              <a:avLst/>
              <a:gdLst/>
              <a:ahLst/>
              <a:cxnLst/>
              <a:rect l="l" t="t" r="r" b="b"/>
              <a:pathLst>
                <a:path w="1384" h="1248" extrusionOk="0">
                  <a:moveTo>
                    <a:pt x="1265" y="1"/>
                  </a:moveTo>
                  <a:cubicBezTo>
                    <a:pt x="1239" y="1"/>
                    <a:pt x="1213" y="11"/>
                    <a:pt x="1194" y="30"/>
                  </a:cubicBezTo>
                  <a:lnTo>
                    <a:pt x="47" y="1065"/>
                  </a:lnTo>
                  <a:cubicBezTo>
                    <a:pt x="8" y="1105"/>
                    <a:pt x="0" y="1176"/>
                    <a:pt x="40" y="1216"/>
                  </a:cubicBezTo>
                  <a:cubicBezTo>
                    <a:pt x="63" y="1239"/>
                    <a:pt x="87" y="1247"/>
                    <a:pt x="119" y="1247"/>
                  </a:cubicBezTo>
                  <a:cubicBezTo>
                    <a:pt x="142" y="1247"/>
                    <a:pt x="166" y="1239"/>
                    <a:pt x="190" y="1223"/>
                  </a:cubicBezTo>
                  <a:lnTo>
                    <a:pt x="1336" y="180"/>
                  </a:lnTo>
                  <a:cubicBezTo>
                    <a:pt x="1376" y="140"/>
                    <a:pt x="1384" y="77"/>
                    <a:pt x="1344" y="38"/>
                  </a:cubicBezTo>
                  <a:cubicBezTo>
                    <a:pt x="1323" y="13"/>
                    <a:pt x="1294" y="1"/>
                    <a:pt x="1265" y="1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475;p35">
              <a:extLst>
                <a:ext uri="{FF2B5EF4-FFF2-40B4-BE49-F238E27FC236}">
                  <a16:creationId xmlns:a16="http://schemas.microsoft.com/office/drawing/2014/main" id="{0535BC86-424F-37DD-625B-60020A070661}"/>
                </a:ext>
              </a:extLst>
            </p:cNvPr>
            <p:cNvSpPr/>
            <p:nvPr/>
          </p:nvSpPr>
          <p:spPr>
            <a:xfrm>
              <a:off x="3697399" y="4581254"/>
              <a:ext cx="41379" cy="64509"/>
            </a:xfrm>
            <a:custGeom>
              <a:avLst/>
              <a:gdLst/>
              <a:ahLst/>
              <a:cxnLst/>
              <a:rect l="l" t="t" r="r" b="b"/>
              <a:pathLst>
                <a:path w="356" h="555" extrusionOk="0">
                  <a:moveTo>
                    <a:pt x="238" y="0"/>
                  </a:moveTo>
                  <a:cubicBezTo>
                    <a:pt x="204" y="0"/>
                    <a:pt x="171" y="18"/>
                    <a:pt x="150" y="48"/>
                  </a:cubicBezTo>
                  <a:cubicBezTo>
                    <a:pt x="63" y="175"/>
                    <a:pt x="16" y="309"/>
                    <a:pt x="0" y="443"/>
                  </a:cubicBezTo>
                  <a:cubicBezTo>
                    <a:pt x="0" y="499"/>
                    <a:pt x="40" y="546"/>
                    <a:pt x="95" y="554"/>
                  </a:cubicBezTo>
                  <a:lnTo>
                    <a:pt x="111" y="554"/>
                  </a:lnTo>
                  <a:cubicBezTo>
                    <a:pt x="158" y="554"/>
                    <a:pt x="206" y="515"/>
                    <a:pt x="214" y="459"/>
                  </a:cubicBezTo>
                  <a:cubicBezTo>
                    <a:pt x="222" y="364"/>
                    <a:pt x="253" y="262"/>
                    <a:pt x="324" y="159"/>
                  </a:cubicBezTo>
                  <a:cubicBezTo>
                    <a:pt x="356" y="111"/>
                    <a:pt x="340" y="48"/>
                    <a:pt x="293" y="17"/>
                  </a:cubicBezTo>
                  <a:cubicBezTo>
                    <a:pt x="276" y="5"/>
                    <a:pt x="257" y="0"/>
                    <a:pt x="238" y="0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476;p35">
              <a:extLst>
                <a:ext uri="{FF2B5EF4-FFF2-40B4-BE49-F238E27FC236}">
                  <a16:creationId xmlns:a16="http://schemas.microsoft.com/office/drawing/2014/main" id="{2A968C7E-C325-1F2B-C180-518CFC319737}"/>
                </a:ext>
              </a:extLst>
            </p:cNvPr>
            <p:cNvSpPr/>
            <p:nvPr/>
          </p:nvSpPr>
          <p:spPr>
            <a:xfrm>
              <a:off x="2946544" y="4841845"/>
              <a:ext cx="229908" cy="240369"/>
            </a:xfrm>
            <a:custGeom>
              <a:avLst/>
              <a:gdLst/>
              <a:ahLst/>
              <a:cxnLst/>
              <a:rect l="l" t="t" r="r" b="b"/>
              <a:pathLst>
                <a:path w="1978" h="2068" extrusionOk="0">
                  <a:moveTo>
                    <a:pt x="538" y="123"/>
                  </a:moveTo>
                  <a:lnTo>
                    <a:pt x="1851" y="1570"/>
                  </a:lnTo>
                  <a:lnTo>
                    <a:pt x="1440" y="1941"/>
                  </a:lnTo>
                  <a:lnTo>
                    <a:pt x="127" y="502"/>
                  </a:lnTo>
                  <a:lnTo>
                    <a:pt x="538" y="123"/>
                  </a:lnTo>
                  <a:close/>
                  <a:moveTo>
                    <a:pt x="541" y="1"/>
                  </a:moveTo>
                  <a:cubicBezTo>
                    <a:pt x="530" y="1"/>
                    <a:pt x="517" y="5"/>
                    <a:pt x="507" y="12"/>
                  </a:cubicBezTo>
                  <a:lnTo>
                    <a:pt x="17" y="455"/>
                  </a:lnTo>
                  <a:cubicBezTo>
                    <a:pt x="9" y="471"/>
                    <a:pt x="1" y="478"/>
                    <a:pt x="1" y="494"/>
                  </a:cubicBezTo>
                  <a:cubicBezTo>
                    <a:pt x="1" y="510"/>
                    <a:pt x="1" y="526"/>
                    <a:pt x="17" y="534"/>
                  </a:cubicBezTo>
                  <a:lnTo>
                    <a:pt x="1392" y="2052"/>
                  </a:lnTo>
                  <a:cubicBezTo>
                    <a:pt x="1408" y="2068"/>
                    <a:pt x="1416" y="2068"/>
                    <a:pt x="1432" y="2068"/>
                  </a:cubicBezTo>
                  <a:cubicBezTo>
                    <a:pt x="1448" y="2068"/>
                    <a:pt x="1455" y="2068"/>
                    <a:pt x="1471" y="2060"/>
                  </a:cubicBezTo>
                  <a:lnTo>
                    <a:pt x="1954" y="1609"/>
                  </a:lnTo>
                  <a:cubicBezTo>
                    <a:pt x="1969" y="1601"/>
                    <a:pt x="1969" y="1593"/>
                    <a:pt x="1977" y="1577"/>
                  </a:cubicBezTo>
                  <a:cubicBezTo>
                    <a:pt x="1977" y="1562"/>
                    <a:pt x="1969" y="1546"/>
                    <a:pt x="1961" y="1538"/>
                  </a:cubicBezTo>
                  <a:lnTo>
                    <a:pt x="578" y="20"/>
                  </a:lnTo>
                  <a:cubicBezTo>
                    <a:pt x="569" y="7"/>
                    <a:pt x="556" y="1"/>
                    <a:pt x="541" y="1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128D7461-EFDB-FBE6-BCEC-49C9F9E28C22}"/>
              </a:ext>
            </a:extLst>
          </p:cNvPr>
          <p:cNvGrpSpPr/>
          <p:nvPr/>
        </p:nvGrpSpPr>
        <p:grpSpPr>
          <a:xfrm>
            <a:off x="3582816" y="3557079"/>
            <a:ext cx="1595616" cy="1195841"/>
            <a:chOff x="3582816" y="3557079"/>
            <a:chExt cx="1595616" cy="1195841"/>
          </a:xfrm>
        </p:grpSpPr>
        <p:grpSp>
          <p:nvGrpSpPr>
            <p:cNvPr id="17" name="Google Shape;1413;p35">
              <a:extLst>
                <a:ext uri="{FF2B5EF4-FFF2-40B4-BE49-F238E27FC236}">
                  <a16:creationId xmlns:a16="http://schemas.microsoft.com/office/drawing/2014/main" id="{80DB5418-CCBF-16CF-ADFA-B14737EA304A}"/>
                </a:ext>
              </a:extLst>
            </p:cNvPr>
            <p:cNvGrpSpPr/>
            <p:nvPr/>
          </p:nvGrpSpPr>
          <p:grpSpPr>
            <a:xfrm>
              <a:off x="4701589" y="4425331"/>
              <a:ext cx="476843" cy="152680"/>
              <a:chOff x="3657678" y="3059917"/>
              <a:chExt cx="312627" cy="100099"/>
            </a:xfrm>
            <a:solidFill>
              <a:srgbClr val="585CE4"/>
            </a:solidFill>
          </p:grpSpPr>
          <p:sp>
            <p:nvSpPr>
              <p:cNvPr id="18" name="Google Shape;1414;p35">
                <a:extLst>
                  <a:ext uri="{FF2B5EF4-FFF2-40B4-BE49-F238E27FC236}">
                    <a16:creationId xmlns:a16="http://schemas.microsoft.com/office/drawing/2014/main" id="{03AF1E6C-B4AA-3752-396B-0BB02ACED1D5}"/>
                  </a:ext>
                </a:extLst>
              </p:cNvPr>
              <p:cNvSpPr/>
              <p:nvPr/>
            </p:nvSpPr>
            <p:spPr>
              <a:xfrm>
                <a:off x="3901641" y="3091304"/>
                <a:ext cx="6866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388" extrusionOk="0">
                    <a:moveTo>
                      <a:pt x="694" y="1"/>
                    </a:moveTo>
                    <a:cubicBezTo>
                      <a:pt x="311" y="1"/>
                      <a:pt x="0" y="312"/>
                      <a:pt x="0" y="694"/>
                    </a:cubicBezTo>
                    <a:cubicBezTo>
                      <a:pt x="0" y="1076"/>
                      <a:pt x="311" y="1387"/>
                      <a:pt x="694" y="1387"/>
                    </a:cubicBezTo>
                    <a:cubicBezTo>
                      <a:pt x="1075" y="1387"/>
                      <a:pt x="1386" y="1076"/>
                      <a:pt x="1386" y="694"/>
                    </a:cubicBezTo>
                    <a:cubicBezTo>
                      <a:pt x="1386" y="310"/>
                      <a:pt x="1075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415;p35">
                <a:extLst>
                  <a:ext uri="{FF2B5EF4-FFF2-40B4-BE49-F238E27FC236}">
                    <a16:creationId xmlns:a16="http://schemas.microsoft.com/office/drawing/2014/main" id="{F2ECBE62-5107-4D1E-F3FD-2642D075132B}"/>
                  </a:ext>
                </a:extLst>
              </p:cNvPr>
              <p:cNvSpPr/>
              <p:nvPr/>
            </p:nvSpPr>
            <p:spPr>
              <a:xfrm>
                <a:off x="3657678" y="3059917"/>
                <a:ext cx="280248" cy="75545"/>
              </a:xfrm>
              <a:custGeom>
                <a:avLst/>
                <a:gdLst/>
                <a:ahLst/>
                <a:cxnLst/>
                <a:rect l="l" t="t" r="r" b="b"/>
                <a:pathLst>
                  <a:path w="5661" h="1526" extrusionOk="0">
                    <a:moveTo>
                      <a:pt x="80" y="1"/>
                    </a:moveTo>
                    <a:lnTo>
                      <a:pt x="0" y="388"/>
                    </a:lnTo>
                    <a:lnTo>
                      <a:pt x="5582" y="1525"/>
                    </a:lnTo>
                    <a:lnTo>
                      <a:pt x="5661" y="1136"/>
                    </a:lnTo>
                    <a:lnTo>
                      <a:pt x="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Google Shape;1416;p35">
              <a:extLst>
                <a:ext uri="{FF2B5EF4-FFF2-40B4-BE49-F238E27FC236}">
                  <a16:creationId xmlns:a16="http://schemas.microsoft.com/office/drawing/2014/main" id="{8CD13E45-ECC0-AC56-034D-B9CC693CB029}"/>
                </a:ext>
              </a:extLst>
            </p:cNvPr>
            <p:cNvSpPr/>
            <p:nvPr/>
          </p:nvSpPr>
          <p:spPr>
            <a:xfrm>
              <a:off x="3582816" y="3557079"/>
              <a:ext cx="1304191" cy="1195841"/>
            </a:xfrm>
            <a:custGeom>
              <a:avLst/>
              <a:gdLst/>
              <a:ahLst/>
              <a:cxnLst/>
              <a:rect l="l" t="t" r="r" b="b"/>
              <a:pathLst>
                <a:path w="17273" h="15838" extrusionOk="0">
                  <a:moveTo>
                    <a:pt x="4004" y="0"/>
                  </a:moveTo>
                  <a:cubicBezTo>
                    <a:pt x="1452" y="4710"/>
                    <a:pt x="1" y="10106"/>
                    <a:pt x="1" y="15838"/>
                  </a:cubicBezTo>
                  <a:lnTo>
                    <a:pt x="15309" y="15838"/>
                  </a:lnTo>
                  <a:cubicBezTo>
                    <a:pt x="15309" y="12894"/>
                    <a:pt x="16018" y="10114"/>
                    <a:pt x="17272" y="7662"/>
                  </a:cubicBezTo>
                  <a:lnTo>
                    <a:pt x="4004" y="0"/>
                  </a:ln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  <p:grpSp>
          <p:nvGrpSpPr>
            <p:cNvPr id="63" name="Google Shape;1477;p35">
              <a:extLst>
                <a:ext uri="{FF2B5EF4-FFF2-40B4-BE49-F238E27FC236}">
                  <a16:creationId xmlns:a16="http://schemas.microsoft.com/office/drawing/2014/main" id="{B23948B6-FE8A-3031-2F67-314512889968}"/>
                </a:ext>
              </a:extLst>
            </p:cNvPr>
            <p:cNvGrpSpPr/>
            <p:nvPr/>
          </p:nvGrpSpPr>
          <p:grpSpPr>
            <a:xfrm>
              <a:off x="3936976" y="4065574"/>
              <a:ext cx="476823" cy="459965"/>
              <a:chOff x="2931425" y="2879138"/>
              <a:chExt cx="367321" cy="354334"/>
            </a:xfrm>
            <a:solidFill>
              <a:schemeClr val="bg1"/>
            </a:solidFill>
          </p:grpSpPr>
          <p:sp>
            <p:nvSpPr>
              <p:cNvPr id="64" name="Google Shape;1478;p35">
                <a:extLst>
                  <a:ext uri="{FF2B5EF4-FFF2-40B4-BE49-F238E27FC236}">
                    <a16:creationId xmlns:a16="http://schemas.microsoft.com/office/drawing/2014/main" id="{3F66CDDF-DC6F-E7A2-505A-6CFF70955C7D}"/>
                  </a:ext>
                </a:extLst>
              </p:cNvPr>
              <p:cNvSpPr/>
              <p:nvPr/>
            </p:nvSpPr>
            <p:spPr>
              <a:xfrm>
                <a:off x="2931425" y="2879138"/>
                <a:ext cx="367321" cy="354334"/>
              </a:xfrm>
              <a:custGeom>
                <a:avLst/>
                <a:gdLst/>
                <a:ahLst/>
                <a:cxnLst/>
                <a:rect l="l" t="t" r="r" b="b"/>
                <a:pathLst>
                  <a:path w="8287" h="7994" extrusionOk="0">
                    <a:moveTo>
                      <a:pt x="4064" y="522"/>
                    </a:moveTo>
                    <a:cubicBezTo>
                      <a:pt x="5780" y="522"/>
                      <a:pt x="7250" y="1819"/>
                      <a:pt x="7480" y="3542"/>
                    </a:cubicBezTo>
                    <a:cubicBezTo>
                      <a:pt x="7733" y="5440"/>
                      <a:pt x="6412" y="7195"/>
                      <a:pt x="4531" y="7440"/>
                    </a:cubicBezTo>
                    <a:cubicBezTo>
                      <a:pt x="4381" y="7464"/>
                      <a:pt x="4222" y="7472"/>
                      <a:pt x="4072" y="7472"/>
                    </a:cubicBezTo>
                    <a:cubicBezTo>
                      <a:pt x="2356" y="7472"/>
                      <a:pt x="886" y="6175"/>
                      <a:pt x="657" y="4452"/>
                    </a:cubicBezTo>
                    <a:cubicBezTo>
                      <a:pt x="538" y="3535"/>
                      <a:pt x="775" y="2617"/>
                      <a:pt x="1337" y="1882"/>
                    </a:cubicBezTo>
                    <a:cubicBezTo>
                      <a:pt x="1890" y="1147"/>
                      <a:pt x="2696" y="672"/>
                      <a:pt x="3614" y="554"/>
                    </a:cubicBezTo>
                    <a:cubicBezTo>
                      <a:pt x="3764" y="530"/>
                      <a:pt x="3914" y="522"/>
                      <a:pt x="4064" y="522"/>
                    </a:cubicBezTo>
                    <a:close/>
                    <a:moveTo>
                      <a:pt x="4064" y="412"/>
                    </a:moveTo>
                    <a:cubicBezTo>
                      <a:pt x="3906" y="412"/>
                      <a:pt x="3748" y="427"/>
                      <a:pt x="3598" y="443"/>
                    </a:cubicBezTo>
                    <a:cubicBezTo>
                      <a:pt x="2657" y="570"/>
                      <a:pt x="1827" y="1060"/>
                      <a:pt x="1250" y="1819"/>
                    </a:cubicBezTo>
                    <a:cubicBezTo>
                      <a:pt x="672" y="2578"/>
                      <a:pt x="427" y="3519"/>
                      <a:pt x="554" y="4467"/>
                    </a:cubicBezTo>
                    <a:cubicBezTo>
                      <a:pt x="791" y="6238"/>
                      <a:pt x="2301" y="7575"/>
                      <a:pt x="4072" y="7575"/>
                    </a:cubicBezTo>
                    <a:cubicBezTo>
                      <a:pt x="4230" y="7575"/>
                      <a:pt x="4388" y="7567"/>
                      <a:pt x="4547" y="7543"/>
                    </a:cubicBezTo>
                    <a:cubicBezTo>
                      <a:pt x="6484" y="7282"/>
                      <a:pt x="7843" y="5479"/>
                      <a:pt x="7583" y="3527"/>
                    </a:cubicBezTo>
                    <a:cubicBezTo>
                      <a:pt x="7345" y="1756"/>
                      <a:pt x="5835" y="412"/>
                      <a:pt x="4064" y="412"/>
                    </a:cubicBezTo>
                    <a:close/>
                    <a:moveTo>
                      <a:pt x="4064" y="103"/>
                    </a:moveTo>
                    <a:cubicBezTo>
                      <a:pt x="5993" y="103"/>
                      <a:pt x="7638" y="1558"/>
                      <a:pt x="7891" y="3487"/>
                    </a:cubicBezTo>
                    <a:cubicBezTo>
                      <a:pt x="8176" y="5614"/>
                      <a:pt x="6697" y="7575"/>
                      <a:pt x="4586" y="7851"/>
                    </a:cubicBezTo>
                    <a:cubicBezTo>
                      <a:pt x="4412" y="7875"/>
                      <a:pt x="4246" y="7891"/>
                      <a:pt x="4072" y="7891"/>
                    </a:cubicBezTo>
                    <a:cubicBezTo>
                      <a:pt x="2151" y="7891"/>
                      <a:pt x="499" y="6436"/>
                      <a:pt x="246" y="4507"/>
                    </a:cubicBezTo>
                    <a:cubicBezTo>
                      <a:pt x="111" y="3479"/>
                      <a:pt x="380" y="2451"/>
                      <a:pt x="1005" y="1629"/>
                    </a:cubicBezTo>
                    <a:cubicBezTo>
                      <a:pt x="1629" y="807"/>
                      <a:pt x="2530" y="277"/>
                      <a:pt x="3558" y="135"/>
                    </a:cubicBezTo>
                    <a:cubicBezTo>
                      <a:pt x="3724" y="119"/>
                      <a:pt x="3898" y="103"/>
                      <a:pt x="4064" y="103"/>
                    </a:cubicBezTo>
                    <a:close/>
                    <a:moveTo>
                      <a:pt x="4064" y="0"/>
                    </a:moveTo>
                    <a:cubicBezTo>
                      <a:pt x="3890" y="0"/>
                      <a:pt x="3716" y="16"/>
                      <a:pt x="3542" y="32"/>
                    </a:cubicBezTo>
                    <a:cubicBezTo>
                      <a:pt x="2491" y="174"/>
                      <a:pt x="1558" y="720"/>
                      <a:pt x="918" y="1566"/>
                    </a:cubicBezTo>
                    <a:cubicBezTo>
                      <a:pt x="277" y="2412"/>
                      <a:pt x="0" y="3463"/>
                      <a:pt x="143" y="4523"/>
                    </a:cubicBezTo>
                    <a:cubicBezTo>
                      <a:pt x="404" y="6499"/>
                      <a:pt x="2096" y="7994"/>
                      <a:pt x="4072" y="7994"/>
                    </a:cubicBezTo>
                    <a:cubicBezTo>
                      <a:pt x="4246" y="7994"/>
                      <a:pt x="4428" y="7986"/>
                      <a:pt x="4602" y="7962"/>
                    </a:cubicBezTo>
                    <a:cubicBezTo>
                      <a:pt x="6760" y="7670"/>
                      <a:pt x="8286" y="5661"/>
                      <a:pt x="7994" y="3471"/>
                    </a:cubicBezTo>
                    <a:cubicBezTo>
                      <a:pt x="7733" y="1495"/>
                      <a:pt x="6041" y="0"/>
                      <a:pt x="4064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479;p35">
                <a:extLst>
                  <a:ext uri="{FF2B5EF4-FFF2-40B4-BE49-F238E27FC236}">
                    <a16:creationId xmlns:a16="http://schemas.microsoft.com/office/drawing/2014/main" id="{49ADE72F-74F3-237C-9789-B30411744EC2}"/>
                  </a:ext>
                </a:extLst>
              </p:cNvPr>
              <p:cNvSpPr/>
              <p:nvPr/>
            </p:nvSpPr>
            <p:spPr>
              <a:xfrm>
                <a:off x="3051281" y="2998816"/>
                <a:ext cx="121273" cy="114979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594" extrusionOk="0">
                    <a:moveTo>
                      <a:pt x="1366" y="1"/>
                    </a:moveTo>
                    <a:cubicBezTo>
                      <a:pt x="1309" y="1"/>
                      <a:pt x="1252" y="4"/>
                      <a:pt x="1194" y="12"/>
                    </a:cubicBezTo>
                    <a:cubicBezTo>
                      <a:pt x="491" y="107"/>
                      <a:pt x="0" y="755"/>
                      <a:pt x="95" y="1467"/>
                    </a:cubicBezTo>
                    <a:cubicBezTo>
                      <a:pt x="182" y="2120"/>
                      <a:pt x="729" y="2593"/>
                      <a:pt x="1362" y="2593"/>
                    </a:cubicBezTo>
                    <a:cubicBezTo>
                      <a:pt x="1419" y="2593"/>
                      <a:pt x="1476" y="2590"/>
                      <a:pt x="1534" y="2582"/>
                    </a:cubicBezTo>
                    <a:cubicBezTo>
                      <a:pt x="2238" y="2487"/>
                      <a:pt x="2736" y="1839"/>
                      <a:pt x="2641" y="1127"/>
                    </a:cubicBezTo>
                    <a:cubicBezTo>
                      <a:pt x="2554" y="474"/>
                      <a:pt x="2001" y="1"/>
                      <a:pt x="1366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480;p35">
                <a:extLst>
                  <a:ext uri="{FF2B5EF4-FFF2-40B4-BE49-F238E27FC236}">
                    <a16:creationId xmlns:a16="http://schemas.microsoft.com/office/drawing/2014/main" id="{55CE9D3C-7694-F652-9E63-C5686363671E}"/>
                  </a:ext>
                </a:extLst>
              </p:cNvPr>
              <p:cNvSpPr/>
              <p:nvPr/>
            </p:nvSpPr>
            <p:spPr>
              <a:xfrm>
                <a:off x="2940201" y="2934988"/>
                <a:ext cx="69413" cy="66044"/>
              </a:xfrm>
              <a:custGeom>
                <a:avLst/>
                <a:gdLst/>
                <a:ahLst/>
                <a:cxnLst/>
                <a:rect l="l" t="t" r="r" b="b"/>
                <a:pathLst>
                  <a:path w="1566" h="1490" extrusionOk="0">
                    <a:moveTo>
                      <a:pt x="776" y="0"/>
                    </a:moveTo>
                    <a:cubicBezTo>
                      <a:pt x="747" y="0"/>
                      <a:pt x="717" y="2"/>
                      <a:pt x="688" y="5"/>
                    </a:cubicBezTo>
                    <a:cubicBezTo>
                      <a:pt x="285" y="61"/>
                      <a:pt x="0" y="432"/>
                      <a:pt x="55" y="843"/>
                    </a:cubicBezTo>
                    <a:cubicBezTo>
                      <a:pt x="107" y="1217"/>
                      <a:pt x="430" y="1489"/>
                      <a:pt x="798" y="1489"/>
                    </a:cubicBezTo>
                    <a:cubicBezTo>
                      <a:pt x="827" y="1489"/>
                      <a:pt x="856" y="1487"/>
                      <a:pt x="886" y="1484"/>
                    </a:cubicBezTo>
                    <a:cubicBezTo>
                      <a:pt x="1289" y="1429"/>
                      <a:pt x="1566" y="1057"/>
                      <a:pt x="1518" y="646"/>
                    </a:cubicBezTo>
                    <a:cubicBezTo>
                      <a:pt x="1467" y="272"/>
                      <a:pt x="1144" y="0"/>
                      <a:pt x="776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481;p35">
                <a:extLst>
                  <a:ext uri="{FF2B5EF4-FFF2-40B4-BE49-F238E27FC236}">
                    <a16:creationId xmlns:a16="http://schemas.microsoft.com/office/drawing/2014/main" id="{205DC39E-D5D7-9EC4-D84C-0A1FDC007F42}"/>
                  </a:ext>
                </a:extLst>
              </p:cNvPr>
              <p:cNvSpPr/>
              <p:nvPr/>
            </p:nvSpPr>
            <p:spPr>
              <a:xfrm>
                <a:off x="3080359" y="3011804"/>
                <a:ext cx="48758" cy="21232"/>
              </a:xfrm>
              <a:custGeom>
                <a:avLst/>
                <a:gdLst/>
                <a:ahLst/>
                <a:cxnLst/>
                <a:rect l="l" t="t" r="r" b="b"/>
                <a:pathLst>
                  <a:path w="1100" h="479" extrusionOk="0">
                    <a:moveTo>
                      <a:pt x="728" y="0"/>
                    </a:moveTo>
                    <a:cubicBezTo>
                      <a:pt x="466" y="0"/>
                      <a:pt x="173" y="104"/>
                      <a:pt x="32" y="312"/>
                    </a:cubicBezTo>
                    <a:cubicBezTo>
                      <a:pt x="1" y="360"/>
                      <a:pt x="16" y="423"/>
                      <a:pt x="64" y="455"/>
                    </a:cubicBezTo>
                    <a:cubicBezTo>
                      <a:pt x="80" y="470"/>
                      <a:pt x="103" y="478"/>
                      <a:pt x="119" y="478"/>
                    </a:cubicBezTo>
                    <a:cubicBezTo>
                      <a:pt x="159" y="478"/>
                      <a:pt x="190" y="462"/>
                      <a:pt x="206" y="431"/>
                    </a:cubicBezTo>
                    <a:cubicBezTo>
                      <a:pt x="307" y="286"/>
                      <a:pt x="525" y="208"/>
                      <a:pt x="720" y="208"/>
                    </a:cubicBezTo>
                    <a:cubicBezTo>
                      <a:pt x="802" y="208"/>
                      <a:pt x="879" y="221"/>
                      <a:pt x="941" y="249"/>
                    </a:cubicBezTo>
                    <a:cubicBezTo>
                      <a:pt x="953" y="252"/>
                      <a:pt x="965" y="254"/>
                      <a:pt x="976" y="254"/>
                    </a:cubicBezTo>
                    <a:cubicBezTo>
                      <a:pt x="1019" y="254"/>
                      <a:pt x="1057" y="231"/>
                      <a:pt x="1076" y="194"/>
                    </a:cubicBezTo>
                    <a:cubicBezTo>
                      <a:pt x="1100" y="138"/>
                      <a:pt x="1076" y="75"/>
                      <a:pt x="1021" y="51"/>
                    </a:cubicBezTo>
                    <a:cubicBezTo>
                      <a:pt x="936" y="17"/>
                      <a:pt x="835" y="0"/>
                      <a:pt x="728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482;p35">
                <a:extLst>
                  <a:ext uri="{FF2B5EF4-FFF2-40B4-BE49-F238E27FC236}">
                    <a16:creationId xmlns:a16="http://schemas.microsoft.com/office/drawing/2014/main" id="{4E6AF19D-C1CB-9383-85D8-BEA4F17D82E9}"/>
                  </a:ext>
                </a:extLst>
              </p:cNvPr>
              <p:cNvSpPr/>
              <p:nvPr/>
            </p:nvSpPr>
            <p:spPr>
              <a:xfrm>
                <a:off x="3065997" y="3034232"/>
                <a:ext cx="15824" cy="24733"/>
              </a:xfrm>
              <a:custGeom>
                <a:avLst/>
                <a:gdLst/>
                <a:ahLst/>
                <a:cxnLst/>
                <a:rect l="l" t="t" r="r" b="b"/>
                <a:pathLst>
                  <a:path w="357" h="558" extrusionOk="0">
                    <a:moveTo>
                      <a:pt x="231" y="1"/>
                    </a:moveTo>
                    <a:cubicBezTo>
                      <a:pt x="200" y="1"/>
                      <a:pt x="170" y="15"/>
                      <a:pt x="151" y="43"/>
                    </a:cubicBezTo>
                    <a:cubicBezTo>
                      <a:pt x="64" y="178"/>
                      <a:pt x="16" y="304"/>
                      <a:pt x="0" y="439"/>
                    </a:cubicBezTo>
                    <a:cubicBezTo>
                      <a:pt x="0" y="494"/>
                      <a:pt x="40" y="549"/>
                      <a:pt x="95" y="557"/>
                    </a:cubicBezTo>
                    <a:lnTo>
                      <a:pt x="111" y="557"/>
                    </a:lnTo>
                    <a:cubicBezTo>
                      <a:pt x="159" y="557"/>
                      <a:pt x="206" y="510"/>
                      <a:pt x="214" y="462"/>
                    </a:cubicBezTo>
                    <a:cubicBezTo>
                      <a:pt x="222" y="360"/>
                      <a:pt x="261" y="257"/>
                      <a:pt x="325" y="162"/>
                    </a:cubicBezTo>
                    <a:cubicBezTo>
                      <a:pt x="356" y="115"/>
                      <a:pt x="340" y="51"/>
                      <a:pt x="293" y="20"/>
                    </a:cubicBezTo>
                    <a:cubicBezTo>
                      <a:pt x="274" y="7"/>
                      <a:pt x="252" y="1"/>
                      <a:pt x="231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8D13F05-D78C-93AB-E96D-0C21AFA9DA3D}"/>
              </a:ext>
            </a:extLst>
          </p:cNvPr>
          <p:cNvGrpSpPr/>
          <p:nvPr/>
        </p:nvGrpSpPr>
        <p:grpSpPr>
          <a:xfrm>
            <a:off x="6165876" y="2240816"/>
            <a:ext cx="1126076" cy="1524337"/>
            <a:chOff x="6165876" y="2240816"/>
            <a:chExt cx="1126076" cy="1524337"/>
          </a:xfrm>
        </p:grpSpPr>
        <p:sp>
          <p:nvSpPr>
            <p:cNvPr id="25" name="Google Shape;1421;p35">
              <a:extLst>
                <a:ext uri="{FF2B5EF4-FFF2-40B4-BE49-F238E27FC236}">
                  <a16:creationId xmlns:a16="http://schemas.microsoft.com/office/drawing/2014/main" id="{D9BDDE3B-F3C3-5F3D-2BEF-D2C343E82460}"/>
                </a:ext>
              </a:extLst>
            </p:cNvPr>
            <p:cNvSpPr/>
            <p:nvPr/>
          </p:nvSpPr>
          <p:spPr>
            <a:xfrm>
              <a:off x="6165876" y="2240816"/>
              <a:ext cx="1126076" cy="1303134"/>
            </a:xfrm>
            <a:custGeom>
              <a:avLst/>
              <a:gdLst/>
              <a:ahLst/>
              <a:cxnLst/>
              <a:rect l="l" t="t" r="r" b="b"/>
              <a:pathLst>
                <a:path w="14914" h="17259" extrusionOk="0">
                  <a:moveTo>
                    <a:pt x="1" y="1"/>
                  </a:moveTo>
                  <a:lnTo>
                    <a:pt x="1" y="15319"/>
                  </a:lnTo>
                  <a:cubicBezTo>
                    <a:pt x="2602" y="15451"/>
                    <a:pt x="5057" y="16136"/>
                    <a:pt x="7252" y="17258"/>
                  </a:cubicBezTo>
                  <a:lnTo>
                    <a:pt x="14914" y="3990"/>
                  </a:lnTo>
                  <a:cubicBezTo>
                    <a:pt x="10458" y="1575"/>
                    <a:pt x="5389" y="147"/>
                    <a:pt x="1" y="1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" name="Google Shape;1422;p35">
              <a:extLst>
                <a:ext uri="{FF2B5EF4-FFF2-40B4-BE49-F238E27FC236}">
                  <a16:creationId xmlns:a16="http://schemas.microsoft.com/office/drawing/2014/main" id="{FE0F3221-57E1-3E15-803F-35042F1D960F}"/>
                </a:ext>
              </a:extLst>
            </p:cNvPr>
            <p:cNvGrpSpPr/>
            <p:nvPr/>
          </p:nvGrpSpPr>
          <p:grpSpPr>
            <a:xfrm>
              <a:off x="6305190" y="3294578"/>
              <a:ext cx="187112" cy="470575"/>
              <a:chOff x="4709027" y="2318576"/>
              <a:chExt cx="122674" cy="308516"/>
            </a:xfrm>
            <a:solidFill>
              <a:srgbClr val="70AD47"/>
            </a:solidFill>
          </p:grpSpPr>
          <p:sp>
            <p:nvSpPr>
              <p:cNvPr id="27" name="Google Shape;1423;p35">
                <a:extLst>
                  <a:ext uri="{FF2B5EF4-FFF2-40B4-BE49-F238E27FC236}">
                    <a16:creationId xmlns:a16="http://schemas.microsoft.com/office/drawing/2014/main" id="{E27C3D29-19A5-D21B-4F1C-E0B41083C62C}"/>
                  </a:ext>
                </a:extLst>
              </p:cNvPr>
              <p:cNvSpPr/>
              <p:nvPr/>
            </p:nvSpPr>
            <p:spPr>
              <a:xfrm>
                <a:off x="4709027" y="2558380"/>
                <a:ext cx="6871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1388" extrusionOk="0">
                    <a:moveTo>
                      <a:pt x="693" y="0"/>
                    </a:moveTo>
                    <a:cubicBezTo>
                      <a:pt x="311" y="0"/>
                      <a:pt x="1" y="311"/>
                      <a:pt x="1" y="694"/>
                    </a:cubicBezTo>
                    <a:cubicBezTo>
                      <a:pt x="1" y="1076"/>
                      <a:pt x="311" y="1387"/>
                      <a:pt x="693" y="1387"/>
                    </a:cubicBezTo>
                    <a:cubicBezTo>
                      <a:pt x="1077" y="1387"/>
                      <a:pt x="1387" y="1076"/>
                      <a:pt x="1387" y="694"/>
                    </a:cubicBezTo>
                    <a:cubicBezTo>
                      <a:pt x="1387" y="311"/>
                      <a:pt x="1077" y="0"/>
                      <a:pt x="6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424;p35">
                <a:extLst>
                  <a:ext uri="{FF2B5EF4-FFF2-40B4-BE49-F238E27FC236}">
                    <a16:creationId xmlns:a16="http://schemas.microsoft.com/office/drawing/2014/main" id="{63FF420B-308E-DB4D-52FA-C79115F8A027}"/>
                  </a:ext>
                </a:extLst>
              </p:cNvPr>
              <p:cNvSpPr/>
              <p:nvPr/>
            </p:nvSpPr>
            <p:spPr>
              <a:xfrm>
                <a:off x="4733879" y="2318576"/>
                <a:ext cx="97822" cy="276881"/>
              </a:xfrm>
              <a:custGeom>
                <a:avLst/>
                <a:gdLst/>
                <a:ahLst/>
                <a:cxnLst/>
                <a:rect l="l" t="t" r="r" b="b"/>
                <a:pathLst>
                  <a:path w="1976" h="5593" extrusionOk="0">
                    <a:moveTo>
                      <a:pt x="1595" y="0"/>
                    </a:moveTo>
                    <a:lnTo>
                      <a:pt x="0" y="5481"/>
                    </a:lnTo>
                    <a:lnTo>
                      <a:pt x="382" y="5593"/>
                    </a:lnTo>
                    <a:lnTo>
                      <a:pt x="1976" y="111"/>
                    </a:lnTo>
                    <a:lnTo>
                      <a:pt x="159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" name="Google Shape;1483;p35">
              <a:extLst>
                <a:ext uri="{FF2B5EF4-FFF2-40B4-BE49-F238E27FC236}">
                  <a16:creationId xmlns:a16="http://schemas.microsoft.com/office/drawing/2014/main" id="{700DBDF2-9DA6-2F91-C13A-DA30A54BA4AA}"/>
                </a:ext>
              </a:extLst>
            </p:cNvPr>
            <p:cNvGrpSpPr/>
            <p:nvPr/>
          </p:nvGrpSpPr>
          <p:grpSpPr>
            <a:xfrm>
              <a:off x="6485076" y="2648191"/>
              <a:ext cx="335447" cy="387096"/>
              <a:chOff x="2377561" y="1642575"/>
              <a:chExt cx="258412" cy="298199"/>
            </a:xfrm>
            <a:solidFill>
              <a:schemeClr val="bg1"/>
            </a:solidFill>
          </p:grpSpPr>
          <p:sp>
            <p:nvSpPr>
              <p:cNvPr id="70" name="Google Shape;1484;p35">
                <a:extLst>
                  <a:ext uri="{FF2B5EF4-FFF2-40B4-BE49-F238E27FC236}">
                    <a16:creationId xmlns:a16="http://schemas.microsoft.com/office/drawing/2014/main" id="{305E08C4-14B4-0E92-01AC-905933B7D1E5}"/>
                  </a:ext>
                </a:extLst>
              </p:cNvPr>
              <p:cNvSpPr/>
              <p:nvPr/>
            </p:nvSpPr>
            <p:spPr>
              <a:xfrm>
                <a:off x="2406334" y="1674896"/>
                <a:ext cx="63557" cy="100458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2238" extrusionOk="0">
                    <a:moveTo>
                      <a:pt x="372" y="0"/>
                    </a:moveTo>
                    <a:lnTo>
                      <a:pt x="0" y="190"/>
                    </a:lnTo>
                    <a:lnTo>
                      <a:pt x="1044" y="2238"/>
                    </a:lnTo>
                    <a:lnTo>
                      <a:pt x="1415" y="2048"/>
                    </a:lnTo>
                    <a:lnTo>
                      <a:pt x="372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485;p35">
                <a:extLst>
                  <a:ext uri="{FF2B5EF4-FFF2-40B4-BE49-F238E27FC236}">
                    <a16:creationId xmlns:a16="http://schemas.microsoft.com/office/drawing/2014/main" id="{E1C9CFC0-3570-1C2C-F4E3-B64E6C9A0238}"/>
                  </a:ext>
                </a:extLst>
              </p:cNvPr>
              <p:cNvSpPr/>
              <p:nvPr/>
            </p:nvSpPr>
            <p:spPr>
              <a:xfrm>
                <a:off x="2491126" y="1772127"/>
                <a:ext cx="103684" cy="49735"/>
              </a:xfrm>
              <a:custGeom>
                <a:avLst/>
                <a:gdLst/>
                <a:ahLst/>
                <a:cxnLst/>
                <a:rect l="l" t="t" r="r" b="b"/>
                <a:pathLst>
                  <a:path w="2310" h="1108" extrusionOk="0">
                    <a:moveTo>
                      <a:pt x="127" y="1"/>
                    </a:moveTo>
                    <a:lnTo>
                      <a:pt x="1" y="404"/>
                    </a:lnTo>
                    <a:lnTo>
                      <a:pt x="2183" y="1108"/>
                    </a:lnTo>
                    <a:lnTo>
                      <a:pt x="2309" y="712"/>
                    </a:lnTo>
                    <a:lnTo>
                      <a:pt x="127" y="1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486;p35">
                <a:extLst>
                  <a:ext uri="{FF2B5EF4-FFF2-40B4-BE49-F238E27FC236}">
                    <a16:creationId xmlns:a16="http://schemas.microsoft.com/office/drawing/2014/main" id="{BE7615AC-EC2E-4E57-7CA3-1ED06B4B1D7F}"/>
                  </a:ext>
                </a:extLst>
              </p:cNvPr>
              <p:cNvSpPr/>
              <p:nvPr/>
            </p:nvSpPr>
            <p:spPr>
              <a:xfrm>
                <a:off x="2412349" y="1799823"/>
                <a:ext cx="49374" cy="103690"/>
              </a:xfrm>
              <a:custGeom>
                <a:avLst/>
                <a:gdLst/>
                <a:ahLst/>
                <a:cxnLst/>
                <a:rect l="l" t="t" r="r" b="b"/>
                <a:pathLst>
                  <a:path w="1100" h="2310" extrusionOk="0">
                    <a:moveTo>
                      <a:pt x="704" y="0"/>
                    </a:moveTo>
                    <a:lnTo>
                      <a:pt x="1" y="2175"/>
                    </a:lnTo>
                    <a:lnTo>
                      <a:pt x="396" y="2309"/>
                    </a:lnTo>
                    <a:lnTo>
                      <a:pt x="1100" y="127"/>
                    </a:lnTo>
                    <a:lnTo>
                      <a:pt x="704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487;p35">
                <a:extLst>
                  <a:ext uri="{FF2B5EF4-FFF2-40B4-BE49-F238E27FC236}">
                    <a16:creationId xmlns:a16="http://schemas.microsoft.com/office/drawing/2014/main" id="{7F855F20-D9A6-6DD6-3C32-9BDB97419034}"/>
                  </a:ext>
                </a:extLst>
              </p:cNvPr>
              <p:cNvSpPr/>
              <p:nvPr/>
            </p:nvSpPr>
            <p:spPr>
              <a:xfrm>
                <a:off x="2403461" y="1672068"/>
                <a:ext cx="69617" cy="106518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2373" extrusionOk="0">
                    <a:moveTo>
                      <a:pt x="420" y="142"/>
                    </a:moveTo>
                    <a:lnTo>
                      <a:pt x="1416" y="2087"/>
                    </a:lnTo>
                    <a:lnTo>
                      <a:pt x="1132" y="2230"/>
                    </a:lnTo>
                    <a:lnTo>
                      <a:pt x="143" y="285"/>
                    </a:lnTo>
                    <a:lnTo>
                      <a:pt x="420" y="142"/>
                    </a:lnTo>
                    <a:close/>
                    <a:moveTo>
                      <a:pt x="460" y="0"/>
                    </a:moveTo>
                    <a:lnTo>
                      <a:pt x="1" y="237"/>
                    </a:lnTo>
                    <a:lnTo>
                      <a:pt x="1092" y="2372"/>
                    </a:lnTo>
                    <a:lnTo>
                      <a:pt x="1551" y="2135"/>
                    </a:lnTo>
                    <a:lnTo>
                      <a:pt x="460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488;p35">
                <a:extLst>
                  <a:ext uri="{FF2B5EF4-FFF2-40B4-BE49-F238E27FC236}">
                    <a16:creationId xmlns:a16="http://schemas.microsoft.com/office/drawing/2014/main" id="{14DE7360-25F1-71DA-6CED-99683DB0FB12}"/>
                  </a:ext>
                </a:extLst>
              </p:cNvPr>
              <p:cNvSpPr/>
              <p:nvPr/>
            </p:nvSpPr>
            <p:spPr>
              <a:xfrm>
                <a:off x="2487939" y="1769298"/>
                <a:ext cx="109699" cy="55750"/>
              </a:xfrm>
              <a:custGeom>
                <a:avLst/>
                <a:gdLst/>
                <a:ahLst/>
                <a:cxnLst/>
                <a:rect l="l" t="t" r="r" b="b"/>
                <a:pathLst>
                  <a:path w="2444" h="1242" extrusionOk="0">
                    <a:moveTo>
                      <a:pt x="230" y="135"/>
                    </a:moveTo>
                    <a:lnTo>
                      <a:pt x="2309" y="807"/>
                    </a:lnTo>
                    <a:lnTo>
                      <a:pt x="2214" y="1107"/>
                    </a:lnTo>
                    <a:lnTo>
                      <a:pt x="135" y="435"/>
                    </a:lnTo>
                    <a:lnTo>
                      <a:pt x="230" y="135"/>
                    </a:lnTo>
                    <a:close/>
                    <a:moveTo>
                      <a:pt x="159" y="0"/>
                    </a:moveTo>
                    <a:lnTo>
                      <a:pt x="1" y="499"/>
                    </a:lnTo>
                    <a:lnTo>
                      <a:pt x="2286" y="1242"/>
                    </a:lnTo>
                    <a:lnTo>
                      <a:pt x="2444" y="744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489;p35">
                <a:extLst>
                  <a:ext uri="{FF2B5EF4-FFF2-40B4-BE49-F238E27FC236}">
                    <a16:creationId xmlns:a16="http://schemas.microsoft.com/office/drawing/2014/main" id="{4BBFBED7-4127-C74E-752D-813D1E5CB0C9}"/>
                  </a:ext>
                </a:extLst>
              </p:cNvPr>
              <p:cNvSpPr/>
              <p:nvPr/>
            </p:nvSpPr>
            <p:spPr>
              <a:xfrm>
                <a:off x="2409162" y="1796636"/>
                <a:ext cx="55388" cy="109346"/>
              </a:xfrm>
              <a:custGeom>
                <a:avLst/>
                <a:gdLst/>
                <a:ahLst/>
                <a:cxnLst/>
                <a:rect l="l" t="t" r="r" b="b"/>
                <a:pathLst>
                  <a:path w="1234" h="2436" extrusionOk="0">
                    <a:moveTo>
                      <a:pt x="807" y="127"/>
                    </a:moveTo>
                    <a:lnTo>
                      <a:pt x="1107" y="222"/>
                    </a:lnTo>
                    <a:lnTo>
                      <a:pt x="427" y="2309"/>
                    </a:lnTo>
                    <a:lnTo>
                      <a:pt x="135" y="2206"/>
                    </a:lnTo>
                    <a:lnTo>
                      <a:pt x="807" y="127"/>
                    </a:lnTo>
                    <a:close/>
                    <a:moveTo>
                      <a:pt x="744" y="0"/>
                    </a:moveTo>
                    <a:lnTo>
                      <a:pt x="0" y="2277"/>
                    </a:lnTo>
                    <a:lnTo>
                      <a:pt x="499" y="2435"/>
                    </a:lnTo>
                    <a:lnTo>
                      <a:pt x="1234" y="158"/>
                    </a:lnTo>
                    <a:lnTo>
                      <a:pt x="744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490;p35">
                <a:extLst>
                  <a:ext uri="{FF2B5EF4-FFF2-40B4-BE49-F238E27FC236}">
                    <a16:creationId xmlns:a16="http://schemas.microsoft.com/office/drawing/2014/main" id="{B62E07F6-2C1A-5ED4-3F4B-6FBC671469A1}"/>
                  </a:ext>
                </a:extLst>
              </p:cNvPr>
              <p:cNvSpPr/>
              <p:nvPr/>
            </p:nvSpPr>
            <p:spPr>
              <a:xfrm>
                <a:off x="2380434" y="1645224"/>
                <a:ext cx="65667" cy="57591"/>
              </a:xfrm>
              <a:custGeom>
                <a:avLst/>
                <a:gdLst/>
                <a:ahLst/>
                <a:cxnLst/>
                <a:rect l="l" t="t" r="r" b="b"/>
                <a:pathLst>
                  <a:path w="1463" h="1283" extrusionOk="0">
                    <a:moveTo>
                      <a:pt x="729" y="0"/>
                    </a:moveTo>
                    <a:cubicBezTo>
                      <a:pt x="633" y="0"/>
                      <a:pt x="535" y="22"/>
                      <a:pt x="443" y="68"/>
                    </a:cubicBezTo>
                    <a:cubicBezTo>
                      <a:pt x="127" y="234"/>
                      <a:pt x="0" y="614"/>
                      <a:pt x="158" y="930"/>
                    </a:cubicBezTo>
                    <a:cubicBezTo>
                      <a:pt x="276" y="1154"/>
                      <a:pt x="504" y="1283"/>
                      <a:pt x="737" y="1283"/>
                    </a:cubicBezTo>
                    <a:cubicBezTo>
                      <a:pt x="833" y="1283"/>
                      <a:pt x="930" y="1261"/>
                      <a:pt x="1020" y="1215"/>
                    </a:cubicBezTo>
                    <a:cubicBezTo>
                      <a:pt x="1336" y="1049"/>
                      <a:pt x="1463" y="661"/>
                      <a:pt x="1305" y="353"/>
                    </a:cubicBezTo>
                    <a:cubicBezTo>
                      <a:pt x="1187" y="129"/>
                      <a:pt x="963" y="0"/>
                      <a:pt x="729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491;p35">
                <a:extLst>
                  <a:ext uri="{FF2B5EF4-FFF2-40B4-BE49-F238E27FC236}">
                    <a16:creationId xmlns:a16="http://schemas.microsoft.com/office/drawing/2014/main" id="{18DDA429-4157-D3EB-5C6B-51C6754E98B5}"/>
                  </a:ext>
                </a:extLst>
              </p:cNvPr>
              <p:cNvSpPr/>
              <p:nvPr/>
            </p:nvSpPr>
            <p:spPr>
              <a:xfrm>
                <a:off x="2567434" y="1785324"/>
                <a:ext cx="66071" cy="57680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1285" extrusionOk="0">
                    <a:moveTo>
                      <a:pt x="738" y="1"/>
                    </a:moveTo>
                    <a:cubicBezTo>
                      <a:pt x="639" y="1"/>
                      <a:pt x="538" y="23"/>
                      <a:pt x="443" y="70"/>
                    </a:cubicBezTo>
                    <a:cubicBezTo>
                      <a:pt x="127" y="229"/>
                      <a:pt x="1" y="616"/>
                      <a:pt x="167" y="932"/>
                    </a:cubicBezTo>
                    <a:cubicBezTo>
                      <a:pt x="279" y="1156"/>
                      <a:pt x="506" y="1285"/>
                      <a:pt x="741" y="1285"/>
                    </a:cubicBezTo>
                    <a:cubicBezTo>
                      <a:pt x="838" y="1285"/>
                      <a:pt x="936" y="1263"/>
                      <a:pt x="1029" y="1217"/>
                    </a:cubicBezTo>
                    <a:cubicBezTo>
                      <a:pt x="1345" y="1051"/>
                      <a:pt x="1471" y="663"/>
                      <a:pt x="1305" y="347"/>
                    </a:cubicBezTo>
                    <a:cubicBezTo>
                      <a:pt x="1194" y="125"/>
                      <a:pt x="971" y="1"/>
                      <a:pt x="738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492;p35">
                <a:extLst>
                  <a:ext uri="{FF2B5EF4-FFF2-40B4-BE49-F238E27FC236}">
                    <a16:creationId xmlns:a16="http://schemas.microsoft.com/office/drawing/2014/main" id="{69B2A5A2-C763-7272-A8CA-FFA5040EA2F5}"/>
                  </a:ext>
                </a:extLst>
              </p:cNvPr>
              <p:cNvSpPr/>
              <p:nvPr/>
            </p:nvSpPr>
            <p:spPr>
              <a:xfrm>
                <a:off x="2380434" y="1880849"/>
                <a:ext cx="66026" cy="57636"/>
              </a:xfrm>
              <a:custGeom>
                <a:avLst/>
                <a:gdLst/>
                <a:ahLst/>
                <a:cxnLst/>
                <a:rect l="l" t="t" r="r" b="b"/>
                <a:pathLst>
                  <a:path w="1471" h="1284" extrusionOk="0">
                    <a:moveTo>
                      <a:pt x="732" y="1"/>
                    </a:moveTo>
                    <a:cubicBezTo>
                      <a:pt x="634" y="1"/>
                      <a:pt x="536" y="23"/>
                      <a:pt x="443" y="69"/>
                    </a:cubicBezTo>
                    <a:cubicBezTo>
                      <a:pt x="127" y="227"/>
                      <a:pt x="0" y="615"/>
                      <a:pt x="166" y="931"/>
                    </a:cubicBezTo>
                    <a:cubicBezTo>
                      <a:pt x="278" y="1155"/>
                      <a:pt x="505" y="1284"/>
                      <a:pt x="740" y="1284"/>
                    </a:cubicBezTo>
                    <a:cubicBezTo>
                      <a:pt x="837" y="1284"/>
                      <a:pt x="936" y="1262"/>
                      <a:pt x="1028" y="1216"/>
                    </a:cubicBezTo>
                    <a:cubicBezTo>
                      <a:pt x="1344" y="1050"/>
                      <a:pt x="1471" y="662"/>
                      <a:pt x="1305" y="346"/>
                    </a:cubicBezTo>
                    <a:cubicBezTo>
                      <a:pt x="1193" y="128"/>
                      <a:pt x="967" y="1"/>
                      <a:pt x="732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493;p35">
                <a:extLst>
                  <a:ext uri="{FF2B5EF4-FFF2-40B4-BE49-F238E27FC236}">
                    <a16:creationId xmlns:a16="http://schemas.microsoft.com/office/drawing/2014/main" id="{C2B26A1C-5848-D823-DCAF-95CE4A1042F8}"/>
                  </a:ext>
                </a:extLst>
              </p:cNvPr>
              <p:cNvSpPr/>
              <p:nvPr/>
            </p:nvSpPr>
            <p:spPr>
              <a:xfrm>
                <a:off x="2419441" y="1742634"/>
                <a:ext cx="95874" cy="83895"/>
              </a:xfrm>
              <a:custGeom>
                <a:avLst/>
                <a:gdLst/>
                <a:ahLst/>
                <a:cxnLst/>
                <a:rect l="l" t="t" r="r" b="b"/>
                <a:pathLst>
                  <a:path w="2136" h="1869" extrusionOk="0">
                    <a:moveTo>
                      <a:pt x="1072" y="0"/>
                    </a:moveTo>
                    <a:cubicBezTo>
                      <a:pt x="928" y="0"/>
                      <a:pt x="780" y="34"/>
                      <a:pt x="641" y="104"/>
                    </a:cubicBezTo>
                    <a:cubicBezTo>
                      <a:pt x="183" y="334"/>
                      <a:pt x="1" y="903"/>
                      <a:pt x="238" y="1361"/>
                    </a:cubicBezTo>
                    <a:cubicBezTo>
                      <a:pt x="404" y="1683"/>
                      <a:pt x="731" y="1869"/>
                      <a:pt x="1069" y="1869"/>
                    </a:cubicBezTo>
                    <a:cubicBezTo>
                      <a:pt x="1213" y="1869"/>
                      <a:pt x="1358" y="1835"/>
                      <a:pt x="1495" y="1765"/>
                    </a:cubicBezTo>
                    <a:cubicBezTo>
                      <a:pt x="1954" y="1535"/>
                      <a:pt x="2135" y="966"/>
                      <a:pt x="1898" y="508"/>
                    </a:cubicBezTo>
                    <a:cubicBezTo>
                      <a:pt x="1737" y="186"/>
                      <a:pt x="1413" y="0"/>
                      <a:pt x="1072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494;p35">
                <a:extLst>
                  <a:ext uri="{FF2B5EF4-FFF2-40B4-BE49-F238E27FC236}">
                    <a16:creationId xmlns:a16="http://schemas.microsoft.com/office/drawing/2014/main" id="{028AC67E-622E-70AC-4A52-A6FD89C2F01D}"/>
                  </a:ext>
                </a:extLst>
              </p:cNvPr>
              <p:cNvSpPr/>
              <p:nvPr/>
            </p:nvSpPr>
            <p:spPr>
              <a:xfrm>
                <a:off x="2377561" y="1642575"/>
                <a:ext cx="67821" cy="62528"/>
              </a:xfrm>
              <a:custGeom>
                <a:avLst/>
                <a:gdLst/>
                <a:ahLst/>
                <a:cxnLst/>
                <a:rect l="l" t="t" r="r" b="b"/>
                <a:pathLst>
                  <a:path w="1511" h="1393" extrusionOk="0">
                    <a:moveTo>
                      <a:pt x="791" y="112"/>
                    </a:moveTo>
                    <a:cubicBezTo>
                      <a:pt x="1021" y="112"/>
                      <a:pt x="1218" y="230"/>
                      <a:pt x="1321" y="428"/>
                    </a:cubicBezTo>
                    <a:cubicBezTo>
                      <a:pt x="1392" y="570"/>
                      <a:pt x="1408" y="728"/>
                      <a:pt x="1353" y="879"/>
                    </a:cubicBezTo>
                    <a:cubicBezTo>
                      <a:pt x="1305" y="1029"/>
                      <a:pt x="1203" y="1155"/>
                      <a:pt x="1060" y="1226"/>
                    </a:cubicBezTo>
                    <a:cubicBezTo>
                      <a:pt x="981" y="1266"/>
                      <a:pt x="886" y="1290"/>
                      <a:pt x="799" y="1290"/>
                    </a:cubicBezTo>
                    <a:cubicBezTo>
                      <a:pt x="570" y="1290"/>
                      <a:pt x="372" y="1163"/>
                      <a:pt x="270" y="965"/>
                    </a:cubicBezTo>
                    <a:cubicBezTo>
                      <a:pt x="119" y="681"/>
                      <a:pt x="238" y="325"/>
                      <a:pt x="531" y="175"/>
                    </a:cubicBezTo>
                    <a:cubicBezTo>
                      <a:pt x="610" y="135"/>
                      <a:pt x="704" y="112"/>
                      <a:pt x="791" y="112"/>
                    </a:cubicBezTo>
                    <a:close/>
                    <a:moveTo>
                      <a:pt x="799" y="1"/>
                    </a:moveTo>
                    <a:cubicBezTo>
                      <a:pt x="689" y="1"/>
                      <a:pt x="578" y="33"/>
                      <a:pt x="483" y="80"/>
                    </a:cubicBezTo>
                    <a:cubicBezTo>
                      <a:pt x="143" y="254"/>
                      <a:pt x="1" y="673"/>
                      <a:pt x="175" y="1013"/>
                    </a:cubicBezTo>
                    <a:cubicBezTo>
                      <a:pt x="301" y="1250"/>
                      <a:pt x="538" y="1392"/>
                      <a:pt x="799" y="1392"/>
                    </a:cubicBezTo>
                    <a:cubicBezTo>
                      <a:pt x="902" y="1392"/>
                      <a:pt x="1013" y="1369"/>
                      <a:pt x="1116" y="1321"/>
                    </a:cubicBezTo>
                    <a:cubicBezTo>
                      <a:pt x="1274" y="1234"/>
                      <a:pt x="1400" y="1092"/>
                      <a:pt x="1456" y="910"/>
                    </a:cubicBezTo>
                    <a:cubicBezTo>
                      <a:pt x="1511" y="736"/>
                      <a:pt x="1495" y="546"/>
                      <a:pt x="1416" y="380"/>
                    </a:cubicBezTo>
                    <a:cubicBezTo>
                      <a:pt x="1297" y="151"/>
                      <a:pt x="1060" y="1"/>
                      <a:pt x="799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495;p35">
                <a:extLst>
                  <a:ext uri="{FF2B5EF4-FFF2-40B4-BE49-F238E27FC236}">
                    <a16:creationId xmlns:a16="http://schemas.microsoft.com/office/drawing/2014/main" id="{6B10E504-CBB8-951D-49A6-17C2252A14A1}"/>
                  </a:ext>
                </a:extLst>
              </p:cNvPr>
              <p:cNvSpPr/>
              <p:nvPr/>
            </p:nvSpPr>
            <p:spPr>
              <a:xfrm>
                <a:off x="2568152" y="1782765"/>
                <a:ext cx="67821" cy="62528"/>
              </a:xfrm>
              <a:custGeom>
                <a:avLst/>
                <a:gdLst/>
                <a:ahLst/>
                <a:cxnLst/>
                <a:rect l="l" t="t" r="r" b="b"/>
                <a:pathLst>
                  <a:path w="1511" h="1393" extrusionOk="0">
                    <a:moveTo>
                      <a:pt x="720" y="112"/>
                    </a:moveTo>
                    <a:cubicBezTo>
                      <a:pt x="941" y="112"/>
                      <a:pt x="1139" y="230"/>
                      <a:pt x="1242" y="428"/>
                    </a:cubicBezTo>
                    <a:cubicBezTo>
                      <a:pt x="1313" y="570"/>
                      <a:pt x="1329" y="728"/>
                      <a:pt x="1281" y="879"/>
                    </a:cubicBezTo>
                    <a:cubicBezTo>
                      <a:pt x="1234" y="1029"/>
                      <a:pt x="1123" y="1155"/>
                      <a:pt x="989" y="1226"/>
                    </a:cubicBezTo>
                    <a:cubicBezTo>
                      <a:pt x="902" y="1266"/>
                      <a:pt x="815" y="1290"/>
                      <a:pt x="720" y="1290"/>
                    </a:cubicBezTo>
                    <a:cubicBezTo>
                      <a:pt x="499" y="1290"/>
                      <a:pt x="293" y="1163"/>
                      <a:pt x="190" y="965"/>
                    </a:cubicBezTo>
                    <a:cubicBezTo>
                      <a:pt x="119" y="823"/>
                      <a:pt x="111" y="665"/>
                      <a:pt x="159" y="515"/>
                    </a:cubicBezTo>
                    <a:cubicBezTo>
                      <a:pt x="206" y="365"/>
                      <a:pt x="309" y="246"/>
                      <a:pt x="451" y="175"/>
                    </a:cubicBezTo>
                    <a:cubicBezTo>
                      <a:pt x="538" y="127"/>
                      <a:pt x="625" y="112"/>
                      <a:pt x="720" y="112"/>
                    </a:cubicBezTo>
                    <a:close/>
                    <a:moveTo>
                      <a:pt x="720" y="1"/>
                    </a:moveTo>
                    <a:cubicBezTo>
                      <a:pt x="609" y="1"/>
                      <a:pt x="499" y="33"/>
                      <a:pt x="404" y="80"/>
                    </a:cubicBezTo>
                    <a:cubicBezTo>
                      <a:pt x="238" y="167"/>
                      <a:pt x="111" y="309"/>
                      <a:pt x="56" y="483"/>
                    </a:cubicBezTo>
                    <a:cubicBezTo>
                      <a:pt x="1" y="657"/>
                      <a:pt x="16" y="847"/>
                      <a:pt x="103" y="1013"/>
                    </a:cubicBezTo>
                    <a:cubicBezTo>
                      <a:pt x="222" y="1250"/>
                      <a:pt x="459" y="1392"/>
                      <a:pt x="720" y="1392"/>
                    </a:cubicBezTo>
                    <a:cubicBezTo>
                      <a:pt x="831" y="1392"/>
                      <a:pt x="933" y="1369"/>
                      <a:pt x="1036" y="1313"/>
                    </a:cubicBezTo>
                    <a:cubicBezTo>
                      <a:pt x="1376" y="1139"/>
                      <a:pt x="1511" y="720"/>
                      <a:pt x="1337" y="380"/>
                    </a:cubicBezTo>
                    <a:cubicBezTo>
                      <a:pt x="1218" y="151"/>
                      <a:pt x="981" y="1"/>
                      <a:pt x="720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496;p35">
                <a:extLst>
                  <a:ext uri="{FF2B5EF4-FFF2-40B4-BE49-F238E27FC236}">
                    <a16:creationId xmlns:a16="http://schemas.microsoft.com/office/drawing/2014/main" id="{312C80CA-B7C8-8030-2E25-8C91BA55AD23}"/>
                  </a:ext>
                </a:extLst>
              </p:cNvPr>
              <p:cNvSpPr/>
              <p:nvPr/>
            </p:nvSpPr>
            <p:spPr>
              <a:xfrm>
                <a:off x="2381107" y="1878245"/>
                <a:ext cx="67821" cy="62528"/>
              </a:xfrm>
              <a:custGeom>
                <a:avLst/>
                <a:gdLst/>
                <a:ahLst/>
                <a:cxnLst/>
                <a:rect l="l" t="t" r="r" b="b"/>
                <a:pathLst>
                  <a:path w="1511" h="1393" extrusionOk="0">
                    <a:moveTo>
                      <a:pt x="720" y="111"/>
                    </a:moveTo>
                    <a:cubicBezTo>
                      <a:pt x="942" y="111"/>
                      <a:pt x="1147" y="230"/>
                      <a:pt x="1242" y="428"/>
                    </a:cubicBezTo>
                    <a:cubicBezTo>
                      <a:pt x="1392" y="720"/>
                      <a:pt x="1274" y="1076"/>
                      <a:pt x="989" y="1226"/>
                    </a:cubicBezTo>
                    <a:cubicBezTo>
                      <a:pt x="902" y="1266"/>
                      <a:pt x="815" y="1289"/>
                      <a:pt x="720" y="1289"/>
                    </a:cubicBezTo>
                    <a:cubicBezTo>
                      <a:pt x="499" y="1289"/>
                      <a:pt x="293" y="1163"/>
                      <a:pt x="191" y="965"/>
                    </a:cubicBezTo>
                    <a:cubicBezTo>
                      <a:pt x="127" y="823"/>
                      <a:pt x="112" y="665"/>
                      <a:pt x="159" y="515"/>
                    </a:cubicBezTo>
                    <a:cubicBezTo>
                      <a:pt x="206" y="364"/>
                      <a:pt x="309" y="246"/>
                      <a:pt x="452" y="175"/>
                    </a:cubicBezTo>
                    <a:cubicBezTo>
                      <a:pt x="539" y="135"/>
                      <a:pt x="625" y="111"/>
                      <a:pt x="720" y="111"/>
                    </a:cubicBezTo>
                    <a:close/>
                    <a:moveTo>
                      <a:pt x="720" y="1"/>
                    </a:moveTo>
                    <a:cubicBezTo>
                      <a:pt x="610" y="1"/>
                      <a:pt x="507" y="32"/>
                      <a:pt x="404" y="80"/>
                    </a:cubicBezTo>
                    <a:cubicBezTo>
                      <a:pt x="238" y="167"/>
                      <a:pt x="119" y="309"/>
                      <a:pt x="64" y="483"/>
                    </a:cubicBezTo>
                    <a:cubicBezTo>
                      <a:pt x="1" y="665"/>
                      <a:pt x="17" y="847"/>
                      <a:pt x="104" y="1013"/>
                    </a:cubicBezTo>
                    <a:cubicBezTo>
                      <a:pt x="222" y="1250"/>
                      <a:pt x="459" y="1392"/>
                      <a:pt x="720" y="1392"/>
                    </a:cubicBezTo>
                    <a:cubicBezTo>
                      <a:pt x="831" y="1392"/>
                      <a:pt x="942" y="1369"/>
                      <a:pt x="1037" y="1321"/>
                    </a:cubicBezTo>
                    <a:cubicBezTo>
                      <a:pt x="1377" y="1147"/>
                      <a:pt x="1511" y="728"/>
                      <a:pt x="1337" y="380"/>
                    </a:cubicBezTo>
                    <a:cubicBezTo>
                      <a:pt x="1218" y="151"/>
                      <a:pt x="981" y="1"/>
                      <a:pt x="720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497;p35">
                <a:extLst>
                  <a:ext uri="{FF2B5EF4-FFF2-40B4-BE49-F238E27FC236}">
                    <a16:creationId xmlns:a16="http://schemas.microsoft.com/office/drawing/2014/main" id="{A8EC29CE-BD61-0CE5-5B98-3A336247C078}"/>
                  </a:ext>
                </a:extLst>
              </p:cNvPr>
              <p:cNvSpPr/>
              <p:nvPr/>
            </p:nvSpPr>
            <p:spPr>
              <a:xfrm>
                <a:off x="2421596" y="1740210"/>
                <a:ext cx="91610" cy="88743"/>
              </a:xfrm>
              <a:custGeom>
                <a:avLst/>
                <a:gdLst/>
                <a:ahLst/>
                <a:cxnLst/>
                <a:rect l="l" t="t" r="r" b="b"/>
                <a:pathLst>
                  <a:path w="2041" h="1977" extrusionOk="0">
                    <a:moveTo>
                      <a:pt x="1020" y="103"/>
                    </a:moveTo>
                    <a:cubicBezTo>
                      <a:pt x="1352" y="103"/>
                      <a:pt x="1653" y="293"/>
                      <a:pt x="1811" y="585"/>
                    </a:cubicBezTo>
                    <a:cubicBezTo>
                      <a:pt x="1914" y="799"/>
                      <a:pt x="1937" y="1036"/>
                      <a:pt x="1858" y="1257"/>
                    </a:cubicBezTo>
                    <a:cubicBezTo>
                      <a:pt x="1787" y="1487"/>
                      <a:pt x="1637" y="1668"/>
                      <a:pt x="1423" y="1771"/>
                    </a:cubicBezTo>
                    <a:cubicBezTo>
                      <a:pt x="1297" y="1834"/>
                      <a:pt x="1162" y="1874"/>
                      <a:pt x="1020" y="1874"/>
                    </a:cubicBezTo>
                    <a:cubicBezTo>
                      <a:pt x="688" y="1874"/>
                      <a:pt x="388" y="1684"/>
                      <a:pt x="237" y="1392"/>
                    </a:cubicBezTo>
                    <a:cubicBezTo>
                      <a:pt x="127" y="1178"/>
                      <a:pt x="111" y="941"/>
                      <a:pt x="182" y="720"/>
                    </a:cubicBezTo>
                    <a:cubicBezTo>
                      <a:pt x="253" y="490"/>
                      <a:pt x="411" y="309"/>
                      <a:pt x="625" y="206"/>
                    </a:cubicBezTo>
                    <a:cubicBezTo>
                      <a:pt x="743" y="142"/>
                      <a:pt x="878" y="103"/>
                      <a:pt x="1020" y="103"/>
                    </a:cubicBezTo>
                    <a:close/>
                    <a:moveTo>
                      <a:pt x="1020" y="0"/>
                    </a:moveTo>
                    <a:cubicBezTo>
                      <a:pt x="862" y="0"/>
                      <a:pt x="712" y="40"/>
                      <a:pt x="569" y="111"/>
                    </a:cubicBezTo>
                    <a:cubicBezTo>
                      <a:pt x="340" y="229"/>
                      <a:pt x="166" y="435"/>
                      <a:pt x="87" y="688"/>
                    </a:cubicBezTo>
                    <a:cubicBezTo>
                      <a:pt x="0" y="933"/>
                      <a:pt x="24" y="1202"/>
                      <a:pt x="143" y="1439"/>
                    </a:cubicBezTo>
                    <a:cubicBezTo>
                      <a:pt x="316" y="1771"/>
                      <a:pt x="649" y="1977"/>
                      <a:pt x="1020" y="1977"/>
                    </a:cubicBezTo>
                    <a:cubicBezTo>
                      <a:pt x="1178" y="1977"/>
                      <a:pt x="1328" y="1937"/>
                      <a:pt x="1471" y="1866"/>
                    </a:cubicBezTo>
                    <a:cubicBezTo>
                      <a:pt x="1708" y="1747"/>
                      <a:pt x="1882" y="1542"/>
                      <a:pt x="1961" y="1297"/>
                    </a:cubicBezTo>
                    <a:cubicBezTo>
                      <a:pt x="2040" y="1044"/>
                      <a:pt x="2016" y="775"/>
                      <a:pt x="1898" y="538"/>
                    </a:cubicBezTo>
                    <a:cubicBezTo>
                      <a:pt x="1732" y="214"/>
                      <a:pt x="1392" y="0"/>
                      <a:pt x="1020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498;p35">
                <a:extLst>
                  <a:ext uri="{FF2B5EF4-FFF2-40B4-BE49-F238E27FC236}">
                    <a16:creationId xmlns:a16="http://schemas.microsoft.com/office/drawing/2014/main" id="{DC8D1528-5D93-FED1-49B3-1969A5EFC919}"/>
                  </a:ext>
                </a:extLst>
              </p:cNvPr>
              <p:cNvSpPr/>
              <p:nvPr/>
            </p:nvSpPr>
            <p:spPr>
              <a:xfrm>
                <a:off x="2434703" y="1762520"/>
                <a:ext cx="16383" cy="24913"/>
              </a:xfrm>
              <a:custGeom>
                <a:avLst/>
                <a:gdLst/>
                <a:ahLst/>
                <a:cxnLst/>
                <a:rect l="l" t="t" r="r" b="b"/>
                <a:pathLst>
                  <a:path w="365" h="555" extrusionOk="0">
                    <a:moveTo>
                      <a:pt x="247" y="1"/>
                    </a:moveTo>
                    <a:cubicBezTo>
                      <a:pt x="213" y="1"/>
                      <a:pt x="179" y="18"/>
                      <a:pt x="159" y="49"/>
                    </a:cubicBezTo>
                    <a:cubicBezTo>
                      <a:pt x="72" y="175"/>
                      <a:pt x="24" y="310"/>
                      <a:pt x="9" y="436"/>
                    </a:cubicBezTo>
                    <a:cubicBezTo>
                      <a:pt x="1" y="499"/>
                      <a:pt x="48" y="547"/>
                      <a:pt x="104" y="555"/>
                    </a:cubicBezTo>
                    <a:lnTo>
                      <a:pt x="111" y="555"/>
                    </a:lnTo>
                    <a:cubicBezTo>
                      <a:pt x="167" y="555"/>
                      <a:pt x="214" y="515"/>
                      <a:pt x="222" y="460"/>
                    </a:cubicBezTo>
                    <a:cubicBezTo>
                      <a:pt x="230" y="357"/>
                      <a:pt x="262" y="262"/>
                      <a:pt x="333" y="159"/>
                    </a:cubicBezTo>
                    <a:cubicBezTo>
                      <a:pt x="364" y="112"/>
                      <a:pt x="349" y="49"/>
                      <a:pt x="301" y="17"/>
                    </a:cubicBezTo>
                    <a:cubicBezTo>
                      <a:pt x="284" y="6"/>
                      <a:pt x="266" y="1"/>
                      <a:pt x="247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2E920F8-F781-4DB5-EFC1-C0E4B5302295}"/>
              </a:ext>
            </a:extLst>
          </p:cNvPr>
          <p:cNvGrpSpPr/>
          <p:nvPr/>
        </p:nvGrpSpPr>
        <p:grpSpPr>
          <a:xfrm>
            <a:off x="4900132" y="2240816"/>
            <a:ext cx="1126076" cy="1524337"/>
            <a:chOff x="4900132" y="2240816"/>
            <a:chExt cx="1126076" cy="1524337"/>
          </a:xfrm>
        </p:grpSpPr>
        <p:grpSp>
          <p:nvGrpSpPr>
            <p:cNvPr id="11" name="Google Shape;1407;p35">
              <a:extLst>
                <a:ext uri="{FF2B5EF4-FFF2-40B4-BE49-F238E27FC236}">
                  <a16:creationId xmlns:a16="http://schemas.microsoft.com/office/drawing/2014/main" id="{AC49B891-A350-CFA8-0255-1DC6C4C64101}"/>
                </a:ext>
              </a:extLst>
            </p:cNvPr>
            <p:cNvGrpSpPr/>
            <p:nvPr/>
          </p:nvGrpSpPr>
          <p:grpSpPr>
            <a:xfrm>
              <a:off x="5702696" y="3320856"/>
              <a:ext cx="164383" cy="444297"/>
              <a:chOff x="4314022" y="2335804"/>
              <a:chExt cx="107773" cy="291289"/>
            </a:xfrm>
            <a:solidFill>
              <a:srgbClr val="585CE4"/>
            </a:solidFill>
          </p:grpSpPr>
          <p:sp>
            <p:nvSpPr>
              <p:cNvPr id="12" name="Google Shape;1408;p35">
                <a:extLst>
                  <a:ext uri="{FF2B5EF4-FFF2-40B4-BE49-F238E27FC236}">
                    <a16:creationId xmlns:a16="http://schemas.microsoft.com/office/drawing/2014/main" id="{3C79FC9D-3410-7EDA-63DF-6F044E8DAC35}"/>
                  </a:ext>
                </a:extLst>
              </p:cNvPr>
              <p:cNvSpPr/>
              <p:nvPr/>
            </p:nvSpPr>
            <p:spPr>
              <a:xfrm>
                <a:off x="4353082" y="2558380"/>
                <a:ext cx="6871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1388" extrusionOk="0">
                    <a:moveTo>
                      <a:pt x="693" y="0"/>
                    </a:moveTo>
                    <a:cubicBezTo>
                      <a:pt x="311" y="0"/>
                      <a:pt x="1" y="311"/>
                      <a:pt x="1" y="694"/>
                    </a:cubicBezTo>
                    <a:cubicBezTo>
                      <a:pt x="1" y="1076"/>
                      <a:pt x="311" y="1387"/>
                      <a:pt x="693" y="1387"/>
                    </a:cubicBezTo>
                    <a:cubicBezTo>
                      <a:pt x="1076" y="1387"/>
                      <a:pt x="1387" y="1076"/>
                      <a:pt x="1387" y="694"/>
                    </a:cubicBezTo>
                    <a:cubicBezTo>
                      <a:pt x="1387" y="311"/>
                      <a:pt x="1076" y="0"/>
                      <a:pt x="6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409;p35">
                <a:extLst>
                  <a:ext uri="{FF2B5EF4-FFF2-40B4-BE49-F238E27FC236}">
                    <a16:creationId xmlns:a16="http://schemas.microsoft.com/office/drawing/2014/main" id="{B1C94483-E7F6-8C5E-E7C6-693A940C9535}"/>
                  </a:ext>
                </a:extLst>
              </p:cNvPr>
              <p:cNvSpPr/>
              <p:nvPr/>
            </p:nvSpPr>
            <p:spPr>
              <a:xfrm>
                <a:off x="4314022" y="2335804"/>
                <a:ext cx="83069" cy="259555"/>
              </a:xfrm>
              <a:custGeom>
                <a:avLst/>
                <a:gdLst/>
                <a:ahLst/>
                <a:cxnLst/>
                <a:rect l="l" t="t" r="r" b="b"/>
                <a:pathLst>
                  <a:path w="1678" h="5243" extrusionOk="0">
                    <a:moveTo>
                      <a:pt x="385" y="0"/>
                    </a:moveTo>
                    <a:lnTo>
                      <a:pt x="1" y="97"/>
                    </a:lnTo>
                    <a:lnTo>
                      <a:pt x="1293" y="5243"/>
                    </a:lnTo>
                    <a:lnTo>
                      <a:pt x="1678" y="5146"/>
                    </a:lnTo>
                    <a:lnTo>
                      <a:pt x="38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" name="Google Shape;1425;p35">
              <a:extLst>
                <a:ext uri="{FF2B5EF4-FFF2-40B4-BE49-F238E27FC236}">
                  <a16:creationId xmlns:a16="http://schemas.microsoft.com/office/drawing/2014/main" id="{9A79E09C-9AAD-5FD7-F97E-8DBE2D2D1D3D}"/>
                </a:ext>
              </a:extLst>
            </p:cNvPr>
            <p:cNvSpPr/>
            <p:nvPr/>
          </p:nvSpPr>
          <p:spPr>
            <a:xfrm>
              <a:off x="4900132" y="2240816"/>
              <a:ext cx="1126076" cy="1303134"/>
            </a:xfrm>
            <a:custGeom>
              <a:avLst/>
              <a:gdLst/>
              <a:ahLst/>
              <a:cxnLst/>
              <a:rect l="l" t="t" r="r" b="b"/>
              <a:pathLst>
                <a:path w="14914" h="17259" extrusionOk="0">
                  <a:moveTo>
                    <a:pt x="14914" y="1"/>
                  </a:moveTo>
                  <a:cubicBezTo>
                    <a:pt x="9526" y="147"/>
                    <a:pt x="4457" y="1575"/>
                    <a:pt x="1" y="3990"/>
                  </a:cubicBezTo>
                  <a:lnTo>
                    <a:pt x="7663" y="17258"/>
                  </a:lnTo>
                  <a:cubicBezTo>
                    <a:pt x="9855" y="16136"/>
                    <a:pt x="12311" y="15451"/>
                    <a:pt x="14914" y="15319"/>
                  </a:cubicBezTo>
                  <a:lnTo>
                    <a:pt x="14914" y="1"/>
                  </a:lnTo>
                  <a:close/>
                </a:path>
              </a:pathLst>
            </a:custGeom>
            <a:solidFill>
              <a:srgbClr val="585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1499;p35">
              <a:extLst>
                <a:ext uri="{FF2B5EF4-FFF2-40B4-BE49-F238E27FC236}">
                  <a16:creationId xmlns:a16="http://schemas.microsoft.com/office/drawing/2014/main" id="{01A43452-DC38-6672-C264-70254C3E8E32}"/>
                </a:ext>
              </a:extLst>
            </p:cNvPr>
            <p:cNvGrpSpPr/>
            <p:nvPr/>
          </p:nvGrpSpPr>
          <p:grpSpPr>
            <a:xfrm>
              <a:off x="5371476" y="2611950"/>
              <a:ext cx="533397" cy="459579"/>
              <a:chOff x="3938300" y="1762278"/>
              <a:chExt cx="410903" cy="354037"/>
            </a:xfrm>
            <a:solidFill>
              <a:schemeClr val="bg1"/>
            </a:solidFill>
          </p:grpSpPr>
          <p:sp>
            <p:nvSpPr>
              <p:cNvPr id="86" name="Google Shape;1500;p35">
                <a:extLst>
                  <a:ext uri="{FF2B5EF4-FFF2-40B4-BE49-F238E27FC236}">
                    <a16:creationId xmlns:a16="http://schemas.microsoft.com/office/drawing/2014/main" id="{2F29C9BC-C756-EA93-0421-A07D9BD13233}"/>
                  </a:ext>
                </a:extLst>
              </p:cNvPr>
              <p:cNvSpPr/>
              <p:nvPr/>
            </p:nvSpPr>
            <p:spPr>
              <a:xfrm>
                <a:off x="3938300" y="1764135"/>
                <a:ext cx="408690" cy="350006"/>
              </a:xfrm>
              <a:custGeom>
                <a:avLst/>
                <a:gdLst/>
                <a:ahLst/>
                <a:cxnLst/>
                <a:rect l="l" t="t" r="r" b="b"/>
                <a:pathLst>
                  <a:path w="10342" h="8857" extrusionOk="0">
                    <a:moveTo>
                      <a:pt x="8452" y="1"/>
                    </a:moveTo>
                    <a:cubicBezTo>
                      <a:pt x="8310" y="1"/>
                      <a:pt x="8176" y="48"/>
                      <a:pt x="8065" y="135"/>
                    </a:cubicBezTo>
                    <a:cubicBezTo>
                      <a:pt x="7851" y="301"/>
                      <a:pt x="7772" y="578"/>
                      <a:pt x="7859" y="831"/>
                    </a:cubicBezTo>
                    <a:lnTo>
                      <a:pt x="5068" y="3005"/>
                    </a:lnTo>
                    <a:cubicBezTo>
                      <a:pt x="4602" y="2744"/>
                      <a:pt x="4080" y="2610"/>
                      <a:pt x="3558" y="2610"/>
                    </a:cubicBezTo>
                    <a:cubicBezTo>
                      <a:pt x="3108" y="2610"/>
                      <a:pt x="2673" y="2705"/>
                      <a:pt x="2270" y="2895"/>
                    </a:cubicBezTo>
                    <a:cubicBezTo>
                      <a:pt x="696" y="3606"/>
                      <a:pt x="0" y="5456"/>
                      <a:pt x="720" y="7022"/>
                    </a:cubicBezTo>
                    <a:cubicBezTo>
                      <a:pt x="1218" y="8137"/>
                      <a:pt x="2341" y="8856"/>
                      <a:pt x="3558" y="8856"/>
                    </a:cubicBezTo>
                    <a:cubicBezTo>
                      <a:pt x="4009" y="8856"/>
                      <a:pt x="4436" y="8761"/>
                      <a:pt x="4847" y="8579"/>
                    </a:cubicBezTo>
                    <a:cubicBezTo>
                      <a:pt x="6238" y="7947"/>
                      <a:pt x="6966" y="6397"/>
                      <a:pt x="6571" y="4934"/>
                    </a:cubicBezTo>
                    <a:lnTo>
                      <a:pt x="9361" y="2760"/>
                    </a:lnTo>
                    <a:cubicBezTo>
                      <a:pt x="9456" y="2824"/>
                      <a:pt x="9575" y="2855"/>
                      <a:pt x="9694" y="2855"/>
                    </a:cubicBezTo>
                    <a:cubicBezTo>
                      <a:pt x="9836" y="2855"/>
                      <a:pt x="9970" y="2808"/>
                      <a:pt x="10081" y="2721"/>
                    </a:cubicBezTo>
                    <a:cubicBezTo>
                      <a:pt x="10215" y="2618"/>
                      <a:pt x="10302" y="2468"/>
                      <a:pt x="10318" y="2302"/>
                    </a:cubicBezTo>
                    <a:cubicBezTo>
                      <a:pt x="10342" y="2136"/>
                      <a:pt x="10294" y="1970"/>
                      <a:pt x="10192" y="1835"/>
                    </a:cubicBezTo>
                    <a:lnTo>
                      <a:pt x="8950" y="246"/>
                    </a:lnTo>
                    <a:cubicBezTo>
                      <a:pt x="8832" y="88"/>
                      <a:pt x="8650" y="1"/>
                      <a:pt x="8452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1501;p35">
                <a:extLst>
                  <a:ext uri="{FF2B5EF4-FFF2-40B4-BE49-F238E27FC236}">
                    <a16:creationId xmlns:a16="http://schemas.microsoft.com/office/drawing/2014/main" id="{2331BAA5-8015-52C0-A513-F93F660FC34B}"/>
                  </a:ext>
                </a:extLst>
              </p:cNvPr>
              <p:cNvSpPr/>
              <p:nvPr/>
            </p:nvSpPr>
            <p:spPr>
              <a:xfrm>
                <a:off x="3938300" y="1764135"/>
                <a:ext cx="408690" cy="350006"/>
              </a:xfrm>
              <a:custGeom>
                <a:avLst/>
                <a:gdLst/>
                <a:ahLst/>
                <a:cxnLst/>
                <a:rect l="l" t="t" r="r" b="b"/>
                <a:pathLst>
                  <a:path w="10342" h="8857" extrusionOk="0">
                    <a:moveTo>
                      <a:pt x="8452" y="1"/>
                    </a:moveTo>
                    <a:cubicBezTo>
                      <a:pt x="8310" y="1"/>
                      <a:pt x="8176" y="48"/>
                      <a:pt x="8065" y="135"/>
                    </a:cubicBezTo>
                    <a:cubicBezTo>
                      <a:pt x="7851" y="301"/>
                      <a:pt x="7772" y="578"/>
                      <a:pt x="7859" y="831"/>
                    </a:cubicBezTo>
                    <a:lnTo>
                      <a:pt x="5068" y="3005"/>
                    </a:lnTo>
                    <a:cubicBezTo>
                      <a:pt x="4602" y="2744"/>
                      <a:pt x="4080" y="2610"/>
                      <a:pt x="3558" y="2610"/>
                    </a:cubicBezTo>
                    <a:cubicBezTo>
                      <a:pt x="3108" y="2610"/>
                      <a:pt x="2673" y="2705"/>
                      <a:pt x="2270" y="2895"/>
                    </a:cubicBezTo>
                    <a:cubicBezTo>
                      <a:pt x="696" y="3606"/>
                      <a:pt x="0" y="5456"/>
                      <a:pt x="720" y="7022"/>
                    </a:cubicBezTo>
                    <a:cubicBezTo>
                      <a:pt x="1218" y="8137"/>
                      <a:pt x="2341" y="8856"/>
                      <a:pt x="3558" y="8856"/>
                    </a:cubicBezTo>
                    <a:cubicBezTo>
                      <a:pt x="4009" y="8856"/>
                      <a:pt x="4436" y="8761"/>
                      <a:pt x="4847" y="8579"/>
                    </a:cubicBezTo>
                    <a:cubicBezTo>
                      <a:pt x="6238" y="7947"/>
                      <a:pt x="6966" y="6397"/>
                      <a:pt x="6571" y="4934"/>
                    </a:cubicBezTo>
                    <a:lnTo>
                      <a:pt x="9361" y="2760"/>
                    </a:lnTo>
                    <a:cubicBezTo>
                      <a:pt x="9456" y="2824"/>
                      <a:pt x="9575" y="2855"/>
                      <a:pt x="9694" y="2855"/>
                    </a:cubicBezTo>
                    <a:cubicBezTo>
                      <a:pt x="9836" y="2855"/>
                      <a:pt x="9970" y="2808"/>
                      <a:pt x="10081" y="2721"/>
                    </a:cubicBezTo>
                    <a:cubicBezTo>
                      <a:pt x="10215" y="2618"/>
                      <a:pt x="10302" y="2468"/>
                      <a:pt x="10318" y="2302"/>
                    </a:cubicBezTo>
                    <a:cubicBezTo>
                      <a:pt x="10342" y="2136"/>
                      <a:pt x="10294" y="1970"/>
                      <a:pt x="10192" y="1835"/>
                    </a:cubicBezTo>
                    <a:lnTo>
                      <a:pt x="8950" y="246"/>
                    </a:lnTo>
                    <a:cubicBezTo>
                      <a:pt x="8832" y="88"/>
                      <a:pt x="8650" y="1"/>
                      <a:pt x="8452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1502;p35">
                <a:extLst>
                  <a:ext uri="{FF2B5EF4-FFF2-40B4-BE49-F238E27FC236}">
                    <a16:creationId xmlns:a16="http://schemas.microsoft.com/office/drawing/2014/main" id="{2FAE09C2-E972-A343-BBFB-4506702C788E}"/>
                  </a:ext>
                </a:extLst>
              </p:cNvPr>
              <p:cNvSpPr/>
              <p:nvPr/>
            </p:nvSpPr>
            <p:spPr>
              <a:xfrm>
                <a:off x="3949839" y="1762278"/>
                <a:ext cx="399364" cy="354037"/>
              </a:xfrm>
              <a:custGeom>
                <a:avLst/>
                <a:gdLst/>
                <a:ahLst/>
                <a:cxnLst/>
                <a:rect l="l" t="t" r="r" b="b"/>
                <a:pathLst>
                  <a:path w="10106" h="8959" extrusionOk="0">
                    <a:moveTo>
                      <a:pt x="8160" y="103"/>
                    </a:moveTo>
                    <a:cubicBezTo>
                      <a:pt x="8342" y="103"/>
                      <a:pt x="8508" y="182"/>
                      <a:pt x="8619" y="325"/>
                    </a:cubicBezTo>
                    <a:lnTo>
                      <a:pt x="9860" y="1914"/>
                    </a:lnTo>
                    <a:cubicBezTo>
                      <a:pt x="9955" y="2040"/>
                      <a:pt x="9995" y="2191"/>
                      <a:pt x="9971" y="2341"/>
                    </a:cubicBezTo>
                    <a:cubicBezTo>
                      <a:pt x="9955" y="2499"/>
                      <a:pt x="9876" y="2633"/>
                      <a:pt x="9757" y="2728"/>
                    </a:cubicBezTo>
                    <a:cubicBezTo>
                      <a:pt x="9656" y="2809"/>
                      <a:pt x="9529" y="2848"/>
                      <a:pt x="9403" y="2848"/>
                    </a:cubicBezTo>
                    <a:cubicBezTo>
                      <a:pt x="9294" y="2848"/>
                      <a:pt x="9185" y="2819"/>
                      <a:pt x="9093" y="2760"/>
                    </a:cubicBezTo>
                    <a:lnTo>
                      <a:pt x="9062" y="2744"/>
                    </a:lnTo>
                    <a:lnTo>
                      <a:pt x="6247" y="4942"/>
                    </a:lnTo>
                    <a:lnTo>
                      <a:pt x="6223" y="4958"/>
                    </a:lnTo>
                    <a:lnTo>
                      <a:pt x="6231" y="4997"/>
                    </a:lnTo>
                    <a:cubicBezTo>
                      <a:pt x="6619" y="6444"/>
                      <a:pt x="5907" y="7954"/>
                      <a:pt x="4531" y="8579"/>
                    </a:cubicBezTo>
                    <a:cubicBezTo>
                      <a:pt x="4128" y="8761"/>
                      <a:pt x="3709" y="8848"/>
                      <a:pt x="3266" y="8848"/>
                    </a:cubicBezTo>
                    <a:cubicBezTo>
                      <a:pt x="2064" y="8848"/>
                      <a:pt x="966" y="8144"/>
                      <a:pt x="467" y="7053"/>
                    </a:cubicBezTo>
                    <a:cubicBezTo>
                      <a:pt x="127" y="6302"/>
                      <a:pt x="104" y="5472"/>
                      <a:pt x="396" y="4705"/>
                    </a:cubicBezTo>
                    <a:cubicBezTo>
                      <a:pt x="681" y="3938"/>
                      <a:pt x="1250" y="3321"/>
                      <a:pt x="1993" y="2989"/>
                    </a:cubicBezTo>
                    <a:cubicBezTo>
                      <a:pt x="2397" y="2807"/>
                      <a:pt x="2823" y="2712"/>
                      <a:pt x="3266" y="2712"/>
                    </a:cubicBezTo>
                    <a:cubicBezTo>
                      <a:pt x="3780" y="2712"/>
                      <a:pt x="4294" y="2847"/>
                      <a:pt x="4745" y="3092"/>
                    </a:cubicBezTo>
                    <a:lnTo>
                      <a:pt x="4776" y="3108"/>
                    </a:lnTo>
                    <a:lnTo>
                      <a:pt x="7623" y="894"/>
                    </a:lnTo>
                    <a:lnTo>
                      <a:pt x="7607" y="862"/>
                    </a:lnTo>
                    <a:cubicBezTo>
                      <a:pt x="7536" y="633"/>
                      <a:pt x="7615" y="372"/>
                      <a:pt x="7804" y="222"/>
                    </a:cubicBezTo>
                    <a:cubicBezTo>
                      <a:pt x="7907" y="143"/>
                      <a:pt x="8026" y="103"/>
                      <a:pt x="8160" y="103"/>
                    </a:cubicBezTo>
                    <a:close/>
                    <a:moveTo>
                      <a:pt x="8160" y="1"/>
                    </a:moveTo>
                    <a:cubicBezTo>
                      <a:pt x="8010" y="1"/>
                      <a:pt x="7860" y="48"/>
                      <a:pt x="7741" y="143"/>
                    </a:cubicBezTo>
                    <a:cubicBezTo>
                      <a:pt x="7528" y="309"/>
                      <a:pt x="7433" y="593"/>
                      <a:pt x="7504" y="854"/>
                    </a:cubicBezTo>
                    <a:lnTo>
                      <a:pt x="4768" y="2989"/>
                    </a:lnTo>
                    <a:cubicBezTo>
                      <a:pt x="4310" y="2736"/>
                      <a:pt x="3788" y="2610"/>
                      <a:pt x="3266" y="2610"/>
                    </a:cubicBezTo>
                    <a:cubicBezTo>
                      <a:pt x="2808" y="2610"/>
                      <a:pt x="2373" y="2704"/>
                      <a:pt x="1954" y="2894"/>
                    </a:cubicBezTo>
                    <a:cubicBezTo>
                      <a:pt x="1179" y="3242"/>
                      <a:pt x="594" y="3875"/>
                      <a:pt x="293" y="4665"/>
                    </a:cubicBezTo>
                    <a:cubicBezTo>
                      <a:pt x="1" y="5464"/>
                      <a:pt x="25" y="6326"/>
                      <a:pt x="380" y="7092"/>
                    </a:cubicBezTo>
                    <a:cubicBezTo>
                      <a:pt x="894" y="8223"/>
                      <a:pt x="2025" y="8958"/>
                      <a:pt x="3266" y="8958"/>
                    </a:cubicBezTo>
                    <a:cubicBezTo>
                      <a:pt x="3725" y="8958"/>
                      <a:pt x="4160" y="8856"/>
                      <a:pt x="4579" y="8674"/>
                    </a:cubicBezTo>
                    <a:cubicBezTo>
                      <a:pt x="5986" y="8033"/>
                      <a:pt x="6721" y="6492"/>
                      <a:pt x="6342" y="4997"/>
                    </a:cubicBezTo>
                    <a:lnTo>
                      <a:pt x="9069" y="2871"/>
                    </a:lnTo>
                    <a:cubicBezTo>
                      <a:pt x="9172" y="2926"/>
                      <a:pt x="9291" y="2957"/>
                      <a:pt x="9402" y="2957"/>
                    </a:cubicBezTo>
                    <a:cubicBezTo>
                      <a:pt x="9560" y="2957"/>
                      <a:pt x="9702" y="2902"/>
                      <a:pt x="9821" y="2807"/>
                    </a:cubicBezTo>
                    <a:cubicBezTo>
                      <a:pt x="9971" y="2697"/>
                      <a:pt x="10058" y="2538"/>
                      <a:pt x="10081" y="2357"/>
                    </a:cubicBezTo>
                    <a:cubicBezTo>
                      <a:pt x="10105" y="2175"/>
                      <a:pt x="10050" y="1993"/>
                      <a:pt x="9939" y="1851"/>
                    </a:cubicBezTo>
                    <a:lnTo>
                      <a:pt x="8698" y="261"/>
                    </a:lnTo>
                    <a:cubicBezTo>
                      <a:pt x="8571" y="95"/>
                      <a:pt x="8374" y="1"/>
                      <a:pt x="8160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1503;p35">
                <a:extLst>
                  <a:ext uri="{FF2B5EF4-FFF2-40B4-BE49-F238E27FC236}">
                    <a16:creationId xmlns:a16="http://schemas.microsoft.com/office/drawing/2014/main" id="{9610F24D-90C2-7ACD-B15D-5CE0A59AF36C}"/>
                  </a:ext>
                </a:extLst>
              </p:cNvPr>
              <p:cNvSpPr/>
              <p:nvPr/>
            </p:nvSpPr>
            <p:spPr>
              <a:xfrm>
                <a:off x="3970151" y="1905370"/>
                <a:ext cx="180002" cy="182492"/>
              </a:xfrm>
              <a:custGeom>
                <a:avLst/>
                <a:gdLst/>
                <a:ahLst/>
                <a:cxnLst/>
                <a:rect l="l" t="t" r="r" b="b"/>
                <a:pathLst>
                  <a:path w="4555" h="4618" extrusionOk="0">
                    <a:moveTo>
                      <a:pt x="1566" y="1"/>
                    </a:moveTo>
                    <a:lnTo>
                      <a:pt x="1448" y="72"/>
                    </a:lnTo>
                    <a:cubicBezTo>
                      <a:pt x="404" y="720"/>
                      <a:pt x="1" y="2056"/>
                      <a:pt x="507" y="3179"/>
                    </a:cubicBezTo>
                    <a:cubicBezTo>
                      <a:pt x="910" y="4057"/>
                      <a:pt x="1788" y="4618"/>
                      <a:pt x="2752" y="4618"/>
                    </a:cubicBezTo>
                    <a:cubicBezTo>
                      <a:pt x="3100" y="4618"/>
                      <a:pt x="3448" y="4547"/>
                      <a:pt x="3764" y="4404"/>
                    </a:cubicBezTo>
                    <a:cubicBezTo>
                      <a:pt x="4025" y="4286"/>
                      <a:pt x="4254" y="4128"/>
                      <a:pt x="4460" y="3938"/>
                    </a:cubicBezTo>
                    <a:lnTo>
                      <a:pt x="4555" y="3835"/>
                    </a:lnTo>
                    <a:lnTo>
                      <a:pt x="1566" y="1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1504;p35">
                <a:extLst>
                  <a:ext uri="{FF2B5EF4-FFF2-40B4-BE49-F238E27FC236}">
                    <a16:creationId xmlns:a16="http://schemas.microsoft.com/office/drawing/2014/main" id="{FF03464C-0510-FAB1-D279-E59475B3B9F4}"/>
                  </a:ext>
                </a:extLst>
              </p:cNvPr>
              <p:cNvSpPr/>
              <p:nvPr/>
            </p:nvSpPr>
            <p:spPr>
              <a:xfrm>
                <a:off x="3967977" y="1902564"/>
                <a:ext cx="185021" cy="187511"/>
              </a:xfrm>
              <a:custGeom>
                <a:avLst/>
                <a:gdLst/>
                <a:ahLst/>
                <a:cxnLst/>
                <a:rect l="l" t="t" r="r" b="b"/>
                <a:pathLst>
                  <a:path w="4682" h="4745" extrusionOk="0">
                    <a:moveTo>
                      <a:pt x="1605" y="143"/>
                    </a:moveTo>
                    <a:lnTo>
                      <a:pt x="4547" y="3898"/>
                    </a:lnTo>
                    <a:lnTo>
                      <a:pt x="4475" y="3969"/>
                    </a:lnTo>
                    <a:cubicBezTo>
                      <a:pt x="4278" y="4159"/>
                      <a:pt x="4056" y="4309"/>
                      <a:pt x="3803" y="4420"/>
                    </a:cubicBezTo>
                    <a:cubicBezTo>
                      <a:pt x="3487" y="4562"/>
                      <a:pt x="3155" y="4641"/>
                      <a:pt x="2807" y="4641"/>
                    </a:cubicBezTo>
                    <a:cubicBezTo>
                      <a:pt x="1866" y="4641"/>
                      <a:pt x="1005" y="4088"/>
                      <a:pt x="617" y="3226"/>
                    </a:cubicBezTo>
                    <a:cubicBezTo>
                      <a:pt x="119" y="2135"/>
                      <a:pt x="507" y="823"/>
                      <a:pt x="1526" y="190"/>
                    </a:cubicBezTo>
                    <a:lnTo>
                      <a:pt x="1605" y="143"/>
                    </a:lnTo>
                    <a:close/>
                    <a:moveTo>
                      <a:pt x="1629" y="0"/>
                    </a:moveTo>
                    <a:lnTo>
                      <a:pt x="1471" y="103"/>
                    </a:lnTo>
                    <a:cubicBezTo>
                      <a:pt x="412" y="767"/>
                      <a:pt x="1" y="2127"/>
                      <a:pt x="514" y="3274"/>
                    </a:cubicBezTo>
                    <a:cubicBezTo>
                      <a:pt x="926" y="4167"/>
                      <a:pt x="1819" y="4744"/>
                      <a:pt x="2807" y="4744"/>
                    </a:cubicBezTo>
                    <a:cubicBezTo>
                      <a:pt x="3171" y="4744"/>
                      <a:pt x="3519" y="4665"/>
                      <a:pt x="3843" y="4523"/>
                    </a:cubicBezTo>
                    <a:cubicBezTo>
                      <a:pt x="4104" y="4404"/>
                      <a:pt x="4341" y="4238"/>
                      <a:pt x="4547" y="4041"/>
                    </a:cubicBezTo>
                    <a:lnTo>
                      <a:pt x="4681" y="3914"/>
                    </a:lnTo>
                    <a:lnTo>
                      <a:pt x="1629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1505;p35">
                <a:extLst>
                  <a:ext uri="{FF2B5EF4-FFF2-40B4-BE49-F238E27FC236}">
                    <a16:creationId xmlns:a16="http://schemas.microsoft.com/office/drawing/2014/main" id="{C2E83675-5031-571E-CD4F-87184A106E16}"/>
                  </a:ext>
                </a:extLst>
              </p:cNvPr>
              <p:cNvSpPr/>
              <p:nvPr/>
            </p:nvSpPr>
            <p:spPr>
              <a:xfrm>
                <a:off x="4218556" y="1830247"/>
                <a:ext cx="32207" cy="24540"/>
              </a:xfrm>
              <a:custGeom>
                <a:avLst/>
                <a:gdLst/>
                <a:ahLst/>
                <a:cxnLst/>
                <a:rect l="l" t="t" r="r" b="b"/>
                <a:pathLst>
                  <a:path w="815" h="621" extrusionOk="0">
                    <a:moveTo>
                      <a:pt x="694" y="1"/>
                    </a:moveTo>
                    <a:cubicBezTo>
                      <a:pt x="673" y="1"/>
                      <a:pt x="652" y="7"/>
                      <a:pt x="633" y="20"/>
                    </a:cubicBezTo>
                    <a:lnTo>
                      <a:pt x="56" y="431"/>
                    </a:lnTo>
                    <a:cubicBezTo>
                      <a:pt x="8" y="463"/>
                      <a:pt x="0" y="526"/>
                      <a:pt x="32" y="573"/>
                    </a:cubicBezTo>
                    <a:cubicBezTo>
                      <a:pt x="48" y="605"/>
                      <a:pt x="87" y="621"/>
                      <a:pt x="119" y="621"/>
                    </a:cubicBezTo>
                    <a:cubicBezTo>
                      <a:pt x="135" y="621"/>
                      <a:pt x="158" y="613"/>
                      <a:pt x="174" y="605"/>
                    </a:cubicBezTo>
                    <a:lnTo>
                      <a:pt x="751" y="194"/>
                    </a:lnTo>
                    <a:cubicBezTo>
                      <a:pt x="799" y="154"/>
                      <a:pt x="815" y="91"/>
                      <a:pt x="775" y="44"/>
                    </a:cubicBezTo>
                    <a:cubicBezTo>
                      <a:pt x="756" y="15"/>
                      <a:pt x="726" y="1"/>
                      <a:pt x="694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1506;p35">
                <a:extLst>
                  <a:ext uri="{FF2B5EF4-FFF2-40B4-BE49-F238E27FC236}">
                    <a16:creationId xmlns:a16="http://schemas.microsoft.com/office/drawing/2014/main" id="{E74AF85A-BE6B-A0A9-AC9D-1E3653F0FE21}"/>
                  </a:ext>
                </a:extLst>
              </p:cNvPr>
              <p:cNvSpPr/>
              <p:nvPr/>
            </p:nvSpPr>
            <p:spPr>
              <a:xfrm>
                <a:off x="4156079" y="1860873"/>
                <a:ext cx="51254" cy="38292"/>
              </a:xfrm>
              <a:custGeom>
                <a:avLst/>
                <a:gdLst/>
                <a:ahLst/>
                <a:cxnLst/>
                <a:rect l="l" t="t" r="r" b="b"/>
                <a:pathLst>
                  <a:path w="1297" h="969" extrusionOk="0">
                    <a:moveTo>
                      <a:pt x="1184" y="1"/>
                    </a:moveTo>
                    <a:cubicBezTo>
                      <a:pt x="1163" y="1"/>
                      <a:pt x="1142" y="7"/>
                      <a:pt x="1123" y="20"/>
                    </a:cubicBezTo>
                    <a:lnTo>
                      <a:pt x="63" y="779"/>
                    </a:lnTo>
                    <a:cubicBezTo>
                      <a:pt x="16" y="810"/>
                      <a:pt x="0" y="874"/>
                      <a:pt x="32" y="921"/>
                    </a:cubicBezTo>
                    <a:cubicBezTo>
                      <a:pt x="55" y="953"/>
                      <a:pt x="87" y="968"/>
                      <a:pt x="119" y="968"/>
                    </a:cubicBezTo>
                    <a:cubicBezTo>
                      <a:pt x="142" y="968"/>
                      <a:pt x="158" y="961"/>
                      <a:pt x="182" y="945"/>
                    </a:cubicBezTo>
                    <a:lnTo>
                      <a:pt x="1241" y="194"/>
                    </a:lnTo>
                    <a:cubicBezTo>
                      <a:pt x="1289" y="162"/>
                      <a:pt x="1297" y="91"/>
                      <a:pt x="1265" y="43"/>
                    </a:cubicBezTo>
                    <a:cubicBezTo>
                      <a:pt x="1246" y="15"/>
                      <a:pt x="1216" y="1"/>
                      <a:pt x="1184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507;p35">
                <a:extLst>
                  <a:ext uri="{FF2B5EF4-FFF2-40B4-BE49-F238E27FC236}">
                    <a16:creationId xmlns:a16="http://schemas.microsoft.com/office/drawing/2014/main" id="{33007557-9B86-723B-F6EE-2B34678AF5BD}"/>
                  </a:ext>
                </a:extLst>
              </p:cNvPr>
              <p:cNvSpPr/>
              <p:nvPr/>
            </p:nvSpPr>
            <p:spPr>
              <a:xfrm>
                <a:off x="4068588" y="1896636"/>
                <a:ext cx="47184" cy="16400"/>
              </a:xfrm>
              <a:custGeom>
                <a:avLst/>
                <a:gdLst/>
                <a:ahLst/>
                <a:cxnLst/>
                <a:rect l="l" t="t" r="r" b="b"/>
                <a:pathLst>
                  <a:path w="1194" h="415" extrusionOk="0">
                    <a:moveTo>
                      <a:pt x="135" y="0"/>
                    </a:moveTo>
                    <a:cubicBezTo>
                      <a:pt x="0" y="0"/>
                      <a:pt x="0" y="206"/>
                      <a:pt x="135" y="206"/>
                    </a:cubicBezTo>
                    <a:cubicBezTo>
                      <a:pt x="435" y="214"/>
                      <a:pt x="712" y="269"/>
                      <a:pt x="981" y="403"/>
                    </a:cubicBezTo>
                    <a:cubicBezTo>
                      <a:pt x="997" y="411"/>
                      <a:pt x="1012" y="414"/>
                      <a:pt x="1027" y="414"/>
                    </a:cubicBezTo>
                    <a:cubicBezTo>
                      <a:pt x="1125" y="414"/>
                      <a:pt x="1193" y="276"/>
                      <a:pt x="1084" y="222"/>
                    </a:cubicBezTo>
                    <a:cubicBezTo>
                      <a:pt x="783" y="79"/>
                      <a:pt x="467" y="8"/>
                      <a:pt x="135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D1AD965-7EC2-37CA-DD23-E3AF30CE2E7E}"/>
              </a:ext>
            </a:extLst>
          </p:cNvPr>
          <p:cNvGrpSpPr/>
          <p:nvPr/>
        </p:nvGrpSpPr>
        <p:grpSpPr>
          <a:xfrm>
            <a:off x="6782109" y="2612016"/>
            <a:ext cx="1454814" cy="1455097"/>
            <a:chOff x="6782109" y="2612016"/>
            <a:chExt cx="1454814" cy="1455097"/>
          </a:xfrm>
        </p:grpSpPr>
        <p:grpSp>
          <p:nvGrpSpPr>
            <p:cNvPr id="30" name="Google Shape;1426;p35">
              <a:extLst>
                <a:ext uri="{FF2B5EF4-FFF2-40B4-BE49-F238E27FC236}">
                  <a16:creationId xmlns:a16="http://schemas.microsoft.com/office/drawing/2014/main" id="{45BFD9CB-11ED-0604-5900-3C9A7437ADF7}"/>
                </a:ext>
              </a:extLst>
            </p:cNvPr>
            <p:cNvGrpSpPr/>
            <p:nvPr/>
          </p:nvGrpSpPr>
          <p:grpSpPr>
            <a:xfrm>
              <a:off x="6782109" y="3701875"/>
              <a:ext cx="374827" cy="365238"/>
              <a:chOff x="5021704" y="2585608"/>
              <a:chExt cx="245743" cy="239457"/>
            </a:xfrm>
            <a:solidFill>
              <a:srgbClr val="585CE4"/>
            </a:solidFill>
          </p:grpSpPr>
          <p:sp>
            <p:nvSpPr>
              <p:cNvPr id="31" name="Google Shape;1427;p35">
                <a:extLst>
                  <a:ext uri="{FF2B5EF4-FFF2-40B4-BE49-F238E27FC236}">
                    <a16:creationId xmlns:a16="http://schemas.microsoft.com/office/drawing/2014/main" id="{6088FEC6-0D5A-CC9E-05FD-859A84FD2D15}"/>
                  </a:ext>
                </a:extLst>
              </p:cNvPr>
              <p:cNvSpPr/>
              <p:nvPr/>
            </p:nvSpPr>
            <p:spPr>
              <a:xfrm>
                <a:off x="5021704" y="2756351"/>
                <a:ext cx="6871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1388" extrusionOk="0">
                    <a:moveTo>
                      <a:pt x="693" y="1"/>
                    </a:moveTo>
                    <a:cubicBezTo>
                      <a:pt x="311" y="1"/>
                      <a:pt x="1" y="312"/>
                      <a:pt x="1" y="694"/>
                    </a:cubicBezTo>
                    <a:cubicBezTo>
                      <a:pt x="1" y="1077"/>
                      <a:pt x="311" y="1387"/>
                      <a:pt x="693" y="1387"/>
                    </a:cubicBezTo>
                    <a:cubicBezTo>
                      <a:pt x="1076" y="1387"/>
                      <a:pt x="1387" y="1077"/>
                      <a:pt x="1387" y="694"/>
                    </a:cubicBezTo>
                    <a:cubicBezTo>
                      <a:pt x="1387" y="312"/>
                      <a:pt x="1076" y="1"/>
                      <a:pt x="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428;p35">
                <a:extLst>
                  <a:ext uri="{FF2B5EF4-FFF2-40B4-BE49-F238E27FC236}">
                    <a16:creationId xmlns:a16="http://schemas.microsoft.com/office/drawing/2014/main" id="{6FD1FBDD-3868-D50D-F5C3-75777FC2CA91}"/>
                  </a:ext>
                </a:extLst>
              </p:cNvPr>
              <p:cNvSpPr/>
              <p:nvPr/>
            </p:nvSpPr>
            <p:spPr>
              <a:xfrm>
                <a:off x="5049477" y="2585608"/>
                <a:ext cx="217971" cy="212178"/>
              </a:xfrm>
              <a:custGeom>
                <a:avLst/>
                <a:gdLst/>
                <a:ahLst/>
                <a:cxnLst/>
                <a:rect l="l" t="t" r="r" b="b"/>
                <a:pathLst>
                  <a:path w="4403" h="4286" extrusionOk="0">
                    <a:moveTo>
                      <a:pt x="4127" y="0"/>
                    </a:moveTo>
                    <a:lnTo>
                      <a:pt x="0" y="4000"/>
                    </a:lnTo>
                    <a:lnTo>
                      <a:pt x="276" y="4286"/>
                    </a:lnTo>
                    <a:lnTo>
                      <a:pt x="4402" y="286"/>
                    </a:lnTo>
                    <a:lnTo>
                      <a:pt x="41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24194630-7F34-ABBE-2B82-3441B8F93E1F}"/>
                </a:ext>
              </a:extLst>
            </p:cNvPr>
            <p:cNvGrpSpPr/>
            <p:nvPr/>
          </p:nvGrpSpPr>
          <p:grpSpPr>
            <a:xfrm>
              <a:off x="6834274" y="2612016"/>
              <a:ext cx="1402649" cy="1402649"/>
              <a:chOff x="6834274" y="2612016"/>
              <a:chExt cx="1402649" cy="1402649"/>
            </a:xfrm>
          </p:grpSpPr>
          <p:sp>
            <p:nvSpPr>
              <p:cNvPr id="10" name="Google Shape;1405;p35">
                <a:extLst>
                  <a:ext uri="{FF2B5EF4-FFF2-40B4-BE49-F238E27FC236}">
                    <a16:creationId xmlns:a16="http://schemas.microsoft.com/office/drawing/2014/main" id="{51B65618-F0D5-1E83-111D-6021B041FBD2}"/>
                  </a:ext>
                </a:extLst>
              </p:cNvPr>
              <p:cNvSpPr/>
              <p:nvPr/>
            </p:nvSpPr>
            <p:spPr>
              <a:xfrm>
                <a:off x="6834274" y="2612016"/>
                <a:ext cx="1402649" cy="1402649"/>
              </a:xfrm>
              <a:custGeom>
                <a:avLst/>
                <a:gdLst/>
                <a:ahLst/>
                <a:cxnLst/>
                <a:rect l="l" t="t" r="r" b="b"/>
                <a:pathLst>
                  <a:path w="18577" h="18577" extrusionOk="0">
                    <a:moveTo>
                      <a:pt x="7662" y="0"/>
                    </a:moveTo>
                    <a:lnTo>
                      <a:pt x="0" y="13268"/>
                    </a:lnTo>
                    <a:cubicBezTo>
                      <a:pt x="2122" y="14644"/>
                      <a:pt x="3933" y="16455"/>
                      <a:pt x="5309" y="18576"/>
                    </a:cubicBezTo>
                    <a:lnTo>
                      <a:pt x="18576" y="10915"/>
                    </a:lnTo>
                    <a:cubicBezTo>
                      <a:pt x="15842" y="6479"/>
                      <a:pt x="12098" y="2733"/>
                      <a:pt x="7662" y="0"/>
                    </a:cubicBezTo>
                    <a:close/>
                  </a:path>
                </a:pathLst>
              </a:custGeom>
              <a:solidFill>
                <a:srgbClr val="585C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4" name="Google Shape;1508;p35">
                <a:extLst>
                  <a:ext uri="{FF2B5EF4-FFF2-40B4-BE49-F238E27FC236}">
                    <a16:creationId xmlns:a16="http://schemas.microsoft.com/office/drawing/2014/main" id="{96101396-372A-3A96-7F10-499D2A7962F7}"/>
                  </a:ext>
                </a:extLst>
              </p:cNvPr>
              <p:cNvGrpSpPr/>
              <p:nvPr/>
            </p:nvGrpSpPr>
            <p:grpSpPr>
              <a:xfrm>
                <a:off x="7273600" y="3212606"/>
                <a:ext cx="420997" cy="287617"/>
                <a:chOff x="5518965" y="2188234"/>
                <a:chExt cx="324315" cy="221566"/>
              </a:xfrm>
              <a:solidFill>
                <a:schemeClr val="bg1"/>
              </a:solidFill>
            </p:grpSpPr>
            <p:grpSp>
              <p:nvGrpSpPr>
                <p:cNvPr id="95" name="Google Shape;1509;p35">
                  <a:extLst>
                    <a:ext uri="{FF2B5EF4-FFF2-40B4-BE49-F238E27FC236}">
                      <a16:creationId xmlns:a16="http://schemas.microsoft.com/office/drawing/2014/main" id="{A7DF163A-EE87-41AA-5944-47863623DF36}"/>
                    </a:ext>
                  </a:extLst>
                </p:cNvPr>
                <p:cNvGrpSpPr/>
                <p:nvPr/>
              </p:nvGrpSpPr>
              <p:grpSpPr>
                <a:xfrm>
                  <a:off x="5561755" y="2188234"/>
                  <a:ext cx="246184" cy="221566"/>
                  <a:chOff x="5542618" y="2137166"/>
                  <a:chExt cx="246184" cy="221566"/>
                </a:xfrm>
                <a:grpFill/>
              </p:grpSpPr>
              <p:sp>
                <p:nvSpPr>
                  <p:cNvPr id="97" name="Google Shape;1510;p35">
                    <a:extLst>
                      <a:ext uri="{FF2B5EF4-FFF2-40B4-BE49-F238E27FC236}">
                        <a16:creationId xmlns:a16="http://schemas.microsoft.com/office/drawing/2014/main" id="{D4F9ECAC-3E9D-C1F6-B9B3-0E3CC9ED9539}"/>
                      </a:ext>
                    </a:extLst>
                  </p:cNvPr>
                  <p:cNvSpPr/>
                  <p:nvPr/>
                </p:nvSpPr>
                <p:spPr>
                  <a:xfrm>
                    <a:off x="5542618" y="2137166"/>
                    <a:ext cx="246184" cy="2215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0" h="5337" extrusionOk="0">
                        <a:moveTo>
                          <a:pt x="2966" y="0"/>
                        </a:moveTo>
                        <a:cubicBezTo>
                          <a:pt x="1796" y="0"/>
                          <a:pt x="724" y="772"/>
                          <a:pt x="396" y="1949"/>
                        </a:cubicBezTo>
                        <a:cubicBezTo>
                          <a:pt x="0" y="3372"/>
                          <a:pt x="830" y="4842"/>
                          <a:pt x="2246" y="5238"/>
                        </a:cubicBezTo>
                        <a:cubicBezTo>
                          <a:pt x="2486" y="5304"/>
                          <a:pt x="2727" y="5336"/>
                          <a:pt x="2964" y="5336"/>
                        </a:cubicBezTo>
                        <a:cubicBezTo>
                          <a:pt x="4134" y="5336"/>
                          <a:pt x="5206" y="4563"/>
                          <a:pt x="5535" y="3380"/>
                        </a:cubicBezTo>
                        <a:cubicBezTo>
                          <a:pt x="5930" y="1965"/>
                          <a:pt x="5100" y="494"/>
                          <a:pt x="3685" y="99"/>
                        </a:cubicBezTo>
                        <a:cubicBezTo>
                          <a:pt x="3444" y="32"/>
                          <a:pt x="3203" y="0"/>
                          <a:pt x="2966" y="0"/>
                        </a:cubicBezTo>
                        <a:close/>
                      </a:path>
                    </a:pathLst>
                  </a:custGeom>
                  <a:grp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8" name="Google Shape;1511;p35">
                    <a:extLst>
                      <a:ext uri="{FF2B5EF4-FFF2-40B4-BE49-F238E27FC236}">
                        <a16:creationId xmlns:a16="http://schemas.microsoft.com/office/drawing/2014/main" id="{1FB7AEA6-A8D7-6D09-D306-BE5709125935}"/>
                      </a:ext>
                    </a:extLst>
                  </p:cNvPr>
                  <p:cNvSpPr/>
                  <p:nvPr/>
                </p:nvSpPr>
                <p:spPr>
                  <a:xfrm>
                    <a:off x="5605306" y="2153190"/>
                    <a:ext cx="95235" cy="35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4" h="852" extrusionOk="0">
                        <a:moveTo>
                          <a:pt x="1549" y="1"/>
                        </a:moveTo>
                        <a:cubicBezTo>
                          <a:pt x="976" y="1"/>
                          <a:pt x="343" y="232"/>
                          <a:pt x="32" y="693"/>
                        </a:cubicBezTo>
                        <a:cubicBezTo>
                          <a:pt x="0" y="741"/>
                          <a:pt x="16" y="804"/>
                          <a:pt x="64" y="835"/>
                        </a:cubicBezTo>
                        <a:cubicBezTo>
                          <a:pt x="79" y="843"/>
                          <a:pt x="103" y="851"/>
                          <a:pt x="119" y="851"/>
                        </a:cubicBezTo>
                        <a:cubicBezTo>
                          <a:pt x="158" y="851"/>
                          <a:pt x="190" y="835"/>
                          <a:pt x="206" y="804"/>
                        </a:cubicBezTo>
                        <a:cubicBezTo>
                          <a:pt x="473" y="408"/>
                          <a:pt x="1044" y="209"/>
                          <a:pt x="1553" y="209"/>
                        </a:cubicBezTo>
                        <a:cubicBezTo>
                          <a:pt x="1767" y="209"/>
                          <a:pt x="1969" y="244"/>
                          <a:pt x="2135" y="314"/>
                        </a:cubicBezTo>
                        <a:cubicBezTo>
                          <a:pt x="2150" y="320"/>
                          <a:pt x="2165" y="323"/>
                          <a:pt x="2179" y="323"/>
                        </a:cubicBezTo>
                        <a:cubicBezTo>
                          <a:pt x="2221" y="323"/>
                          <a:pt x="2260" y="299"/>
                          <a:pt x="2277" y="258"/>
                        </a:cubicBezTo>
                        <a:cubicBezTo>
                          <a:pt x="2293" y="203"/>
                          <a:pt x="2269" y="148"/>
                          <a:pt x="2214" y="124"/>
                        </a:cubicBezTo>
                        <a:cubicBezTo>
                          <a:pt x="2022" y="42"/>
                          <a:pt x="1791" y="1"/>
                          <a:pt x="1549" y="1"/>
                        </a:cubicBezTo>
                        <a:close/>
                      </a:path>
                    </a:pathLst>
                  </a:custGeom>
                  <a:grp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9" name="Google Shape;1512;p35">
                    <a:extLst>
                      <a:ext uri="{FF2B5EF4-FFF2-40B4-BE49-F238E27FC236}">
                        <a16:creationId xmlns:a16="http://schemas.microsoft.com/office/drawing/2014/main" id="{46A060B8-10B3-065D-2533-03D5927BC8A4}"/>
                      </a:ext>
                    </a:extLst>
                  </p:cNvPr>
                  <p:cNvSpPr/>
                  <p:nvPr/>
                </p:nvSpPr>
                <p:spPr>
                  <a:xfrm>
                    <a:off x="5572135" y="2203797"/>
                    <a:ext cx="22377" cy="428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9" h="1032" extrusionOk="0">
                        <a:moveTo>
                          <a:pt x="414" y="1"/>
                        </a:moveTo>
                        <a:cubicBezTo>
                          <a:pt x="382" y="1"/>
                          <a:pt x="352" y="15"/>
                          <a:pt x="333" y="43"/>
                        </a:cubicBezTo>
                        <a:cubicBezTo>
                          <a:pt x="143" y="328"/>
                          <a:pt x="32" y="628"/>
                          <a:pt x="9" y="921"/>
                        </a:cubicBezTo>
                        <a:cubicBezTo>
                          <a:pt x="1" y="976"/>
                          <a:pt x="48" y="1024"/>
                          <a:pt x="104" y="1032"/>
                        </a:cubicBezTo>
                        <a:lnTo>
                          <a:pt x="112" y="1032"/>
                        </a:lnTo>
                        <a:cubicBezTo>
                          <a:pt x="167" y="1032"/>
                          <a:pt x="214" y="992"/>
                          <a:pt x="214" y="937"/>
                        </a:cubicBezTo>
                        <a:cubicBezTo>
                          <a:pt x="238" y="676"/>
                          <a:pt x="341" y="415"/>
                          <a:pt x="507" y="162"/>
                        </a:cubicBezTo>
                        <a:cubicBezTo>
                          <a:pt x="538" y="114"/>
                          <a:pt x="523" y="51"/>
                          <a:pt x="475" y="20"/>
                        </a:cubicBezTo>
                        <a:cubicBezTo>
                          <a:pt x="456" y="7"/>
                          <a:pt x="435" y="1"/>
                          <a:pt x="414" y="1"/>
                        </a:cubicBezTo>
                        <a:close/>
                      </a:path>
                    </a:pathLst>
                  </a:custGeom>
                  <a:grp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6" name="Google Shape;1513;p35">
                  <a:extLst>
                    <a:ext uri="{FF2B5EF4-FFF2-40B4-BE49-F238E27FC236}">
                      <a16:creationId xmlns:a16="http://schemas.microsoft.com/office/drawing/2014/main" id="{337378AE-3320-3F1E-0C65-A5A5FA79C475}"/>
                    </a:ext>
                  </a:extLst>
                </p:cNvPr>
                <p:cNvSpPr/>
                <p:nvPr/>
              </p:nvSpPr>
              <p:spPr>
                <a:xfrm>
                  <a:off x="5518965" y="2240846"/>
                  <a:ext cx="324315" cy="1388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12" h="3345" extrusionOk="0">
                      <a:moveTo>
                        <a:pt x="1661" y="0"/>
                      </a:moveTo>
                      <a:cubicBezTo>
                        <a:pt x="752" y="0"/>
                        <a:pt x="214" y="206"/>
                        <a:pt x="103" y="609"/>
                      </a:cubicBezTo>
                      <a:cubicBezTo>
                        <a:pt x="0" y="996"/>
                        <a:pt x="317" y="1439"/>
                        <a:pt x="1036" y="1890"/>
                      </a:cubicBezTo>
                      <a:cubicBezTo>
                        <a:pt x="1677" y="2293"/>
                        <a:pt x="2570" y="2664"/>
                        <a:pt x="3550" y="2941"/>
                      </a:cubicBezTo>
                      <a:cubicBezTo>
                        <a:pt x="4491" y="3202"/>
                        <a:pt x="5408" y="3344"/>
                        <a:pt x="6152" y="3344"/>
                      </a:cubicBezTo>
                      <a:cubicBezTo>
                        <a:pt x="7053" y="3344"/>
                        <a:pt x="7590" y="3131"/>
                        <a:pt x="7701" y="2728"/>
                      </a:cubicBezTo>
                      <a:cubicBezTo>
                        <a:pt x="7812" y="2340"/>
                        <a:pt x="7488" y="1898"/>
                        <a:pt x="6768" y="1447"/>
                      </a:cubicBezTo>
                      <a:cubicBezTo>
                        <a:pt x="6745" y="1431"/>
                        <a:pt x="6721" y="1415"/>
                        <a:pt x="6689" y="1399"/>
                      </a:cubicBezTo>
                      <a:cubicBezTo>
                        <a:pt x="6681" y="1550"/>
                        <a:pt x="6665" y="1708"/>
                        <a:pt x="6634" y="1858"/>
                      </a:cubicBezTo>
                      <a:cubicBezTo>
                        <a:pt x="7148" y="2190"/>
                        <a:pt x="7345" y="2483"/>
                        <a:pt x="7306" y="2617"/>
                      </a:cubicBezTo>
                      <a:cubicBezTo>
                        <a:pt x="7258" y="2775"/>
                        <a:pt x="6887" y="2925"/>
                        <a:pt x="6152" y="2925"/>
                      </a:cubicBezTo>
                      <a:cubicBezTo>
                        <a:pt x="5448" y="2925"/>
                        <a:pt x="4562" y="2791"/>
                        <a:pt x="3661" y="2538"/>
                      </a:cubicBezTo>
                      <a:cubicBezTo>
                        <a:pt x="2720" y="2277"/>
                        <a:pt x="1866" y="1921"/>
                        <a:pt x="1258" y="1542"/>
                      </a:cubicBezTo>
                      <a:cubicBezTo>
                        <a:pt x="680" y="1178"/>
                        <a:pt x="467" y="870"/>
                        <a:pt x="506" y="727"/>
                      </a:cubicBezTo>
                      <a:cubicBezTo>
                        <a:pt x="546" y="585"/>
                        <a:pt x="854" y="443"/>
                        <a:pt x="1471" y="419"/>
                      </a:cubicBezTo>
                      <a:cubicBezTo>
                        <a:pt x="1534" y="277"/>
                        <a:pt x="1598" y="134"/>
                        <a:pt x="1684" y="0"/>
                      </a:cubicBezTo>
                      <a:close/>
                    </a:path>
                  </a:pathLst>
                </a:custGeom>
                <a:grpFill/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6521B6-6A97-992E-F4FC-0E8F8170DB3B}"/>
              </a:ext>
            </a:extLst>
          </p:cNvPr>
          <p:cNvGrpSpPr/>
          <p:nvPr/>
        </p:nvGrpSpPr>
        <p:grpSpPr>
          <a:xfrm>
            <a:off x="7004939" y="3557231"/>
            <a:ext cx="1604244" cy="1195691"/>
            <a:chOff x="7004939" y="3557231"/>
            <a:chExt cx="1604244" cy="1195691"/>
          </a:xfrm>
        </p:grpSpPr>
        <p:sp>
          <p:nvSpPr>
            <p:cNvPr id="9" name="Google Shape;1404;p35">
              <a:extLst>
                <a:ext uri="{FF2B5EF4-FFF2-40B4-BE49-F238E27FC236}">
                  <a16:creationId xmlns:a16="http://schemas.microsoft.com/office/drawing/2014/main" id="{DEC989F2-9E90-7D20-CFF1-E936FEAA5D20}"/>
                </a:ext>
              </a:extLst>
            </p:cNvPr>
            <p:cNvSpPr/>
            <p:nvPr/>
          </p:nvSpPr>
          <p:spPr>
            <a:xfrm>
              <a:off x="7305067" y="3557231"/>
              <a:ext cx="1304116" cy="1195691"/>
            </a:xfrm>
            <a:custGeom>
              <a:avLst/>
              <a:gdLst/>
              <a:ahLst/>
              <a:cxnLst/>
              <a:rect l="l" t="t" r="r" b="b"/>
              <a:pathLst>
                <a:path w="17272" h="15836" extrusionOk="0">
                  <a:moveTo>
                    <a:pt x="13267" y="0"/>
                  </a:moveTo>
                  <a:lnTo>
                    <a:pt x="1" y="7660"/>
                  </a:lnTo>
                  <a:cubicBezTo>
                    <a:pt x="1255" y="10112"/>
                    <a:pt x="1964" y="12892"/>
                    <a:pt x="1964" y="15836"/>
                  </a:cubicBezTo>
                  <a:lnTo>
                    <a:pt x="17271" y="15836"/>
                  </a:lnTo>
                  <a:cubicBezTo>
                    <a:pt x="17271" y="10104"/>
                    <a:pt x="15820" y="4709"/>
                    <a:pt x="13267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" name="Google Shape;1417;p35">
              <a:extLst>
                <a:ext uri="{FF2B5EF4-FFF2-40B4-BE49-F238E27FC236}">
                  <a16:creationId xmlns:a16="http://schemas.microsoft.com/office/drawing/2014/main" id="{30050993-04C1-6586-276A-7CD2BC646D17}"/>
                </a:ext>
              </a:extLst>
            </p:cNvPr>
            <p:cNvGrpSpPr/>
            <p:nvPr/>
          </p:nvGrpSpPr>
          <p:grpSpPr>
            <a:xfrm>
              <a:off x="7004939" y="4420348"/>
              <a:ext cx="533396" cy="157663"/>
              <a:chOff x="5167795" y="3056650"/>
              <a:chExt cx="349704" cy="103367"/>
            </a:xfrm>
            <a:solidFill>
              <a:srgbClr val="70AD47"/>
            </a:solidFill>
          </p:grpSpPr>
          <p:sp>
            <p:nvSpPr>
              <p:cNvPr id="22" name="Google Shape;1418;p35">
                <a:extLst>
                  <a:ext uri="{FF2B5EF4-FFF2-40B4-BE49-F238E27FC236}">
                    <a16:creationId xmlns:a16="http://schemas.microsoft.com/office/drawing/2014/main" id="{BF9CAF01-9FFF-6AB4-206A-C79782094ECB}"/>
                  </a:ext>
                </a:extLst>
              </p:cNvPr>
              <p:cNvSpPr/>
              <p:nvPr/>
            </p:nvSpPr>
            <p:spPr>
              <a:xfrm>
                <a:off x="5167795" y="3091304"/>
                <a:ext cx="6871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1388" extrusionOk="0">
                    <a:moveTo>
                      <a:pt x="694" y="1"/>
                    </a:moveTo>
                    <a:cubicBezTo>
                      <a:pt x="312" y="1"/>
                      <a:pt x="1" y="311"/>
                      <a:pt x="1" y="694"/>
                    </a:cubicBezTo>
                    <a:cubicBezTo>
                      <a:pt x="1" y="1076"/>
                      <a:pt x="312" y="1387"/>
                      <a:pt x="694" y="1387"/>
                    </a:cubicBezTo>
                    <a:cubicBezTo>
                      <a:pt x="1077" y="1387"/>
                      <a:pt x="1387" y="1076"/>
                      <a:pt x="1387" y="694"/>
                    </a:cubicBezTo>
                    <a:cubicBezTo>
                      <a:pt x="1387" y="311"/>
                      <a:pt x="1077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419;p35">
                <a:extLst>
                  <a:ext uri="{FF2B5EF4-FFF2-40B4-BE49-F238E27FC236}">
                    <a16:creationId xmlns:a16="http://schemas.microsoft.com/office/drawing/2014/main" id="{DE21E451-E128-5EBE-D26E-4ECCE1FD965E}"/>
                  </a:ext>
                </a:extLst>
              </p:cNvPr>
              <p:cNvSpPr/>
              <p:nvPr/>
            </p:nvSpPr>
            <p:spPr>
              <a:xfrm>
                <a:off x="5200122" y="3056650"/>
                <a:ext cx="317377" cy="78762"/>
              </a:xfrm>
              <a:custGeom>
                <a:avLst/>
                <a:gdLst/>
                <a:ahLst/>
                <a:cxnLst/>
                <a:rect l="l" t="t" r="r" b="b"/>
                <a:pathLst>
                  <a:path w="6411" h="1591" extrusionOk="0">
                    <a:moveTo>
                      <a:pt x="6337" y="0"/>
                    </a:moveTo>
                    <a:lnTo>
                      <a:pt x="0" y="1200"/>
                    </a:lnTo>
                    <a:lnTo>
                      <a:pt x="74" y="1590"/>
                    </a:lnTo>
                    <a:lnTo>
                      <a:pt x="6411" y="390"/>
                    </a:lnTo>
                    <a:lnTo>
                      <a:pt x="63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" name="Google Shape;1514;p35">
              <a:extLst>
                <a:ext uri="{FF2B5EF4-FFF2-40B4-BE49-F238E27FC236}">
                  <a16:creationId xmlns:a16="http://schemas.microsoft.com/office/drawing/2014/main" id="{69F90DE6-771A-4B80-3690-E1BC5C315ABB}"/>
                </a:ext>
              </a:extLst>
            </p:cNvPr>
            <p:cNvGrpSpPr/>
            <p:nvPr/>
          </p:nvGrpSpPr>
          <p:grpSpPr>
            <a:xfrm>
              <a:off x="7786510" y="4042870"/>
              <a:ext cx="468513" cy="508518"/>
              <a:chOff x="5908353" y="2861638"/>
              <a:chExt cx="360919" cy="391737"/>
            </a:xfrm>
            <a:solidFill>
              <a:schemeClr val="bg1"/>
            </a:solidFill>
          </p:grpSpPr>
          <p:sp>
            <p:nvSpPr>
              <p:cNvPr id="101" name="Google Shape;1515;p35">
                <a:extLst>
                  <a:ext uri="{FF2B5EF4-FFF2-40B4-BE49-F238E27FC236}">
                    <a16:creationId xmlns:a16="http://schemas.microsoft.com/office/drawing/2014/main" id="{38193144-70F6-5C95-7CD2-E6512382DB46}"/>
                  </a:ext>
                </a:extLst>
              </p:cNvPr>
              <p:cNvSpPr/>
              <p:nvPr/>
            </p:nvSpPr>
            <p:spPr>
              <a:xfrm>
                <a:off x="5908353" y="2878839"/>
                <a:ext cx="355718" cy="354911"/>
              </a:xfrm>
              <a:custGeom>
                <a:avLst/>
                <a:gdLst/>
                <a:ahLst/>
                <a:cxnLst/>
                <a:rect l="l" t="t" r="r" b="b"/>
                <a:pathLst>
                  <a:path w="7053" h="7037" extrusionOk="0">
                    <a:moveTo>
                      <a:pt x="2973" y="1297"/>
                    </a:moveTo>
                    <a:lnTo>
                      <a:pt x="3756" y="2657"/>
                    </a:lnTo>
                    <a:lnTo>
                      <a:pt x="2886" y="4175"/>
                    </a:lnTo>
                    <a:lnTo>
                      <a:pt x="1313" y="4167"/>
                    </a:lnTo>
                    <a:lnTo>
                      <a:pt x="482" y="2728"/>
                    </a:lnTo>
                    <a:lnTo>
                      <a:pt x="1313" y="1297"/>
                    </a:lnTo>
                    <a:close/>
                    <a:moveTo>
                      <a:pt x="5748" y="2926"/>
                    </a:moveTo>
                    <a:lnTo>
                      <a:pt x="6570" y="4372"/>
                    </a:lnTo>
                    <a:lnTo>
                      <a:pt x="5740" y="5803"/>
                    </a:lnTo>
                    <a:lnTo>
                      <a:pt x="4080" y="5803"/>
                    </a:lnTo>
                    <a:lnTo>
                      <a:pt x="3297" y="4444"/>
                    </a:lnTo>
                    <a:lnTo>
                      <a:pt x="4175" y="2926"/>
                    </a:lnTo>
                    <a:close/>
                    <a:moveTo>
                      <a:pt x="562" y="0"/>
                    </a:moveTo>
                    <a:lnTo>
                      <a:pt x="301" y="174"/>
                    </a:lnTo>
                    <a:lnTo>
                      <a:pt x="941" y="1107"/>
                    </a:lnTo>
                    <a:lnTo>
                      <a:pt x="0" y="2728"/>
                    </a:lnTo>
                    <a:lnTo>
                      <a:pt x="1068" y="4586"/>
                    </a:lnTo>
                    <a:lnTo>
                      <a:pt x="2894" y="4586"/>
                    </a:lnTo>
                    <a:lnTo>
                      <a:pt x="3835" y="6222"/>
                    </a:lnTo>
                    <a:lnTo>
                      <a:pt x="5843" y="6222"/>
                    </a:lnTo>
                    <a:lnTo>
                      <a:pt x="6404" y="7037"/>
                    </a:lnTo>
                    <a:lnTo>
                      <a:pt x="6665" y="6855"/>
                    </a:lnTo>
                    <a:lnTo>
                      <a:pt x="6088" y="6033"/>
                    </a:lnTo>
                    <a:lnTo>
                      <a:pt x="7053" y="4372"/>
                    </a:lnTo>
                    <a:lnTo>
                      <a:pt x="6049" y="2625"/>
                    </a:lnTo>
                    <a:lnTo>
                      <a:pt x="6697" y="1581"/>
                    </a:lnTo>
                    <a:lnTo>
                      <a:pt x="6428" y="1423"/>
                    </a:lnTo>
                    <a:lnTo>
                      <a:pt x="5748" y="2514"/>
                    </a:lnTo>
                    <a:lnTo>
                      <a:pt x="4151" y="2507"/>
                    </a:lnTo>
                    <a:lnTo>
                      <a:pt x="3218" y="878"/>
                    </a:lnTo>
                    <a:lnTo>
                      <a:pt x="1162" y="878"/>
                    </a:lnTo>
                    <a:lnTo>
                      <a:pt x="562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516;p35">
                <a:extLst>
                  <a:ext uri="{FF2B5EF4-FFF2-40B4-BE49-F238E27FC236}">
                    <a16:creationId xmlns:a16="http://schemas.microsoft.com/office/drawing/2014/main" id="{CA3A28E7-9CF3-E919-2E75-6802BF340CF2}"/>
                  </a:ext>
                </a:extLst>
              </p:cNvPr>
              <p:cNvSpPr/>
              <p:nvPr/>
            </p:nvSpPr>
            <p:spPr>
              <a:xfrm>
                <a:off x="5908353" y="2878839"/>
                <a:ext cx="355718" cy="354911"/>
              </a:xfrm>
              <a:custGeom>
                <a:avLst/>
                <a:gdLst/>
                <a:ahLst/>
                <a:cxnLst/>
                <a:rect l="l" t="t" r="r" b="b"/>
                <a:pathLst>
                  <a:path w="7053" h="7037" extrusionOk="0">
                    <a:moveTo>
                      <a:pt x="2973" y="1297"/>
                    </a:moveTo>
                    <a:lnTo>
                      <a:pt x="3756" y="2657"/>
                    </a:lnTo>
                    <a:lnTo>
                      <a:pt x="2886" y="4175"/>
                    </a:lnTo>
                    <a:lnTo>
                      <a:pt x="1313" y="4167"/>
                    </a:lnTo>
                    <a:lnTo>
                      <a:pt x="482" y="2728"/>
                    </a:lnTo>
                    <a:lnTo>
                      <a:pt x="1313" y="1297"/>
                    </a:lnTo>
                    <a:close/>
                    <a:moveTo>
                      <a:pt x="5748" y="2926"/>
                    </a:moveTo>
                    <a:lnTo>
                      <a:pt x="6570" y="4372"/>
                    </a:lnTo>
                    <a:lnTo>
                      <a:pt x="5740" y="5803"/>
                    </a:lnTo>
                    <a:lnTo>
                      <a:pt x="4080" y="5803"/>
                    </a:lnTo>
                    <a:lnTo>
                      <a:pt x="3297" y="4444"/>
                    </a:lnTo>
                    <a:lnTo>
                      <a:pt x="4175" y="2926"/>
                    </a:lnTo>
                    <a:close/>
                    <a:moveTo>
                      <a:pt x="562" y="0"/>
                    </a:moveTo>
                    <a:lnTo>
                      <a:pt x="301" y="174"/>
                    </a:lnTo>
                    <a:lnTo>
                      <a:pt x="941" y="1107"/>
                    </a:lnTo>
                    <a:lnTo>
                      <a:pt x="0" y="2728"/>
                    </a:lnTo>
                    <a:lnTo>
                      <a:pt x="1068" y="4586"/>
                    </a:lnTo>
                    <a:lnTo>
                      <a:pt x="2894" y="4586"/>
                    </a:lnTo>
                    <a:lnTo>
                      <a:pt x="3835" y="6222"/>
                    </a:lnTo>
                    <a:lnTo>
                      <a:pt x="5843" y="6222"/>
                    </a:lnTo>
                    <a:lnTo>
                      <a:pt x="6404" y="7037"/>
                    </a:lnTo>
                    <a:lnTo>
                      <a:pt x="6665" y="6855"/>
                    </a:lnTo>
                    <a:lnTo>
                      <a:pt x="6088" y="6033"/>
                    </a:lnTo>
                    <a:lnTo>
                      <a:pt x="7053" y="4372"/>
                    </a:lnTo>
                    <a:lnTo>
                      <a:pt x="6049" y="2625"/>
                    </a:lnTo>
                    <a:lnTo>
                      <a:pt x="6697" y="1581"/>
                    </a:lnTo>
                    <a:lnTo>
                      <a:pt x="6428" y="1423"/>
                    </a:lnTo>
                    <a:lnTo>
                      <a:pt x="5748" y="2514"/>
                    </a:lnTo>
                    <a:lnTo>
                      <a:pt x="4151" y="2507"/>
                    </a:lnTo>
                    <a:lnTo>
                      <a:pt x="3218" y="878"/>
                    </a:lnTo>
                    <a:lnTo>
                      <a:pt x="1162" y="878"/>
                    </a:lnTo>
                    <a:lnTo>
                      <a:pt x="562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517;p35">
                <a:extLst>
                  <a:ext uri="{FF2B5EF4-FFF2-40B4-BE49-F238E27FC236}">
                    <a16:creationId xmlns:a16="http://schemas.microsoft.com/office/drawing/2014/main" id="{C6F167AB-31A6-7AA4-DD2B-2E29E6B02908}"/>
                  </a:ext>
                </a:extLst>
              </p:cNvPr>
              <p:cNvSpPr/>
              <p:nvPr/>
            </p:nvSpPr>
            <p:spPr>
              <a:xfrm>
                <a:off x="5908353" y="2878839"/>
                <a:ext cx="355718" cy="354911"/>
              </a:xfrm>
              <a:custGeom>
                <a:avLst/>
                <a:gdLst/>
                <a:ahLst/>
                <a:cxnLst/>
                <a:rect l="l" t="t" r="r" b="b"/>
                <a:pathLst>
                  <a:path w="7053" h="7037" extrusionOk="0">
                    <a:moveTo>
                      <a:pt x="2973" y="1297"/>
                    </a:moveTo>
                    <a:lnTo>
                      <a:pt x="3756" y="2657"/>
                    </a:lnTo>
                    <a:lnTo>
                      <a:pt x="2886" y="4175"/>
                    </a:lnTo>
                    <a:lnTo>
                      <a:pt x="1313" y="4167"/>
                    </a:lnTo>
                    <a:lnTo>
                      <a:pt x="482" y="2728"/>
                    </a:lnTo>
                    <a:lnTo>
                      <a:pt x="1313" y="1297"/>
                    </a:lnTo>
                    <a:close/>
                    <a:moveTo>
                      <a:pt x="5748" y="2926"/>
                    </a:moveTo>
                    <a:lnTo>
                      <a:pt x="6570" y="4372"/>
                    </a:lnTo>
                    <a:lnTo>
                      <a:pt x="5740" y="5803"/>
                    </a:lnTo>
                    <a:lnTo>
                      <a:pt x="4080" y="5803"/>
                    </a:lnTo>
                    <a:lnTo>
                      <a:pt x="3297" y="4444"/>
                    </a:lnTo>
                    <a:lnTo>
                      <a:pt x="4175" y="2926"/>
                    </a:lnTo>
                    <a:close/>
                    <a:moveTo>
                      <a:pt x="562" y="0"/>
                    </a:moveTo>
                    <a:lnTo>
                      <a:pt x="301" y="174"/>
                    </a:lnTo>
                    <a:lnTo>
                      <a:pt x="941" y="1107"/>
                    </a:lnTo>
                    <a:lnTo>
                      <a:pt x="0" y="2728"/>
                    </a:lnTo>
                    <a:lnTo>
                      <a:pt x="1068" y="4586"/>
                    </a:lnTo>
                    <a:lnTo>
                      <a:pt x="2894" y="4586"/>
                    </a:lnTo>
                    <a:lnTo>
                      <a:pt x="3835" y="6222"/>
                    </a:lnTo>
                    <a:lnTo>
                      <a:pt x="5843" y="6222"/>
                    </a:lnTo>
                    <a:lnTo>
                      <a:pt x="6404" y="7037"/>
                    </a:lnTo>
                    <a:lnTo>
                      <a:pt x="6665" y="6855"/>
                    </a:lnTo>
                    <a:lnTo>
                      <a:pt x="6088" y="6033"/>
                    </a:lnTo>
                    <a:lnTo>
                      <a:pt x="7053" y="4372"/>
                    </a:lnTo>
                    <a:lnTo>
                      <a:pt x="6049" y="2625"/>
                    </a:lnTo>
                    <a:lnTo>
                      <a:pt x="6697" y="1581"/>
                    </a:lnTo>
                    <a:lnTo>
                      <a:pt x="6428" y="1423"/>
                    </a:lnTo>
                    <a:lnTo>
                      <a:pt x="5748" y="2514"/>
                    </a:lnTo>
                    <a:lnTo>
                      <a:pt x="4151" y="2507"/>
                    </a:lnTo>
                    <a:lnTo>
                      <a:pt x="3218" y="878"/>
                    </a:lnTo>
                    <a:lnTo>
                      <a:pt x="1162" y="878"/>
                    </a:lnTo>
                    <a:lnTo>
                      <a:pt x="562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518;p35">
                <a:extLst>
                  <a:ext uri="{FF2B5EF4-FFF2-40B4-BE49-F238E27FC236}">
                    <a16:creationId xmlns:a16="http://schemas.microsoft.com/office/drawing/2014/main" id="{C0D2FAD8-B6CD-C652-EFDA-17A5CAA042D8}"/>
                  </a:ext>
                </a:extLst>
              </p:cNvPr>
              <p:cNvSpPr/>
              <p:nvPr/>
            </p:nvSpPr>
            <p:spPr>
              <a:xfrm>
                <a:off x="6212986" y="3210102"/>
                <a:ext cx="49124" cy="43273"/>
              </a:xfrm>
              <a:custGeom>
                <a:avLst/>
                <a:gdLst/>
                <a:ahLst/>
                <a:cxnLst/>
                <a:rect l="l" t="t" r="r" b="b"/>
                <a:pathLst>
                  <a:path w="974" h="858" extrusionOk="0">
                    <a:moveTo>
                      <a:pt x="480" y="1"/>
                    </a:moveTo>
                    <a:cubicBezTo>
                      <a:pt x="352" y="1"/>
                      <a:pt x="226" y="58"/>
                      <a:pt x="143" y="168"/>
                    </a:cubicBezTo>
                    <a:cubicBezTo>
                      <a:pt x="1" y="358"/>
                      <a:pt x="40" y="627"/>
                      <a:pt x="230" y="769"/>
                    </a:cubicBezTo>
                    <a:cubicBezTo>
                      <a:pt x="309" y="829"/>
                      <a:pt x="402" y="858"/>
                      <a:pt x="494" y="858"/>
                    </a:cubicBezTo>
                    <a:cubicBezTo>
                      <a:pt x="622" y="858"/>
                      <a:pt x="748" y="801"/>
                      <a:pt x="831" y="690"/>
                    </a:cubicBezTo>
                    <a:cubicBezTo>
                      <a:pt x="973" y="500"/>
                      <a:pt x="934" y="232"/>
                      <a:pt x="744" y="89"/>
                    </a:cubicBezTo>
                    <a:cubicBezTo>
                      <a:pt x="665" y="30"/>
                      <a:pt x="572" y="1"/>
                      <a:pt x="480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519;p35">
                <a:extLst>
                  <a:ext uri="{FF2B5EF4-FFF2-40B4-BE49-F238E27FC236}">
                    <a16:creationId xmlns:a16="http://schemas.microsoft.com/office/drawing/2014/main" id="{A41F25E2-2C38-EBC9-FF77-87E192BBF71A}"/>
                  </a:ext>
                </a:extLst>
              </p:cNvPr>
              <p:cNvSpPr/>
              <p:nvPr/>
            </p:nvSpPr>
            <p:spPr>
              <a:xfrm>
                <a:off x="6221358" y="2926451"/>
                <a:ext cx="47913" cy="43172"/>
              </a:xfrm>
              <a:custGeom>
                <a:avLst/>
                <a:gdLst/>
                <a:ahLst/>
                <a:cxnLst/>
                <a:rect l="l" t="t" r="r" b="b"/>
                <a:pathLst>
                  <a:path w="950" h="856" extrusionOk="0">
                    <a:moveTo>
                      <a:pt x="477" y="1"/>
                    </a:moveTo>
                    <a:cubicBezTo>
                      <a:pt x="283" y="1"/>
                      <a:pt x="103" y="133"/>
                      <a:pt x="56" y="329"/>
                    </a:cubicBezTo>
                    <a:cubicBezTo>
                      <a:pt x="1" y="558"/>
                      <a:pt x="143" y="788"/>
                      <a:pt x="372" y="843"/>
                    </a:cubicBezTo>
                    <a:cubicBezTo>
                      <a:pt x="407" y="851"/>
                      <a:pt x="442" y="855"/>
                      <a:pt x="476" y="855"/>
                    </a:cubicBezTo>
                    <a:cubicBezTo>
                      <a:pt x="669" y="855"/>
                      <a:pt x="847" y="728"/>
                      <a:pt x="894" y="527"/>
                    </a:cubicBezTo>
                    <a:cubicBezTo>
                      <a:pt x="949" y="297"/>
                      <a:pt x="807" y="68"/>
                      <a:pt x="578" y="13"/>
                    </a:cubicBezTo>
                    <a:cubicBezTo>
                      <a:pt x="544" y="5"/>
                      <a:pt x="511" y="1"/>
                      <a:pt x="477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520;p35">
                <a:extLst>
                  <a:ext uri="{FF2B5EF4-FFF2-40B4-BE49-F238E27FC236}">
                    <a16:creationId xmlns:a16="http://schemas.microsoft.com/office/drawing/2014/main" id="{50F511B0-1834-30C1-2CE3-E4ED04E4D06B}"/>
                  </a:ext>
                </a:extLst>
              </p:cNvPr>
              <p:cNvSpPr/>
              <p:nvPr/>
            </p:nvSpPr>
            <p:spPr>
              <a:xfrm>
                <a:off x="5908733" y="2861638"/>
                <a:ext cx="47913" cy="43172"/>
              </a:xfrm>
              <a:custGeom>
                <a:avLst/>
                <a:gdLst/>
                <a:ahLst/>
                <a:cxnLst/>
                <a:rect l="l" t="t" r="r" b="b"/>
                <a:pathLst>
                  <a:path w="950" h="856" extrusionOk="0">
                    <a:moveTo>
                      <a:pt x="477" y="1"/>
                    </a:moveTo>
                    <a:cubicBezTo>
                      <a:pt x="283" y="1"/>
                      <a:pt x="103" y="133"/>
                      <a:pt x="56" y="329"/>
                    </a:cubicBezTo>
                    <a:cubicBezTo>
                      <a:pt x="1" y="558"/>
                      <a:pt x="143" y="788"/>
                      <a:pt x="372" y="843"/>
                    </a:cubicBezTo>
                    <a:cubicBezTo>
                      <a:pt x="407" y="851"/>
                      <a:pt x="442" y="855"/>
                      <a:pt x="476" y="855"/>
                    </a:cubicBezTo>
                    <a:cubicBezTo>
                      <a:pt x="669" y="855"/>
                      <a:pt x="847" y="728"/>
                      <a:pt x="894" y="527"/>
                    </a:cubicBezTo>
                    <a:cubicBezTo>
                      <a:pt x="949" y="297"/>
                      <a:pt x="807" y="68"/>
                      <a:pt x="578" y="13"/>
                    </a:cubicBezTo>
                    <a:cubicBezTo>
                      <a:pt x="544" y="5"/>
                      <a:pt x="511" y="1"/>
                      <a:pt x="477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521;p35">
                <a:extLst>
                  <a:ext uri="{FF2B5EF4-FFF2-40B4-BE49-F238E27FC236}">
                    <a16:creationId xmlns:a16="http://schemas.microsoft.com/office/drawing/2014/main" id="{33A64AF8-4B04-DBE8-CA03-ED0A69E5BA3D}"/>
                  </a:ext>
                </a:extLst>
              </p:cNvPr>
              <p:cNvSpPr/>
              <p:nvPr/>
            </p:nvSpPr>
            <p:spPr>
              <a:xfrm>
                <a:off x="5994458" y="2997363"/>
                <a:ext cx="47913" cy="43172"/>
              </a:xfrm>
              <a:custGeom>
                <a:avLst/>
                <a:gdLst/>
                <a:ahLst/>
                <a:cxnLst/>
                <a:rect l="l" t="t" r="r" b="b"/>
                <a:pathLst>
                  <a:path w="950" h="856" extrusionOk="0">
                    <a:moveTo>
                      <a:pt x="477" y="1"/>
                    </a:moveTo>
                    <a:cubicBezTo>
                      <a:pt x="283" y="1"/>
                      <a:pt x="103" y="133"/>
                      <a:pt x="56" y="329"/>
                    </a:cubicBezTo>
                    <a:cubicBezTo>
                      <a:pt x="1" y="558"/>
                      <a:pt x="143" y="788"/>
                      <a:pt x="372" y="843"/>
                    </a:cubicBezTo>
                    <a:cubicBezTo>
                      <a:pt x="407" y="851"/>
                      <a:pt x="442" y="855"/>
                      <a:pt x="476" y="855"/>
                    </a:cubicBezTo>
                    <a:cubicBezTo>
                      <a:pt x="669" y="855"/>
                      <a:pt x="847" y="728"/>
                      <a:pt x="894" y="527"/>
                    </a:cubicBezTo>
                    <a:cubicBezTo>
                      <a:pt x="949" y="297"/>
                      <a:pt x="807" y="68"/>
                      <a:pt x="578" y="13"/>
                    </a:cubicBezTo>
                    <a:cubicBezTo>
                      <a:pt x="544" y="5"/>
                      <a:pt x="511" y="1"/>
                      <a:pt x="477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522;p35">
                <a:extLst>
                  <a:ext uri="{FF2B5EF4-FFF2-40B4-BE49-F238E27FC236}">
                    <a16:creationId xmlns:a16="http://schemas.microsoft.com/office/drawing/2014/main" id="{DCAE9714-1193-9B82-3C0B-B144ACC84E8A}"/>
                  </a:ext>
                </a:extLst>
              </p:cNvPr>
              <p:cNvSpPr/>
              <p:nvPr/>
            </p:nvSpPr>
            <p:spPr>
              <a:xfrm>
                <a:off x="6134958" y="3080713"/>
                <a:ext cx="47913" cy="43172"/>
              </a:xfrm>
              <a:custGeom>
                <a:avLst/>
                <a:gdLst/>
                <a:ahLst/>
                <a:cxnLst/>
                <a:rect l="l" t="t" r="r" b="b"/>
                <a:pathLst>
                  <a:path w="950" h="856" extrusionOk="0">
                    <a:moveTo>
                      <a:pt x="477" y="1"/>
                    </a:moveTo>
                    <a:cubicBezTo>
                      <a:pt x="283" y="1"/>
                      <a:pt x="103" y="133"/>
                      <a:pt x="56" y="329"/>
                    </a:cubicBezTo>
                    <a:cubicBezTo>
                      <a:pt x="1" y="558"/>
                      <a:pt x="143" y="788"/>
                      <a:pt x="372" y="843"/>
                    </a:cubicBezTo>
                    <a:cubicBezTo>
                      <a:pt x="407" y="851"/>
                      <a:pt x="442" y="855"/>
                      <a:pt x="476" y="855"/>
                    </a:cubicBezTo>
                    <a:cubicBezTo>
                      <a:pt x="669" y="855"/>
                      <a:pt x="847" y="728"/>
                      <a:pt x="894" y="527"/>
                    </a:cubicBezTo>
                    <a:cubicBezTo>
                      <a:pt x="949" y="297"/>
                      <a:pt x="807" y="68"/>
                      <a:pt x="578" y="13"/>
                    </a:cubicBezTo>
                    <a:cubicBezTo>
                      <a:pt x="544" y="5"/>
                      <a:pt x="511" y="1"/>
                      <a:pt x="477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52883276-ADB1-F857-C00A-C04FF83A1AD8}"/>
              </a:ext>
            </a:extLst>
          </p:cNvPr>
          <p:cNvGrpSpPr/>
          <p:nvPr/>
        </p:nvGrpSpPr>
        <p:grpSpPr>
          <a:xfrm>
            <a:off x="3954996" y="2611940"/>
            <a:ext cx="1448152" cy="1455173"/>
            <a:chOff x="3954996" y="2611940"/>
            <a:chExt cx="1448152" cy="1455173"/>
          </a:xfrm>
        </p:grpSpPr>
        <p:grpSp>
          <p:nvGrpSpPr>
            <p:cNvPr id="14" name="Google Shape;1410;p35">
              <a:extLst>
                <a:ext uri="{FF2B5EF4-FFF2-40B4-BE49-F238E27FC236}">
                  <a16:creationId xmlns:a16="http://schemas.microsoft.com/office/drawing/2014/main" id="{7B525E5D-C8B0-23BA-8438-2AF6693CEEF2}"/>
                </a:ext>
              </a:extLst>
            </p:cNvPr>
            <p:cNvGrpSpPr/>
            <p:nvPr/>
          </p:nvGrpSpPr>
          <p:grpSpPr>
            <a:xfrm>
              <a:off x="5048707" y="3721734"/>
              <a:ext cx="354441" cy="345379"/>
              <a:chOff x="3885255" y="2598627"/>
              <a:chExt cx="232378" cy="226437"/>
            </a:xfrm>
          </p:grpSpPr>
          <p:sp>
            <p:nvSpPr>
              <p:cNvPr id="15" name="Google Shape;1411;p35">
                <a:extLst>
                  <a:ext uri="{FF2B5EF4-FFF2-40B4-BE49-F238E27FC236}">
                    <a16:creationId xmlns:a16="http://schemas.microsoft.com/office/drawing/2014/main" id="{439C183F-0946-68FB-AFAE-2816E373F2E2}"/>
                  </a:ext>
                </a:extLst>
              </p:cNvPr>
              <p:cNvSpPr/>
              <p:nvPr/>
            </p:nvSpPr>
            <p:spPr>
              <a:xfrm>
                <a:off x="4048970" y="2756351"/>
                <a:ext cx="68663" cy="68713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388" extrusionOk="0">
                    <a:moveTo>
                      <a:pt x="693" y="1"/>
                    </a:moveTo>
                    <a:cubicBezTo>
                      <a:pt x="311" y="1"/>
                      <a:pt x="0" y="312"/>
                      <a:pt x="0" y="694"/>
                    </a:cubicBezTo>
                    <a:cubicBezTo>
                      <a:pt x="0" y="1077"/>
                      <a:pt x="311" y="1387"/>
                      <a:pt x="693" y="1387"/>
                    </a:cubicBezTo>
                    <a:cubicBezTo>
                      <a:pt x="1076" y="1387"/>
                      <a:pt x="1387" y="1077"/>
                      <a:pt x="1387" y="694"/>
                    </a:cubicBezTo>
                    <a:cubicBezTo>
                      <a:pt x="1387" y="312"/>
                      <a:pt x="1076" y="1"/>
                      <a:pt x="6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70AD47"/>
                  </a:solidFill>
                </a:endParaRPr>
              </a:p>
            </p:txBody>
          </p:sp>
          <p:sp>
            <p:nvSpPr>
              <p:cNvPr id="16" name="Google Shape;1412;p35">
                <a:extLst>
                  <a:ext uri="{FF2B5EF4-FFF2-40B4-BE49-F238E27FC236}">
                    <a16:creationId xmlns:a16="http://schemas.microsoft.com/office/drawing/2014/main" id="{22C7E0AC-8070-C172-A79D-A922B050AF33}"/>
                  </a:ext>
                </a:extLst>
              </p:cNvPr>
              <p:cNvSpPr/>
              <p:nvPr/>
            </p:nvSpPr>
            <p:spPr>
              <a:xfrm>
                <a:off x="3885255" y="2598627"/>
                <a:ext cx="205198" cy="199357"/>
              </a:xfrm>
              <a:custGeom>
                <a:avLst/>
                <a:gdLst/>
                <a:ahLst/>
                <a:cxnLst/>
                <a:rect l="l" t="t" r="r" b="b"/>
                <a:pathLst>
                  <a:path w="4145" h="4027" extrusionOk="0">
                    <a:moveTo>
                      <a:pt x="277" y="0"/>
                    </a:moveTo>
                    <a:lnTo>
                      <a:pt x="1" y="286"/>
                    </a:lnTo>
                    <a:lnTo>
                      <a:pt x="3869" y="4027"/>
                    </a:lnTo>
                    <a:lnTo>
                      <a:pt x="4144" y="3741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70AD47"/>
                  </a:solidFill>
                </a:endParaRPr>
              </a:p>
            </p:txBody>
          </p:sp>
        </p:grpSp>
        <p:sp>
          <p:nvSpPr>
            <p:cNvPr id="24" name="Google Shape;1420;p35">
              <a:extLst>
                <a:ext uri="{FF2B5EF4-FFF2-40B4-BE49-F238E27FC236}">
                  <a16:creationId xmlns:a16="http://schemas.microsoft.com/office/drawing/2014/main" id="{595DDE8D-BDDE-29B5-D5AE-45F706A0FB32}"/>
                </a:ext>
              </a:extLst>
            </p:cNvPr>
            <p:cNvSpPr/>
            <p:nvPr/>
          </p:nvSpPr>
          <p:spPr>
            <a:xfrm>
              <a:off x="3954996" y="2611940"/>
              <a:ext cx="1402801" cy="1402724"/>
            </a:xfrm>
            <a:custGeom>
              <a:avLst/>
              <a:gdLst/>
              <a:ahLst/>
              <a:cxnLst/>
              <a:rect l="l" t="t" r="r" b="b"/>
              <a:pathLst>
                <a:path w="18579" h="18578" extrusionOk="0">
                  <a:moveTo>
                    <a:pt x="10917" y="0"/>
                  </a:moveTo>
                  <a:cubicBezTo>
                    <a:pt x="6480" y="2734"/>
                    <a:pt x="2735" y="6480"/>
                    <a:pt x="0" y="10916"/>
                  </a:cubicBezTo>
                  <a:lnTo>
                    <a:pt x="13270" y="18577"/>
                  </a:lnTo>
                  <a:cubicBezTo>
                    <a:pt x="14646" y="16456"/>
                    <a:pt x="16457" y="14645"/>
                    <a:pt x="18578" y="13269"/>
                  </a:cubicBezTo>
                  <a:lnTo>
                    <a:pt x="109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AD47"/>
                </a:solidFill>
              </a:endParaRPr>
            </a:p>
          </p:txBody>
        </p:sp>
        <p:grpSp>
          <p:nvGrpSpPr>
            <p:cNvPr id="109" name="Google Shape;1523;p35">
              <a:extLst>
                <a:ext uri="{FF2B5EF4-FFF2-40B4-BE49-F238E27FC236}">
                  <a16:creationId xmlns:a16="http://schemas.microsoft.com/office/drawing/2014/main" id="{6902A453-248A-28EA-C8A6-3A3F7473CD73}"/>
                </a:ext>
              </a:extLst>
            </p:cNvPr>
            <p:cNvGrpSpPr/>
            <p:nvPr/>
          </p:nvGrpSpPr>
          <p:grpSpPr>
            <a:xfrm>
              <a:off x="4484015" y="3176357"/>
              <a:ext cx="475816" cy="360114"/>
              <a:chOff x="3324240" y="2209982"/>
              <a:chExt cx="366545" cy="277414"/>
            </a:xfrm>
            <a:solidFill>
              <a:schemeClr val="bg1"/>
            </a:solidFill>
          </p:grpSpPr>
          <p:grpSp>
            <p:nvGrpSpPr>
              <p:cNvPr id="110" name="Google Shape;1524;p35">
                <a:extLst>
                  <a:ext uri="{FF2B5EF4-FFF2-40B4-BE49-F238E27FC236}">
                    <a16:creationId xmlns:a16="http://schemas.microsoft.com/office/drawing/2014/main" id="{9EDC365E-A9B8-4703-B18D-13AF299A4780}"/>
                  </a:ext>
                </a:extLst>
              </p:cNvPr>
              <p:cNvGrpSpPr/>
              <p:nvPr/>
            </p:nvGrpSpPr>
            <p:grpSpPr>
              <a:xfrm>
                <a:off x="3324240" y="2209982"/>
                <a:ext cx="351536" cy="277414"/>
                <a:chOff x="3324240" y="2209982"/>
                <a:chExt cx="351536" cy="277414"/>
              </a:xfrm>
              <a:grpFill/>
            </p:grpSpPr>
            <p:sp>
              <p:nvSpPr>
                <p:cNvPr id="112" name="Google Shape;1525;p35">
                  <a:extLst>
                    <a:ext uri="{FF2B5EF4-FFF2-40B4-BE49-F238E27FC236}">
                      <a16:creationId xmlns:a16="http://schemas.microsoft.com/office/drawing/2014/main" id="{6C696CF4-8971-25DA-CA70-31BD2665EC62}"/>
                    </a:ext>
                  </a:extLst>
                </p:cNvPr>
                <p:cNvSpPr/>
                <p:nvPr/>
              </p:nvSpPr>
              <p:spPr>
                <a:xfrm>
                  <a:off x="3338537" y="2209982"/>
                  <a:ext cx="337240" cy="2774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11" h="5685" extrusionOk="0">
                      <a:moveTo>
                        <a:pt x="5503" y="427"/>
                      </a:moveTo>
                      <a:lnTo>
                        <a:pt x="6436" y="1803"/>
                      </a:lnTo>
                      <a:lnTo>
                        <a:pt x="5708" y="3297"/>
                      </a:lnTo>
                      <a:lnTo>
                        <a:pt x="4143" y="3416"/>
                      </a:lnTo>
                      <a:lnTo>
                        <a:pt x="3163" y="1969"/>
                      </a:lnTo>
                      <a:lnTo>
                        <a:pt x="3843" y="554"/>
                      </a:lnTo>
                      <a:lnTo>
                        <a:pt x="5503" y="427"/>
                      </a:lnTo>
                      <a:close/>
                      <a:moveTo>
                        <a:pt x="2767" y="2269"/>
                      </a:moveTo>
                      <a:lnTo>
                        <a:pt x="3748" y="3716"/>
                      </a:lnTo>
                      <a:lnTo>
                        <a:pt x="3068" y="5131"/>
                      </a:lnTo>
                      <a:lnTo>
                        <a:pt x="1407" y="5250"/>
                      </a:lnTo>
                      <a:lnTo>
                        <a:pt x="474" y="3882"/>
                      </a:lnTo>
                      <a:lnTo>
                        <a:pt x="1202" y="2380"/>
                      </a:lnTo>
                      <a:lnTo>
                        <a:pt x="2767" y="2269"/>
                      </a:lnTo>
                      <a:close/>
                      <a:moveTo>
                        <a:pt x="5708" y="0"/>
                      </a:moveTo>
                      <a:lnTo>
                        <a:pt x="3574" y="158"/>
                      </a:lnTo>
                      <a:lnTo>
                        <a:pt x="2752" y="1850"/>
                      </a:lnTo>
                      <a:lnTo>
                        <a:pt x="1060" y="1977"/>
                      </a:lnTo>
                      <a:lnTo>
                        <a:pt x="395" y="1162"/>
                      </a:lnTo>
                      <a:lnTo>
                        <a:pt x="158" y="1360"/>
                      </a:lnTo>
                      <a:lnTo>
                        <a:pt x="830" y="2190"/>
                      </a:lnTo>
                      <a:lnTo>
                        <a:pt x="0" y="3914"/>
                      </a:lnTo>
                      <a:lnTo>
                        <a:pt x="1202" y="5685"/>
                      </a:lnTo>
                      <a:lnTo>
                        <a:pt x="3337" y="5527"/>
                      </a:lnTo>
                      <a:lnTo>
                        <a:pt x="4159" y="3835"/>
                      </a:lnTo>
                      <a:lnTo>
                        <a:pt x="5811" y="3708"/>
                      </a:lnTo>
                      <a:lnTo>
                        <a:pt x="6531" y="4594"/>
                      </a:lnTo>
                      <a:lnTo>
                        <a:pt x="6776" y="4396"/>
                      </a:lnTo>
                      <a:lnTo>
                        <a:pt x="6064" y="3526"/>
                      </a:lnTo>
                      <a:lnTo>
                        <a:pt x="6910" y="1763"/>
                      </a:lnTo>
                      <a:lnTo>
                        <a:pt x="5708" y="0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526;p35">
                  <a:extLst>
                    <a:ext uri="{FF2B5EF4-FFF2-40B4-BE49-F238E27FC236}">
                      <a16:creationId xmlns:a16="http://schemas.microsoft.com/office/drawing/2014/main" id="{467B8406-9378-F838-8EE2-EF8FCED73E64}"/>
                    </a:ext>
                  </a:extLst>
                </p:cNvPr>
                <p:cNvSpPr/>
                <p:nvPr/>
              </p:nvSpPr>
              <p:spPr>
                <a:xfrm>
                  <a:off x="3324240" y="2242921"/>
                  <a:ext cx="47529" cy="42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" h="862" extrusionOk="0">
                      <a:moveTo>
                        <a:pt x="490" y="1"/>
                      </a:moveTo>
                      <a:cubicBezTo>
                        <a:pt x="348" y="1"/>
                        <a:pt x="208" y="71"/>
                        <a:pt x="127" y="203"/>
                      </a:cubicBezTo>
                      <a:cubicBezTo>
                        <a:pt x="1" y="400"/>
                        <a:pt x="56" y="661"/>
                        <a:pt x="254" y="796"/>
                      </a:cubicBezTo>
                      <a:cubicBezTo>
                        <a:pt x="323" y="840"/>
                        <a:pt x="401" y="861"/>
                        <a:pt x="479" y="861"/>
                      </a:cubicBezTo>
                      <a:cubicBezTo>
                        <a:pt x="623" y="861"/>
                        <a:pt x="764" y="790"/>
                        <a:pt x="847" y="661"/>
                      </a:cubicBezTo>
                      <a:cubicBezTo>
                        <a:pt x="973" y="464"/>
                        <a:pt x="918" y="195"/>
                        <a:pt x="720" y="68"/>
                      </a:cubicBezTo>
                      <a:cubicBezTo>
                        <a:pt x="649" y="23"/>
                        <a:pt x="569" y="1"/>
                        <a:pt x="490" y="1"/>
                      </a:cubicBezTo>
                      <a:close/>
                    </a:path>
                  </a:pathLst>
                </a:custGeom>
                <a:grpFill/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1" name="Google Shape;1527;p35">
                <a:extLst>
                  <a:ext uri="{FF2B5EF4-FFF2-40B4-BE49-F238E27FC236}">
                    <a16:creationId xmlns:a16="http://schemas.microsoft.com/office/drawing/2014/main" id="{DDBDFC88-6EC6-E636-652B-B6F5517DB7A1}"/>
                  </a:ext>
                </a:extLst>
              </p:cNvPr>
              <p:cNvSpPr/>
              <p:nvPr/>
            </p:nvSpPr>
            <p:spPr>
              <a:xfrm>
                <a:off x="3643305" y="2416153"/>
                <a:ext cx="47480" cy="41966"/>
              </a:xfrm>
              <a:custGeom>
                <a:avLst/>
                <a:gdLst/>
                <a:ahLst/>
                <a:cxnLst/>
                <a:rect l="l" t="t" r="r" b="b"/>
                <a:pathLst>
                  <a:path w="973" h="860" extrusionOk="0">
                    <a:moveTo>
                      <a:pt x="487" y="1"/>
                    </a:moveTo>
                    <a:cubicBezTo>
                      <a:pt x="346" y="1"/>
                      <a:pt x="207" y="69"/>
                      <a:pt x="127" y="195"/>
                    </a:cubicBezTo>
                    <a:cubicBezTo>
                      <a:pt x="0" y="400"/>
                      <a:pt x="55" y="661"/>
                      <a:pt x="253" y="788"/>
                    </a:cubicBezTo>
                    <a:cubicBezTo>
                      <a:pt x="324" y="836"/>
                      <a:pt x="405" y="859"/>
                      <a:pt x="485" y="859"/>
                    </a:cubicBezTo>
                    <a:cubicBezTo>
                      <a:pt x="626" y="859"/>
                      <a:pt x="765" y="788"/>
                      <a:pt x="846" y="661"/>
                    </a:cubicBezTo>
                    <a:cubicBezTo>
                      <a:pt x="973" y="464"/>
                      <a:pt x="917" y="195"/>
                      <a:pt x="720" y="68"/>
                    </a:cubicBezTo>
                    <a:cubicBezTo>
                      <a:pt x="648" y="23"/>
                      <a:pt x="567" y="1"/>
                      <a:pt x="487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984121F-9268-89E2-1646-D70BEEEB1FB6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756E1420-0469-B927-7DFE-3C253294F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1585C103-8A24-0CAB-866A-CAFA061A8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B6FF1C01-06EB-6C0E-4F17-86EA5C570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116498E-9714-F229-B608-AE9D58026E4B}"/>
              </a:ext>
            </a:extLst>
          </p:cNvPr>
          <p:cNvSpPr txBox="1"/>
          <p:nvPr/>
        </p:nvSpPr>
        <p:spPr>
          <a:xfrm>
            <a:off x="8670913" y="3336854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1EFB03-D67A-12F6-092B-8ECE18F27822}"/>
              </a:ext>
            </a:extLst>
          </p:cNvPr>
          <p:cNvSpPr txBox="1"/>
          <p:nvPr/>
        </p:nvSpPr>
        <p:spPr>
          <a:xfrm>
            <a:off x="7818101" y="1894579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882B584-F100-1B5D-5DBF-35ECD12EDD1B}"/>
              </a:ext>
            </a:extLst>
          </p:cNvPr>
          <p:cNvSpPr txBox="1"/>
          <p:nvPr/>
        </p:nvSpPr>
        <p:spPr>
          <a:xfrm>
            <a:off x="471641" y="3350868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AAAB2B6-2996-C9DE-7F71-5AC327C13998}"/>
              </a:ext>
            </a:extLst>
          </p:cNvPr>
          <p:cNvSpPr txBox="1"/>
          <p:nvPr/>
        </p:nvSpPr>
        <p:spPr>
          <a:xfrm>
            <a:off x="1197728" y="1934889"/>
            <a:ext cx="284074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6328E06-DF01-8928-8DB0-FDF01A7ECD8E}"/>
              </a:ext>
            </a:extLst>
          </p:cNvPr>
          <p:cNvSpPr txBox="1"/>
          <p:nvPr/>
        </p:nvSpPr>
        <p:spPr>
          <a:xfrm>
            <a:off x="4128960" y="927462"/>
            <a:ext cx="4088221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1CF88EC8-31E4-AA57-FBC0-5100C0B29945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4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563581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4" grpId="0"/>
      <p:bldP spid="119" grpId="0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694">
            <a:extLst>
              <a:ext uri="{FF2B5EF4-FFF2-40B4-BE49-F238E27FC236}">
                <a16:creationId xmlns:a16="http://schemas.microsoft.com/office/drawing/2014/main" id="{5F840080-D083-428F-589B-A9DB763B2254}"/>
              </a:ext>
            </a:extLst>
          </p:cNvPr>
          <p:cNvSpPr>
            <a:spLocks/>
          </p:cNvSpPr>
          <p:nvPr/>
        </p:nvSpPr>
        <p:spPr bwMode="auto">
          <a:xfrm>
            <a:off x="2815571" y="2841586"/>
            <a:ext cx="450384" cy="2204511"/>
          </a:xfrm>
          <a:custGeom>
            <a:avLst/>
            <a:gdLst>
              <a:gd name="T0" fmla="*/ 171 w 171"/>
              <a:gd name="T1" fmla="*/ 809 h 837"/>
              <a:gd name="T2" fmla="*/ 123 w 171"/>
              <a:gd name="T3" fmla="*/ 782 h 837"/>
              <a:gd name="T4" fmla="*/ 123 w 171"/>
              <a:gd name="T5" fmla="*/ 799 h 837"/>
              <a:gd name="T6" fmla="*/ 101 w 171"/>
              <a:gd name="T7" fmla="*/ 799 h 837"/>
              <a:gd name="T8" fmla="*/ 20 w 171"/>
              <a:gd name="T9" fmla="*/ 719 h 837"/>
              <a:gd name="T10" fmla="*/ 20 w 171"/>
              <a:gd name="T11" fmla="*/ 101 h 837"/>
              <a:gd name="T12" fmla="*/ 101 w 171"/>
              <a:gd name="T13" fmla="*/ 20 h 837"/>
              <a:gd name="T14" fmla="*/ 114 w 171"/>
              <a:gd name="T15" fmla="*/ 20 h 837"/>
              <a:gd name="T16" fmla="*/ 114 w 171"/>
              <a:gd name="T17" fmla="*/ 0 h 837"/>
              <a:gd name="T18" fmla="*/ 101 w 171"/>
              <a:gd name="T19" fmla="*/ 0 h 837"/>
              <a:gd name="T20" fmla="*/ 0 w 171"/>
              <a:gd name="T21" fmla="*/ 101 h 837"/>
              <a:gd name="T22" fmla="*/ 0 w 171"/>
              <a:gd name="T23" fmla="*/ 719 h 837"/>
              <a:gd name="T24" fmla="*/ 101 w 171"/>
              <a:gd name="T25" fmla="*/ 819 h 837"/>
              <a:gd name="T26" fmla="*/ 123 w 171"/>
              <a:gd name="T27" fmla="*/ 819 h 837"/>
              <a:gd name="T28" fmla="*/ 123 w 171"/>
              <a:gd name="T29" fmla="*/ 837 h 837"/>
              <a:gd name="T30" fmla="*/ 171 w 171"/>
              <a:gd name="T31" fmla="*/ 809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1" h="837">
                <a:moveTo>
                  <a:pt x="171" y="809"/>
                </a:moveTo>
                <a:cubicBezTo>
                  <a:pt x="123" y="782"/>
                  <a:pt x="123" y="782"/>
                  <a:pt x="123" y="782"/>
                </a:cubicBezTo>
                <a:cubicBezTo>
                  <a:pt x="123" y="799"/>
                  <a:pt x="123" y="799"/>
                  <a:pt x="123" y="799"/>
                </a:cubicBezTo>
                <a:cubicBezTo>
                  <a:pt x="101" y="799"/>
                  <a:pt x="101" y="799"/>
                  <a:pt x="101" y="799"/>
                </a:cubicBezTo>
                <a:cubicBezTo>
                  <a:pt x="56" y="799"/>
                  <a:pt x="20" y="763"/>
                  <a:pt x="20" y="719"/>
                </a:cubicBezTo>
                <a:cubicBezTo>
                  <a:pt x="20" y="101"/>
                  <a:pt x="20" y="101"/>
                  <a:pt x="20" y="101"/>
                </a:cubicBezTo>
                <a:cubicBezTo>
                  <a:pt x="20" y="56"/>
                  <a:pt x="56" y="20"/>
                  <a:pt x="101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0"/>
                  <a:pt x="114" y="0"/>
                  <a:pt x="114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45" y="0"/>
                  <a:pt x="0" y="45"/>
                  <a:pt x="0" y="101"/>
                </a:cubicBezTo>
                <a:cubicBezTo>
                  <a:pt x="0" y="719"/>
                  <a:pt x="0" y="719"/>
                  <a:pt x="0" y="719"/>
                </a:cubicBezTo>
                <a:cubicBezTo>
                  <a:pt x="0" y="774"/>
                  <a:pt x="45" y="819"/>
                  <a:pt x="101" y="819"/>
                </a:cubicBezTo>
                <a:cubicBezTo>
                  <a:pt x="123" y="819"/>
                  <a:pt x="123" y="819"/>
                  <a:pt x="123" y="819"/>
                </a:cubicBezTo>
                <a:cubicBezTo>
                  <a:pt x="123" y="837"/>
                  <a:pt x="123" y="837"/>
                  <a:pt x="123" y="837"/>
                </a:cubicBezTo>
                <a:lnTo>
                  <a:pt x="171" y="809"/>
                </a:ln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 dirty="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0" name="Freeform 695">
            <a:extLst>
              <a:ext uri="{FF2B5EF4-FFF2-40B4-BE49-F238E27FC236}">
                <a16:creationId xmlns:a16="http://schemas.microsoft.com/office/drawing/2014/main" id="{420BC387-3B92-76E1-4B49-8B47528AA75F}"/>
              </a:ext>
            </a:extLst>
          </p:cNvPr>
          <p:cNvSpPr>
            <a:spLocks/>
          </p:cNvSpPr>
          <p:nvPr/>
        </p:nvSpPr>
        <p:spPr bwMode="auto">
          <a:xfrm>
            <a:off x="5553432" y="2794176"/>
            <a:ext cx="898134" cy="147494"/>
          </a:xfrm>
          <a:custGeom>
            <a:avLst/>
            <a:gdLst>
              <a:gd name="T0" fmla="*/ 682 w 682"/>
              <a:gd name="T1" fmla="*/ 36 h 112"/>
              <a:gd name="T2" fmla="*/ 96 w 682"/>
              <a:gd name="T3" fmla="*/ 36 h 112"/>
              <a:gd name="T4" fmla="*/ 96 w 682"/>
              <a:gd name="T5" fmla="*/ 0 h 112"/>
              <a:gd name="T6" fmla="*/ 0 w 682"/>
              <a:gd name="T7" fmla="*/ 56 h 112"/>
              <a:gd name="T8" fmla="*/ 96 w 682"/>
              <a:gd name="T9" fmla="*/ 112 h 112"/>
              <a:gd name="T10" fmla="*/ 96 w 682"/>
              <a:gd name="T11" fmla="*/ 76 h 112"/>
              <a:gd name="T12" fmla="*/ 682 w 682"/>
              <a:gd name="T13" fmla="*/ 76 h 112"/>
              <a:gd name="T14" fmla="*/ 682 w 682"/>
              <a:gd name="T15" fmla="*/ 3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2" h="112">
                <a:moveTo>
                  <a:pt x="682" y="36"/>
                </a:moveTo>
                <a:lnTo>
                  <a:pt x="96" y="36"/>
                </a:lnTo>
                <a:lnTo>
                  <a:pt x="96" y="0"/>
                </a:lnTo>
                <a:lnTo>
                  <a:pt x="0" y="56"/>
                </a:lnTo>
                <a:lnTo>
                  <a:pt x="96" y="112"/>
                </a:lnTo>
                <a:lnTo>
                  <a:pt x="96" y="76"/>
                </a:lnTo>
                <a:lnTo>
                  <a:pt x="682" y="76"/>
                </a:lnTo>
                <a:lnTo>
                  <a:pt x="682" y="36"/>
                </a:ln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1" name="Freeform 696">
            <a:extLst>
              <a:ext uri="{FF2B5EF4-FFF2-40B4-BE49-F238E27FC236}">
                <a16:creationId xmlns:a16="http://schemas.microsoft.com/office/drawing/2014/main" id="{B85E8F79-D2DB-2C52-9BDA-F8D6117342C9}"/>
              </a:ext>
            </a:extLst>
          </p:cNvPr>
          <p:cNvSpPr>
            <a:spLocks noEditPoints="1"/>
          </p:cNvSpPr>
          <p:nvPr/>
        </p:nvSpPr>
        <p:spPr bwMode="auto">
          <a:xfrm>
            <a:off x="3300192" y="1956620"/>
            <a:ext cx="2218998" cy="1524985"/>
          </a:xfrm>
          <a:custGeom>
            <a:avLst/>
            <a:gdLst>
              <a:gd name="T0" fmla="*/ 780 w 843"/>
              <a:gd name="T1" fmla="*/ 0 h 579"/>
              <a:gd name="T2" fmla="*/ 63 w 843"/>
              <a:gd name="T3" fmla="*/ 0 h 579"/>
              <a:gd name="T4" fmla="*/ 0 w 843"/>
              <a:gd name="T5" fmla="*/ 63 h 579"/>
              <a:gd name="T6" fmla="*/ 0 w 843"/>
              <a:gd name="T7" fmla="*/ 516 h 579"/>
              <a:gd name="T8" fmla="*/ 63 w 843"/>
              <a:gd name="T9" fmla="*/ 579 h 579"/>
              <a:gd name="T10" fmla="*/ 780 w 843"/>
              <a:gd name="T11" fmla="*/ 579 h 579"/>
              <a:gd name="T12" fmla="*/ 843 w 843"/>
              <a:gd name="T13" fmla="*/ 516 h 579"/>
              <a:gd name="T14" fmla="*/ 843 w 843"/>
              <a:gd name="T15" fmla="*/ 63 h 579"/>
              <a:gd name="T16" fmla="*/ 780 w 843"/>
              <a:gd name="T17" fmla="*/ 0 h 579"/>
              <a:gd name="T18" fmla="*/ 831 w 843"/>
              <a:gd name="T19" fmla="*/ 516 h 579"/>
              <a:gd name="T20" fmla="*/ 780 w 843"/>
              <a:gd name="T21" fmla="*/ 567 h 579"/>
              <a:gd name="T22" fmla="*/ 63 w 843"/>
              <a:gd name="T23" fmla="*/ 567 h 579"/>
              <a:gd name="T24" fmla="*/ 12 w 843"/>
              <a:gd name="T25" fmla="*/ 516 h 579"/>
              <a:gd name="T26" fmla="*/ 12 w 843"/>
              <a:gd name="T27" fmla="*/ 142 h 579"/>
              <a:gd name="T28" fmla="*/ 831 w 843"/>
              <a:gd name="T29" fmla="*/ 142 h 579"/>
              <a:gd name="T30" fmla="*/ 831 w 843"/>
              <a:gd name="T31" fmla="*/ 51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3" h="579">
                <a:moveTo>
                  <a:pt x="780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516"/>
                  <a:pt x="0" y="516"/>
                  <a:pt x="0" y="516"/>
                </a:cubicBezTo>
                <a:cubicBezTo>
                  <a:pt x="0" y="551"/>
                  <a:pt x="28" y="579"/>
                  <a:pt x="63" y="579"/>
                </a:cubicBezTo>
                <a:cubicBezTo>
                  <a:pt x="780" y="579"/>
                  <a:pt x="780" y="579"/>
                  <a:pt x="780" y="579"/>
                </a:cubicBezTo>
                <a:cubicBezTo>
                  <a:pt x="814" y="579"/>
                  <a:pt x="843" y="551"/>
                  <a:pt x="843" y="516"/>
                </a:cubicBezTo>
                <a:cubicBezTo>
                  <a:pt x="843" y="63"/>
                  <a:pt x="843" y="63"/>
                  <a:pt x="843" y="63"/>
                </a:cubicBezTo>
                <a:cubicBezTo>
                  <a:pt x="843" y="28"/>
                  <a:pt x="814" y="0"/>
                  <a:pt x="780" y="0"/>
                </a:cubicBezTo>
                <a:close/>
                <a:moveTo>
                  <a:pt x="831" y="516"/>
                </a:moveTo>
                <a:cubicBezTo>
                  <a:pt x="831" y="544"/>
                  <a:pt x="808" y="567"/>
                  <a:pt x="780" y="567"/>
                </a:cubicBezTo>
                <a:cubicBezTo>
                  <a:pt x="63" y="567"/>
                  <a:pt x="63" y="567"/>
                  <a:pt x="63" y="567"/>
                </a:cubicBezTo>
                <a:cubicBezTo>
                  <a:pt x="35" y="567"/>
                  <a:pt x="12" y="544"/>
                  <a:pt x="12" y="51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831" y="142"/>
                  <a:pt x="831" y="142"/>
                  <a:pt x="831" y="142"/>
                </a:cubicBezTo>
                <a:lnTo>
                  <a:pt x="831" y="51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2" name="Freeform 697">
            <a:extLst>
              <a:ext uri="{FF2B5EF4-FFF2-40B4-BE49-F238E27FC236}">
                <a16:creationId xmlns:a16="http://schemas.microsoft.com/office/drawing/2014/main" id="{AE87FCF1-15E4-A9F4-4934-3C98F129BE0D}"/>
              </a:ext>
            </a:extLst>
          </p:cNvPr>
          <p:cNvSpPr>
            <a:spLocks noEditPoints="1"/>
          </p:cNvSpPr>
          <p:nvPr/>
        </p:nvSpPr>
        <p:spPr bwMode="auto">
          <a:xfrm>
            <a:off x="3300192" y="4061046"/>
            <a:ext cx="2218998" cy="1524985"/>
          </a:xfrm>
          <a:custGeom>
            <a:avLst/>
            <a:gdLst>
              <a:gd name="T0" fmla="*/ 780 w 843"/>
              <a:gd name="T1" fmla="*/ 0 h 579"/>
              <a:gd name="T2" fmla="*/ 63 w 843"/>
              <a:gd name="T3" fmla="*/ 0 h 579"/>
              <a:gd name="T4" fmla="*/ 0 w 843"/>
              <a:gd name="T5" fmla="*/ 63 h 579"/>
              <a:gd name="T6" fmla="*/ 0 w 843"/>
              <a:gd name="T7" fmla="*/ 517 h 579"/>
              <a:gd name="T8" fmla="*/ 63 w 843"/>
              <a:gd name="T9" fmla="*/ 579 h 579"/>
              <a:gd name="T10" fmla="*/ 780 w 843"/>
              <a:gd name="T11" fmla="*/ 579 h 579"/>
              <a:gd name="T12" fmla="*/ 843 w 843"/>
              <a:gd name="T13" fmla="*/ 517 h 579"/>
              <a:gd name="T14" fmla="*/ 843 w 843"/>
              <a:gd name="T15" fmla="*/ 63 h 579"/>
              <a:gd name="T16" fmla="*/ 780 w 843"/>
              <a:gd name="T17" fmla="*/ 0 h 579"/>
              <a:gd name="T18" fmla="*/ 831 w 843"/>
              <a:gd name="T19" fmla="*/ 517 h 579"/>
              <a:gd name="T20" fmla="*/ 780 w 843"/>
              <a:gd name="T21" fmla="*/ 567 h 579"/>
              <a:gd name="T22" fmla="*/ 63 w 843"/>
              <a:gd name="T23" fmla="*/ 567 h 579"/>
              <a:gd name="T24" fmla="*/ 12 w 843"/>
              <a:gd name="T25" fmla="*/ 517 h 579"/>
              <a:gd name="T26" fmla="*/ 12 w 843"/>
              <a:gd name="T27" fmla="*/ 142 h 579"/>
              <a:gd name="T28" fmla="*/ 831 w 843"/>
              <a:gd name="T29" fmla="*/ 142 h 579"/>
              <a:gd name="T30" fmla="*/ 831 w 843"/>
              <a:gd name="T31" fmla="*/ 517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3" h="579">
                <a:moveTo>
                  <a:pt x="780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551"/>
                  <a:pt x="28" y="579"/>
                  <a:pt x="63" y="579"/>
                </a:cubicBezTo>
                <a:cubicBezTo>
                  <a:pt x="780" y="579"/>
                  <a:pt x="780" y="579"/>
                  <a:pt x="780" y="579"/>
                </a:cubicBezTo>
                <a:cubicBezTo>
                  <a:pt x="814" y="579"/>
                  <a:pt x="843" y="551"/>
                  <a:pt x="843" y="517"/>
                </a:cubicBezTo>
                <a:cubicBezTo>
                  <a:pt x="843" y="63"/>
                  <a:pt x="843" y="63"/>
                  <a:pt x="843" y="63"/>
                </a:cubicBezTo>
                <a:cubicBezTo>
                  <a:pt x="843" y="28"/>
                  <a:pt x="814" y="0"/>
                  <a:pt x="780" y="0"/>
                </a:cubicBezTo>
                <a:close/>
                <a:moveTo>
                  <a:pt x="831" y="517"/>
                </a:moveTo>
                <a:cubicBezTo>
                  <a:pt x="831" y="544"/>
                  <a:pt x="808" y="567"/>
                  <a:pt x="780" y="567"/>
                </a:cubicBezTo>
                <a:cubicBezTo>
                  <a:pt x="63" y="567"/>
                  <a:pt x="63" y="567"/>
                  <a:pt x="63" y="567"/>
                </a:cubicBezTo>
                <a:cubicBezTo>
                  <a:pt x="35" y="567"/>
                  <a:pt x="12" y="544"/>
                  <a:pt x="12" y="517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831" y="142"/>
                  <a:pt x="831" y="142"/>
                  <a:pt x="831" y="142"/>
                </a:cubicBezTo>
                <a:lnTo>
                  <a:pt x="831" y="5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3" name="Oval 698">
            <a:extLst>
              <a:ext uri="{FF2B5EF4-FFF2-40B4-BE49-F238E27FC236}">
                <a16:creationId xmlns:a16="http://schemas.microsoft.com/office/drawing/2014/main" id="{D17A70CF-AE8E-59BC-CE72-5025AEB7E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318" y="2628244"/>
            <a:ext cx="479357" cy="47935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 dirty="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4" name="Freeform 699">
            <a:extLst>
              <a:ext uri="{FF2B5EF4-FFF2-40B4-BE49-F238E27FC236}">
                <a16:creationId xmlns:a16="http://schemas.microsoft.com/office/drawing/2014/main" id="{8A9F7E5A-EBC9-597A-9398-4A5919469C84}"/>
              </a:ext>
            </a:extLst>
          </p:cNvPr>
          <p:cNvSpPr>
            <a:spLocks noEditPoints="1"/>
          </p:cNvSpPr>
          <p:nvPr/>
        </p:nvSpPr>
        <p:spPr bwMode="auto">
          <a:xfrm>
            <a:off x="3065782" y="2617709"/>
            <a:ext cx="500427" cy="500427"/>
          </a:xfrm>
          <a:custGeom>
            <a:avLst/>
            <a:gdLst>
              <a:gd name="T0" fmla="*/ 95 w 190"/>
              <a:gd name="T1" fmla="*/ 190 h 190"/>
              <a:gd name="T2" fmla="*/ 0 w 190"/>
              <a:gd name="T3" fmla="*/ 95 h 190"/>
              <a:gd name="T4" fmla="*/ 95 w 190"/>
              <a:gd name="T5" fmla="*/ 0 h 190"/>
              <a:gd name="T6" fmla="*/ 190 w 190"/>
              <a:gd name="T7" fmla="*/ 95 h 190"/>
              <a:gd name="T8" fmla="*/ 95 w 190"/>
              <a:gd name="T9" fmla="*/ 190 h 190"/>
              <a:gd name="T10" fmla="*/ 95 w 190"/>
              <a:gd name="T11" fmla="*/ 8 h 190"/>
              <a:gd name="T12" fmla="*/ 8 w 190"/>
              <a:gd name="T13" fmla="*/ 95 h 190"/>
              <a:gd name="T14" fmla="*/ 95 w 190"/>
              <a:gd name="T15" fmla="*/ 182 h 190"/>
              <a:gd name="T16" fmla="*/ 182 w 190"/>
              <a:gd name="T17" fmla="*/ 95 h 190"/>
              <a:gd name="T18" fmla="*/ 95 w 190"/>
              <a:gd name="T19" fmla="*/ 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0" h="190">
                <a:moveTo>
                  <a:pt x="95" y="190"/>
                </a:moveTo>
                <a:cubicBezTo>
                  <a:pt x="43" y="190"/>
                  <a:pt x="0" y="147"/>
                  <a:pt x="0" y="95"/>
                </a:cubicBezTo>
                <a:cubicBezTo>
                  <a:pt x="0" y="43"/>
                  <a:pt x="43" y="0"/>
                  <a:pt x="95" y="0"/>
                </a:cubicBezTo>
                <a:cubicBezTo>
                  <a:pt x="147" y="0"/>
                  <a:pt x="190" y="43"/>
                  <a:pt x="190" y="95"/>
                </a:cubicBezTo>
                <a:cubicBezTo>
                  <a:pt x="190" y="147"/>
                  <a:pt x="147" y="190"/>
                  <a:pt x="95" y="190"/>
                </a:cubicBezTo>
                <a:close/>
                <a:moveTo>
                  <a:pt x="95" y="8"/>
                </a:moveTo>
                <a:cubicBezTo>
                  <a:pt x="47" y="8"/>
                  <a:pt x="8" y="47"/>
                  <a:pt x="8" y="95"/>
                </a:cubicBezTo>
                <a:cubicBezTo>
                  <a:pt x="8" y="143"/>
                  <a:pt x="47" y="182"/>
                  <a:pt x="95" y="182"/>
                </a:cubicBezTo>
                <a:cubicBezTo>
                  <a:pt x="143" y="182"/>
                  <a:pt x="182" y="143"/>
                  <a:pt x="182" y="95"/>
                </a:cubicBezTo>
                <a:cubicBezTo>
                  <a:pt x="182" y="47"/>
                  <a:pt x="143" y="8"/>
                  <a:pt x="95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5" name="Freeform 700">
            <a:extLst>
              <a:ext uri="{FF2B5EF4-FFF2-40B4-BE49-F238E27FC236}">
                <a16:creationId xmlns:a16="http://schemas.microsoft.com/office/drawing/2014/main" id="{D4F0A7E5-3203-C8AE-5446-0FFCE029C957}"/>
              </a:ext>
            </a:extLst>
          </p:cNvPr>
          <p:cNvSpPr>
            <a:spLocks noEditPoints="1"/>
          </p:cNvSpPr>
          <p:nvPr/>
        </p:nvSpPr>
        <p:spPr bwMode="auto">
          <a:xfrm>
            <a:off x="3210643" y="2723062"/>
            <a:ext cx="210706" cy="305524"/>
          </a:xfrm>
          <a:custGeom>
            <a:avLst/>
            <a:gdLst>
              <a:gd name="T0" fmla="*/ 22 w 80"/>
              <a:gd name="T1" fmla="*/ 89 h 116"/>
              <a:gd name="T2" fmla="*/ 22 w 80"/>
              <a:gd name="T3" fmla="*/ 95 h 116"/>
              <a:gd name="T4" fmla="*/ 40 w 80"/>
              <a:gd name="T5" fmla="*/ 99 h 116"/>
              <a:gd name="T6" fmla="*/ 58 w 80"/>
              <a:gd name="T7" fmla="*/ 95 h 116"/>
              <a:gd name="T8" fmla="*/ 59 w 80"/>
              <a:gd name="T9" fmla="*/ 89 h 116"/>
              <a:gd name="T10" fmla="*/ 40 w 80"/>
              <a:gd name="T11" fmla="*/ 93 h 116"/>
              <a:gd name="T12" fmla="*/ 22 w 80"/>
              <a:gd name="T13" fmla="*/ 89 h 116"/>
              <a:gd name="T14" fmla="*/ 23 w 80"/>
              <a:gd name="T15" fmla="*/ 101 h 116"/>
              <a:gd name="T16" fmla="*/ 24 w 80"/>
              <a:gd name="T17" fmla="*/ 107 h 116"/>
              <a:gd name="T18" fmla="*/ 30 w 80"/>
              <a:gd name="T19" fmla="*/ 110 h 116"/>
              <a:gd name="T20" fmla="*/ 30 w 80"/>
              <a:gd name="T21" fmla="*/ 114 h 116"/>
              <a:gd name="T22" fmla="*/ 40 w 80"/>
              <a:gd name="T23" fmla="*/ 116 h 116"/>
              <a:gd name="T24" fmla="*/ 50 w 80"/>
              <a:gd name="T25" fmla="*/ 114 h 116"/>
              <a:gd name="T26" fmla="*/ 51 w 80"/>
              <a:gd name="T27" fmla="*/ 110 h 116"/>
              <a:gd name="T28" fmla="*/ 56 w 80"/>
              <a:gd name="T29" fmla="*/ 107 h 116"/>
              <a:gd name="T30" fmla="*/ 57 w 80"/>
              <a:gd name="T31" fmla="*/ 101 h 116"/>
              <a:gd name="T32" fmla="*/ 40 w 80"/>
              <a:gd name="T33" fmla="*/ 103 h 116"/>
              <a:gd name="T34" fmla="*/ 23 w 80"/>
              <a:gd name="T35" fmla="*/ 101 h 116"/>
              <a:gd name="T36" fmla="*/ 49 w 80"/>
              <a:gd name="T37" fmla="*/ 55 h 116"/>
              <a:gd name="T38" fmla="*/ 40 w 80"/>
              <a:gd name="T39" fmla="*/ 39 h 116"/>
              <a:gd name="T40" fmla="*/ 31 w 80"/>
              <a:gd name="T41" fmla="*/ 55 h 116"/>
              <a:gd name="T42" fmla="*/ 28 w 80"/>
              <a:gd name="T43" fmla="*/ 47 h 116"/>
              <a:gd name="T44" fmla="*/ 22 w 80"/>
              <a:gd name="T45" fmla="*/ 50 h 116"/>
              <a:gd name="T46" fmla="*/ 31 w 80"/>
              <a:gd name="T47" fmla="*/ 69 h 116"/>
              <a:gd name="T48" fmla="*/ 40 w 80"/>
              <a:gd name="T49" fmla="*/ 52 h 116"/>
              <a:gd name="T50" fmla="*/ 49 w 80"/>
              <a:gd name="T51" fmla="*/ 69 h 116"/>
              <a:gd name="T52" fmla="*/ 59 w 80"/>
              <a:gd name="T53" fmla="*/ 50 h 116"/>
              <a:gd name="T54" fmla="*/ 53 w 80"/>
              <a:gd name="T55" fmla="*/ 47 h 116"/>
              <a:gd name="T56" fmla="*/ 49 w 80"/>
              <a:gd name="T57" fmla="*/ 55 h 116"/>
              <a:gd name="T58" fmla="*/ 40 w 80"/>
              <a:gd name="T59" fmla="*/ 16 h 116"/>
              <a:gd name="T60" fmla="*/ 42 w 80"/>
              <a:gd name="T61" fmla="*/ 14 h 116"/>
              <a:gd name="T62" fmla="*/ 40 w 80"/>
              <a:gd name="T63" fmla="*/ 12 h 116"/>
              <a:gd name="T64" fmla="*/ 12 w 80"/>
              <a:gd name="T65" fmla="*/ 40 h 116"/>
              <a:gd name="T66" fmla="*/ 14 w 80"/>
              <a:gd name="T67" fmla="*/ 42 h 116"/>
              <a:gd name="T68" fmla="*/ 17 w 80"/>
              <a:gd name="T69" fmla="*/ 40 h 116"/>
              <a:gd name="T70" fmla="*/ 40 w 80"/>
              <a:gd name="T71" fmla="*/ 16 h 116"/>
              <a:gd name="T72" fmla="*/ 40 w 80"/>
              <a:gd name="T73" fmla="*/ 0 h 116"/>
              <a:gd name="T74" fmla="*/ 0 w 80"/>
              <a:gd name="T75" fmla="*/ 40 h 116"/>
              <a:gd name="T76" fmla="*/ 19 w 80"/>
              <a:gd name="T77" fmla="*/ 74 h 116"/>
              <a:gd name="T78" fmla="*/ 21 w 80"/>
              <a:gd name="T79" fmla="*/ 84 h 116"/>
              <a:gd name="T80" fmla="*/ 40 w 80"/>
              <a:gd name="T81" fmla="*/ 88 h 116"/>
              <a:gd name="T82" fmla="*/ 59 w 80"/>
              <a:gd name="T83" fmla="*/ 84 h 116"/>
              <a:gd name="T84" fmla="*/ 61 w 80"/>
              <a:gd name="T85" fmla="*/ 74 h 116"/>
              <a:gd name="T86" fmla="*/ 80 w 80"/>
              <a:gd name="T87" fmla="*/ 40 h 116"/>
              <a:gd name="T88" fmla="*/ 40 w 80"/>
              <a:gd name="T89" fmla="*/ 0 h 116"/>
              <a:gd name="T90" fmla="*/ 55 w 80"/>
              <a:gd name="T91" fmla="*/ 69 h 116"/>
              <a:gd name="T92" fmla="*/ 54 w 80"/>
              <a:gd name="T93" fmla="*/ 79 h 116"/>
              <a:gd name="T94" fmla="*/ 40 w 80"/>
              <a:gd name="T95" fmla="*/ 81 h 116"/>
              <a:gd name="T96" fmla="*/ 26 w 80"/>
              <a:gd name="T97" fmla="*/ 79 h 116"/>
              <a:gd name="T98" fmla="*/ 25 w 80"/>
              <a:gd name="T99" fmla="*/ 69 h 116"/>
              <a:gd name="T100" fmla="*/ 7 w 80"/>
              <a:gd name="T101" fmla="*/ 40 h 116"/>
              <a:gd name="T102" fmla="*/ 40 w 80"/>
              <a:gd name="T103" fmla="*/ 7 h 116"/>
              <a:gd name="T104" fmla="*/ 73 w 80"/>
              <a:gd name="T105" fmla="*/ 40 h 116"/>
              <a:gd name="T106" fmla="*/ 55 w 80"/>
              <a:gd name="T107" fmla="*/ 6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" h="116">
                <a:moveTo>
                  <a:pt x="22" y="89"/>
                </a:moveTo>
                <a:cubicBezTo>
                  <a:pt x="22" y="95"/>
                  <a:pt x="22" y="95"/>
                  <a:pt x="22" y="95"/>
                </a:cubicBezTo>
                <a:cubicBezTo>
                  <a:pt x="28" y="98"/>
                  <a:pt x="34" y="99"/>
                  <a:pt x="40" y="99"/>
                </a:cubicBezTo>
                <a:cubicBezTo>
                  <a:pt x="47" y="99"/>
                  <a:pt x="53" y="98"/>
                  <a:pt x="58" y="95"/>
                </a:cubicBezTo>
                <a:cubicBezTo>
                  <a:pt x="59" y="89"/>
                  <a:pt x="59" y="89"/>
                  <a:pt x="59" y="89"/>
                </a:cubicBezTo>
                <a:cubicBezTo>
                  <a:pt x="53" y="92"/>
                  <a:pt x="47" y="93"/>
                  <a:pt x="40" y="93"/>
                </a:cubicBezTo>
                <a:cubicBezTo>
                  <a:pt x="33" y="93"/>
                  <a:pt x="27" y="92"/>
                  <a:pt x="22" y="89"/>
                </a:cubicBezTo>
                <a:close/>
                <a:moveTo>
                  <a:pt x="23" y="101"/>
                </a:moveTo>
                <a:cubicBezTo>
                  <a:pt x="24" y="107"/>
                  <a:pt x="24" y="107"/>
                  <a:pt x="24" y="107"/>
                </a:cubicBezTo>
                <a:cubicBezTo>
                  <a:pt x="24" y="107"/>
                  <a:pt x="26" y="109"/>
                  <a:pt x="30" y="110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30" y="114"/>
                  <a:pt x="32" y="116"/>
                  <a:pt x="40" y="116"/>
                </a:cubicBezTo>
                <a:cubicBezTo>
                  <a:pt x="48" y="116"/>
                  <a:pt x="50" y="114"/>
                  <a:pt x="50" y="114"/>
                </a:cubicBezTo>
                <a:cubicBezTo>
                  <a:pt x="51" y="110"/>
                  <a:pt x="51" y="110"/>
                  <a:pt x="51" y="110"/>
                </a:cubicBezTo>
                <a:cubicBezTo>
                  <a:pt x="55" y="109"/>
                  <a:pt x="56" y="107"/>
                  <a:pt x="56" y="107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2" y="102"/>
                  <a:pt x="46" y="103"/>
                  <a:pt x="40" y="103"/>
                </a:cubicBezTo>
                <a:cubicBezTo>
                  <a:pt x="34" y="103"/>
                  <a:pt x="28" y="102"/>
                  <a:pt x="23" y="101"/>
                </a:cubicBezTo>
                <a:close/>
                <a:moveTo>
                  <a:pt x="49" y="55"/>
                </a:moveTo>
                <a:cubicBezTo>
                  <a:pt x="40" y="39"/>
                  <a:pt x="40" y="39"/>
                  <a:pt x="40" y="39"/>
                </a:cubicBezTo>
                <a:cubicBezTo>
                  <a:pt x="31" y="55"/>
                  <a:pt x="31" y="55"/>
                  <a:pt x="31" y="55"/>
                </a:cubicBezTo>
                <a:cubicBezTo>
                  <a:pt x="28" y="47"/>
                  <a:pt x="28" y="47"/>
                  <a:pt x="28" y="47"/>
                </a:cubicBezTo>
                <a:cubicBezTo>
                  <a:pt x="22" y="50"/>
                  <a:pt x="22" y="50"/>
                  <a:pt x="22" y="50"/>
                </a:cubicBezTo>
                <a:cubicBezTo>
                  <a:pt x="31" y="69"/>
                  <a:pt x="31" y="69"/>
                  <a:pt x="31" y="69"/>
                </a:cubicBezTo>
                <a:cubicBezTo>
                  <a:pt x="40" y="52"/>
                  <a:pt x="40" y="52"/>
                  <a:pt x="40" y="52"/>
                </a:cubicBezTo>
                <a:cubicBezTo>
                  <a:pt x="49" y="69"/>
                  <a:pt x="49" y="69"/>
                  <a:pt x="49" y="69"/>
                </a:cubicBezTo>
                <a:cubicBezTo>
                  <a:pt x="59" y="50"/>
                  <a:pt x="59" y="50"/>
                  <a:pt x="59" y="50"/>
                </a:cubicBezTo>
                <a:cubicBezTo>
                  <a:pt x="53" y="47"/>
                  <a:pt x="53" y="47"/>
                  <a:pt x="53" y="47"/>
                </a:cubicBezTo>
                <a:lnTo>
                  <a:pt x="49" y="55"/>
                </a:lnTo>
                <a:close/>
                <a:moveTo>
                  <a:pt x="40" y="16"/>
                </a:moveTo>
                <a:cubicBezTo>
                  <a:pt x="41" y="16"/>
                  <a:pt x="42" y="15"/>
                  <a:pt x="42" y="14"/>
                </a:cubicBezTo>
                <a:cubicBezTo>
                  <a:pt x="42" y="13"/>
                  <a:pt x="41" y="12"/>
                  <a:pt x="40" y="12"/>
                </a:cubicBezTo>
                <a:cubicBezTo>
                  <a:pt x="25" y="12"/>
                  <a:pt x="12" y="25"/>
                  <a:pt x="12" y="40"/>
                </a:cubicBezTo>
                <a:cubicBezTo>
                  <a:pt x="12" y="41"/>
                  <a:pt x="13" y="42"/>
                  <a:pt x="14" y="42"/>
                </a:cubicBezTo>
                <a:cubicBezTo>
                  <a:pt x="16" y="42"/>
                  <a:pt x="17" y="41"/>
                  <a:pt x="17" y="40"/>
                </a:cubicBezTo>
                <a:cubicBezTo>
                  <a:pt x="17" y="27"/>
                  <a:pt x="27" y="16"/>
                  <a:pt x="40" y="16"/>
                </a:cubicBezTo>
                <a:close/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4"/>
                  <a:pt x="8" y="67"/>
                  <a:pt x="19" y="74"/>
                </a:cubicBezTo>
                <a:cubicBezTo>
                  <a:pt x="21" y="84"/>
                  <a:pt x="21" y="84"/>
                  <a:pt x="21" y="84"/>
                </a:cubicBezTo>
                <a:cubicBezTo>
                  <a:pt x="27" y="87"/>
                  <a:pt x="33" y="88"/>
                  <a:pt x="40" y="88"/>
                </a:cubicBezTo>
                <a:cubicBezTo>
                  <a:pt x="47" y="88"/>
                  <a:pt x="54" y="87"/>
                  <a:pt x="59" y="84"/>
                </a:cubicBezTo>
                <a:cubicBezTo>
                  <a:pt x="61" y="74"/>
                  <a:pt x="61" y="74"/>
                  <a:pt x="61" y="74"/>
                </a:cubicBezTo>
                <a:cubicBezTo>
                  <a:pt x="72" y="67"/>
                  <a:pt x="80" y="54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55" y="69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50" y="81"/>
                  <a:pt x="40" y="81"/>
                </a:cubicBezTo>
                <a:cubicBezTo>
                  <a:pt x="30" y="81"/>
                  <a:pt x="26" y="79"/>
                  <a:pt x="26" y="79"/>
                </a:cubicBezTo>
                <a:cubicBezTo>
                  <a:pt x="25" y="69"/>
                  <a:pt x="25" y="69"/>
                  <a:pt x="25" y="69"/>
                </a:cubicBezTo>
                <a:cubicBezTo>
                  <a:pt x="15" y="64"/>
                  <a:pt x="7" y="53"/>
                  <a:pt x="7" y="40"/>
                </a:cubicBezTo>
                <a:cubicBezTo>
                  <a:pt x="7" y="22"/>
                  <a:pt x="22" y="7"/>
                  <a:pt x="40" y="7"/>
                </a:cubicBezTo>
                <a:cubicBezTo>
                  <a:pt x="58" y="7"/>
                  <a:pt x="73" y="22"/>
                  <a:pt x="73" y="40"/>
                </a:cubicBezTo>
                <a:cubicBezTo>
                  <a:pt x="73" y="53"/>
                  <a:pt x="66" y="64"/>
                  <a:pt x="5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6" name="Oval 701">
            <a:extLst>
              <a:ext uri="{FF2B5EF4-FFF2-40B4-BE49-F238E27FC236}">
                <a16:creationId xmlns:a16="http://schemas.microsoft.com/office/drawing/2014/main" id="{897DF92D-1590-865F-FCD8-19025A2E5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3711" y="4735305"/>
            <a:ext cx="476722" cy="47672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7" name="Freeform 702">
            <a:extLst>
              <a:ext uri="{FF2B5EF4-FFF2-40B4-BE49-F238E27FC236}">
                <a16:creationId xmlns:a16="http://schemas.microsoft.com/office/drawing/2014/main" id="{06564848-0457-9A2D-5179-4345BD8FEE6A}"/>
              </a:ext>
            </a:extLst>
          </p:cNvPr>
          <p:cNvSpPr>
            <a:spLocks noEditPoints="1"/>
          </p:cNvSpPr>
          <p:nvPr/>
        </p:nvSpPr>
        <p:spPr bwMode="auto">
          <a:xfrm>
            <a:off x="5253176" y="4724770"/>
            <a:ext cx="497793" cy="497793"/>
          </a:xfrm>
          <a:custGeom>
            <a:avLst/>
            <a:gdLst>
              <a:gd name="T0" fmla="*/ 95 w 189"/>
              <a:gd name="T1" fmla="*/ 189 h 189"/>
              <a:gd name="T2" fmla="*/ 0 w 189"/>
              <a:gd name="T3" fmla="*/ 94 h 189"/>
              <a:gd name="T4" fmla="*/ 95 w 189"/>
              <a:gd name="T5" fmla="*/ 0 h 189"/>
              <a:gd name="T6" fmla="*/ 189 w 189"/>
              <a:gd name="T7" fmla="*/ 94 h 189"/>
              <a:gd name="T8" fmla="*/ 95 w 189"/>
              <a:gd name="T9" fmla="*/ 189 h 189"/>
              <a:gd name="T10" fmla="*/ 95 w 189"/>
              <a:gd name="T11" fmla="*/ 8 h 189"/>
              <a:gd name="T12" fmla="*/ 8 w 189"/>
              <a:gd name="T13" fmla="*/ 94 h 189"/>
              <a:gd name="T14" fmla="*/ 95 w 189"/>
              <a:gd name="T15" fmla="*/ 181 h 189"/>
              <a:gd name="T16" fmla="*/ 181 w 189"/>
              <a:gd name="T17" fmla="*/ 94 h 189"/>
              <a:gd name="T18" fmla="*/ 95 w 189"/>
              <a:gd name="T19" fmla="*/ 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9" h="189">
                <a:moveTo>
                  <a:pt x="95" y="189"/>
                </a:moveTo>
                <a:cubicBezTo>
                  <a:pt x="42" y="189"/>
                  <a:pt x="0" y="147"/>
                  <a:pt x="0" y="94"/>
                </a:cubicBezTo>
                <a:cubicBezTo>
                  <a:pt x="0" y="42"/>
                  <a:pt x="42" y="0"/>
                  <a:pt x="95" y="0"/>
                </a:cubicBezTo>
                <a:cubicBezTo>
                  <a:pt x="147" y="0"/>
                  <a:pt x="189" y="42"/>
                  <a:pt x="189" y="94"/>
                </a:cubicBezTo>
                <a:cubicBezTo>
                  <a:pt x="189" y="147"/>
                  <a:pt x="147" y="189"/>
                  <a:pt x="95" y="189"/>
                </a:cubicBezTo>
                <a:close/>
                <a:moveTo>
                  <a:pt x="95" y="8"/>
                </a:moveTo>
                <a:cubicBezTo>
                  <a:pt x="47" y="8"/>
                  <a:pt x="8" y="47"/>
                  <a:pt x="8" y="94"/>
                </a:cubicBezTo>
                <a:cubicBezTo>
                  <a:pt x="8" y="142"/>
                  <a:pt x="47" y="181"/>
                  <a:pt x="95" y="181"/>
                </a:cubicBezTo>
                <a:cubicBezTo>
                  <a:pt x="142" y="181"/>
                  <a:pt x="181" y="142"/>
                  <a:pt x="181" y="94"/>
                </a:cubicBezTo>
                <a:cubicBezTo>
                  <a:pt x="181" y="47"/>
                  <a:pt x="142" y="8"/>
                  <a:pt x="95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8" name="Freeform 703">
            <a:extLst>
              <a:ext uri="{FF2B5EF4-FFF2-40B4-BE49-F238E27FC236}">
                <a16:creationId xmlns:a16="http://schemas.microsoft.com/office/drawing/2014/main" id="{112FDE62-0CB5-A8B4-5B7C-D9F89162483B}"/>
              </a:ext>
            </a:extLst>
          </p:cNvPr>
          <p:cNvSpPr>
            <a:spLocks noEditPoints="1"/>
          </p:cNvSpPr>
          <p:nvPr/>
        </p:nvSpPr>
        <p:spPr bwMode="auto">
          <a:xfrm>
            <a:off x="5379599" y="4845925"/>
            <a:ext cx="244945" cy="242312"/>
          </a:xfrm>
          <a:custGeom>
            <a:avLst/>
            <a:gdLst>
              <a:gd name="T0" fmla="*/ 90 w 93"/>
              <a:gd name="T1" fmla="*/ 29 h 92"/>
              <a:gd name="T2" fmla="*/ 50 w 93"/>
              <a:gd name="T3" fmla="*/ 1 h 92"/>
              <a:gd name="T4" fmla="*/ 43 w 93"/>
              <a:gd name="T5" fmla="*/ 1 h 92"/>
              <a:gd name="T6" fmla="*/ 3 w 93"/>
              <a:gd name="T7" fmla="*/ 29 h 92"/>
              <a:gd name="T8" fmla="*/ 0 w 93"/>
              <a:gd name="T9" fmla="*/ 34 h 92"/>
              <a:gd name="T10" fmla="*/ 0 w 93"/>
              <a:gd name="T11" fmla="*/ 86 h 92"/>
              <a:gd name="T12" fmla="*/ 6 w 93"/>
              <a:gd name="T13" fmla="*/ 92 h 92"/>
              <a:gd name="T14" fmla="*/ 87 w 93"/>
              <a:gd name="T15" fmla="*/ 92 h 92"/>
              <a:gd name="T16" fmla="*/ 93 w 93"/>
              <a:gd name="T17" fmla="*/ 86 h 92"/>
              <a:gd name="T18" fmla="*/ 93 w 93"/>
              <a:gd name="T19" fmla="*/ 34 h 92"/>
              <a:gd name="T20" fmla="*/ 90 w 93"/>
              <a:gd name="T21" fmla="*/ 29 h 92"/>
              <a:gd name="T22" fmla="*/ 87 w 93"/>
              <a:gd name="T23" fmla="*/ 42 h 92"/>
              <a:gd name="T24" fmla="*/ 47 w 93"/>
              <a:gd name="T25" fmla="*/ 69 h 92"/>
              <a:gd name="T26" fmla="*/ 6 w 93"/>
              <a:gd name="T27" fmla="*/ 42 h 92"/>
              <a:gd name="T28" fmla="*/ 6 w 93"/>
              <a:gd name="T29" fmla="*/ 36 h 92"/>
              <a:gd name="T30" fmla="*/ 9 w 93"/>
              <a:gd name="T31" fmla="*/ 33 h 92"/>
              <a:gd name="T32" fmla="*/ 84 w 93"/>
              <a:gd name="T33" fmla="*/ 33 h 92"/>
              <a:gd name="T34" fmla="*/ 87 w 93"/>
              <a:gd name="T35" fmla="*/ 36 h 92"/>
              <a:gd name="T36" fmla="*/ 87 w 93"/>
              <a:gd name="T37" fmla="*/ 42 h 92"/>
              <a:gd name="T38" fmla="*/ 46 w 93"/>
              <a:gd name="T39" fmla="*/ 64 h 92"/>
              <a:gd name="T40" fmla="*/ 47 w 93"/>
              <a:gd name="T41" fmla="*/ 64 h 92"/>
              <a:gd name="T42" fmla="*/ 54 w 93"/>
              <a:gd name="T43" fmla="*/ 59 h 92"/>
              <a:gd name="T44" fmla="*/ 39 w 93"/>
              <a:gd name="T45" fmla="*/ 59 h 92"/>
              <a:gd name="T46" fmla="*/ 46 w 93"/>
              <a:gd name="T47" fmla="*/ 64 h 92"/>
              <a:gd name="T48" fmla="*/ 33 w 93"/>
              <a:gd name="T49" fmla="*/ 55 h 92"/>
              <a:gd name="T50" fmla="*/ 60 w 93"/>
              <a:gd name="T51" fmla="*/ 55 h 92"/>
              <a:gd name="T52" fmla="*/ 67 w 93"/>
              <a:gd name="T53" fmla="*/ 51 h 92"/>
              <a:gd name="T54" fmla="*/ 26 w 93"/>
              <a:gd name="T55" fmla="*/ 51 h 92"/>
              <a:gd name="T56" fmla="*/ 33 w 93"/>
              <a:gd name="T57" fmla="*/ 55 h 92"/>
              <a:gd name="T58" fmla="*/ 19 w 93"/>
              <a:gd name="T59" fmla="*/ 46 h 92"/>
              <a:gd name="T60" fmla="*/ 20 w 93"/>
              <a:gd name="T61" fmla="*/ 46 h 92"/>
              <a:gd name="T62" fmla="*/ 73 w 93"/>
              <a:gd name="T63" fmla="*/ 46 h 92"/>
              <a:gd name="T64" fmla="*/ 74 w 93"/>
              <a:gd name="T65" fmla="*/ 46 h 92"/>
              <a:gd name="T66" fmla="*/ 74 w 93"/>
              <a:gd name="T67" fmla="*/ 42 h 92"/>
              <a:gd name="T68" fmla="*/ 19 w 93"/>
              <a:gd name="T69" fmla="*/ 42 h 92"/>
              <a:gd name="T70" fmla="*/ 19 w 93"/>
              <a:gd name="T71" fmla="*/ 4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92">
                <a:moveTo>
                  <a:pt x="90" y="29"/>
                </a:moveTo>
                <a:cubicBezTo>
                  <a:pt x="50" y="1"/>
                  <a:pt x="50" y="1"/>
                  <a:pt x="50" y="1"/>
                </a:cubicBezTo>
                <a:cubicBezTo>
                  <a:pt x="48" y="0"/>
                  <a:pt x="45" y="0"/>
                  <a:pt x="43" y="1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0"/>
                  <a:pt x="0" y="32"/>
                  <a:pt x="0" y="34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9"/>
                  <a:pt x="3" y="92"/>
                  <a:pt x="6" y="92"/>
                </a:cubicBezTo>
                <a:cubicBezTo>
                  <a:pt x="87" y="92"/>
                  <a:pt x="87" y="92"/>
                  <a:pt x="87" y="92"/>
                </a:cubicBezTo>
                <a:cubicBezTo>
                  <a:pt x="90" y="92"/>
                  <a:pt x="93" y="89"/>
                  <a:pt x="93" y="86"/>
                </a:cubicBezTo>
                <a:cubicBezTo>
                  <a:pt x="93" y="34"/>
                  <a:pt x="93" y="34"/>
                  <a:pt x="93" y="34"/>
                </a:cubicBezTo>
                <a:cubicBezTo>
                  <a:pt x="93" y="32"/>
                  <a:pt x="92" y="30"/>
                  <a:pt x="90" y="29"/>
                </a:cubicBezTo>
                <a:close/>
                <a:moveTo>
                  <a:pt x="87" y="42"/>
                </a:moveTo>
                <a:cubicBezTo>
                  <a:pt x="47" y="69"/>
                  <a:pt x="47" y="69"/>
                  <a:pt x="47" y="69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5"/>
                  <a:pt x="7" y="33"/>
                  <a:pt x="9" y="33"/>
                </a:cubicBezTo>
                <a:cubicBezTo>
                  <a:pt x="84" y="33"/>
                  <a:pt x="84" y="33"/>
                  <a:pt x="84" y="33"/>
                </a:cubicBezTo>
                <a:cubicBezTo>
                  <a:pt x="86" y="33"/>
                  <a:pt x="87" y="35"/>
                  <a:pt x="87" y="36"/>
                </a:cubicBezTo>
                <a:lnTo>
                  <a:pt x="87" y="42"/>
                </a:lnTo>
                <a:close/>
                <a:moveTo>
                  <a:pt x="46" y="64"/>
                </a:moveTo>
                <a:cubicBezTo>
                  <a:pt x="47" y="64"/>
                  <a:pt x="47" y="64"/>
                  <a:pt x="47" y="64"/>
                </a:cubicBezTo>
                <a:cubicBezTo>
                  <a:pt x="54" y="59"/>
                  <a:pt x="54" y="59"/>
                  <a:pt x="54" y="59"/>
                </a:cubicBezTo>
                <a:cubicBezTo>
                  <a:pt x="39" y="59"/>
                  <a:pt x="39" y="59"/>
                  <a:pt x="39" y="59"/>
                </a:cubicBezTo>
                <a:lnTo>
                  <a:pt x="46" y="64"/>
                </a:lnTo>
                <a:close/>
                <a:moveTo>
                  <a:pt x="33" y="55"/>
                </a:moveTo>
                <a:cubicBezTo>
                  <a:pt x="60" y="55"/>
                  <a:pt x="60" y="55"/>
                  <a:pt x="60" y="55"/>
                </a:cubicBezTo>
                <a:cubicBezTo>
                  <a:pt x="67" y="51"/>
                  <a:pt x="67" y="51"/>
                  <a:pt x="67" y="51"/>
                </a:cubicBezTo>
                <a:cubicBezTo>
                  <a:pt x="26" y="51"/>
                  <a:pt x="26" y="51"/>
                  <a:pt x="26" y="51"/>
                </a:cubicBezTo>
                <a:lnTo>
                  <a:pt x="33" y="55"/>
                </a:lnTo>
                <a:close/>
                <a:moveTo>
                  <a:pt x="19" y="46"/>
                </a:moveTo>
                <a:cubicBezTo>
                  <a:pt x="20" y="46"/>
                  <a:pt x="20" y="46"/>
                  <a:pt x="20" y="46"/>
                </a:cubicBezTo>
                <a:cubicBezTo>
                  <a:pt x="73" y="46"/>
                  <a:pt x="73" y="46"/>
                  <a:pt x="73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2"/>
                  <a:pt x="74" y="42"/>
                  <a:pt x="74" y="42"/>
                </a:cubicBezTo>
                <a:cubicBezTo>
                  <a:pt x="19" y="42"/>
                  <a:pt x="19" y="42"/>
                  <a:pt x="19" y="42"/>
                </a:cubicBezTo>
                <a:lnTo>
                  <a:pt x="19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69" name="Freeform 704">
            <a:extLst>
              <a:ext uri="{FF2B5EF4-FFF2-40B4-BE49-F238E27FC236}">
                <a16:creationId xmlns:a16="http://schemas.microsoft.com/office/drawing/2014/main" id="{38772137-C70F-F782-9072-4A5AA4EC5AC1}"/>
              </a:ext>
            </a:extLst>
          </p:cNvPr>
          <p:cNvSpPr>
            <a:spLocks/>
          </p:cNvSpPr>
          <p:nvPr/>
        </p:nvSpPr>
        <p:spPr bwMode="auto">
          <a:xfrm>
            <a:off x="5740433" y="4901236"/>
            <a:ext cx="898134" cy="144861"/>
          </a:xfrm>
          <a:custGeom>
            <a:avLst/>
            <a:gdLst>
              <a:gd name="T0" fmla="*/ 682 w 682"/>
              <a:gd name="T1" fmla="*/ 54 h 110"/>
              <a:gd name="T2" fmla="*/ 586 w 682"/>
              <a:gd name="T3" fmla="*/ 0 h 110"/>
              <a:gd name="T4" fmla="*/ 586 w 682"/>
              <a:gd name="T5" fmla="*/ 34 h 110"/>
              <a:gd name="T6" fmla="*/ 0 w 682"/>
              <a:gd name="T7" fmla="*/ 34 h 110"/>
              <a:gd name="T8" fmla="*/ 0 w 682"/>
              <a:gd name="T9" fmla="*/ 74 h 110"/>
              <a:gd name="T10" fmla="*/ 586 w 682"/>
              <a:gd name="T11" fmla="*/ 74 h 110"/>
              <a:gd name="T12" fmla="*/ 586 w 682"/>
              <a:gd name="T13" fmla="*/ 110 h 110"/>
              <a:gd name="T14" fmla="*/ 682 w 682"/>
              <a:gd name="T15" fmla="*/ 5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2" h="110">
                <a:moveTo>
                  <a:pt x="682" y="54"/>
                </a:moveTo>
                <a:lnTo>
                  <a:pt x="586" y="0"/>
                </a:lnTo>
                <a:lnTo>
                  <a:pt x="586" y="34"/>
                </a:lnTo>
                <a:lnTo>
                  <a:pt x="0" y="34"/>
                </a:lnTo>
                <a:lnTo>
                  <a:pt x="0" y="74"/>
                </a:lnTo>
                <a:lnTo>
                  <a:pt x="586" y="74"/>
                </a:lnTo>
                <a:lnTo>
                  <a:pt x="586" y="110"/>
                </a:lnTo>
                <a:lnTo>
                  <a:pt x="682" y="54"/>
                </a:ln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0" name="Freeform 705">
            <a:extLst>
              <a:ext uri="{FF2B5EF4-FFF2-40B4-BE49-F238E27FC236}">
                <a16:creationId xmlns:a16="http://schemas.microsoft.com/office/drawing/2014/main" id="{D4D1CFEE-DAC3-0B9F-DC15-2F224906B9FE}"/>
              </a:ext>
            </a:extLst>
          </p:cNvPr>
          <p:cNvSpPr>
            <a:spLocks/>
          </p:cNvSpPr>
          <p:nvPr/>
        </p:nvSpPr>
        <p:spPr bwMode="auto">
          <a:xfrm>
            <a:off x="8926044" y="2794177"/>
            <a:ext cx="450384" cy="2204511"/>
          </a:xfrm>
          <a:custGeom>
            <a:avLst/>
            <a:gdLst>
              <a:gd name="T0" fmla="*/ 70 w 171"/>
              <a:gd name="T1" fmla="*/ 18 h 837"/>
              <a:gd name="T2" fmla="*/ 48 w 171"/>
              <a:gd name="T3" fmla="*/ 18 h 837"/>
              <a:gd name="T4" fmla="*/ 48 w 171"/>
              <a:gd name="T5" fmla="*/ 0 h 837"/>
              <a:gd name="T6" fmla="*/ 0 w 171"/>
              <a:gd name="T7" fmla="*/ 28 h 837"/>
              <a:gd name="T8" fmla="*/ 48 w 171"/>
              <a:gd name="T9" fmla="*/ 56 h 837"/>
              <a:gd name="T10" fmla="*/ 48 w 171"/>
              <a:gd name="T11" fmla="*/ 38 h 837"/>
              <a:gd name="T12" fmla="*/ 70 w 171"/>
              <a:gd name="T13" fmla="*/ 38 h 837"/>
              <a:gd name="T14" fmla="*/ 151 w 171"/>
              <a:gd name="T15" fmla="*/ 119 h 837"/>
              <a:gd name="T16" fmla="*/ 151 w 171"/>
              <a:gd name="T17" fmla="*/ 737 h 837"/>
              <a:gd name="T18" fmla="*/ 70 w 171"/>
              <a:gd name="T19" fmla="*/ 817 h 837"/>
              <a:gd name="T20" fmla="*/ 57 w 171"/>
              <a:gd name="T21" fmla="*/ 817 h 837"/>
              <a:gd name="T22" fmla="*/ 57 w 171"/>
              <a:gd name="T23" fmla="*/ 837 h 837"/>
              <a:gd name="T24" fmla="*/ 70 w 171"/>
              <a:gd name="T25" fmla="*/ 837 h 837"/>
              <a:gd name="T26" fmla="*/ 171 w 171"/>
              <a:gd name="T27" fmla="*/ 737 h 837"/>
              <a:gd name="T28" fmla="*/ 171 w 171"/>
              <a:gd name="T29" fmla="*/ 119 h 837"/>
              <a:gd name="T30" fmla="*/ 70 w 171"/>
              <a:gd name="T31" fmla="*/ 18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1" h="837">
                <a:moveTo>
                  <a:pt x="70" y="18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38"/>
                  <a:pt x="48" y="38"/>
                  <a:pt x="48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115" y="38"/>
                  <a:pt x="151" y="74"/>
                  <a:pt x="151" y="119"/>
                </a:cubicBezTo>
                <a:cubicBezTo>
                  <a:pt x="151" y="737"/>
                  <a:pt x="151" y="737"/>
                  <a:pt x="151" y="737"/>
                </a:cubicBezTo>
                <a:cubicBezTo>
                  <a:pt x="151" y="781"/>
                  <a:pt x="115" y="817"/>
                  <a:pt x="70" y="817"/>
                </a:cubicBezTo>
                <a:cubicBezTo>
                  <a:pt x="57" y="817"/>
                  <a:pt x="57" y="817"/>
                  <a:pt x="57" y="817"/>
                </a:cubicBezTo>
                <a:cubicBezTo>
                  <a:pt x="57" y="837"/>
                  <a:pt x="57" y="837"/>
                  <a:pt x="57" y="837"/>
                </a:cubicBezTo>
                <a:cubicBezTo>
                  <a:pt x="70" y="837"/>
                  <a:pt x="70" y="837"/>
                  <a:pt x="70" y="837"/>
                </a:cubicBezTo>
                <a:cubicBezTo>
                  <a:pt x="126" y="837"/>
                  <a:pt x="171" y="792"/>
                  <a:pt x="171" y="737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71" y="63"/>
                  <a:pt x="126" y="18"/>
                  <a:pt x="70" y="18"/>
                </a:cubicBezTo>
                <a:close/>
              </a:path>
            </a:pathLst>
          </a:custGeom>
          <a:solidFill>
            <a:srgbClr val="585CE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1" name="Freeform 706">
            <a:extLst>
              <a:ext uri="{FF2B5EF4-FFF2-40B4-BE49-F238E27FC236}">
                <a16:creationId xmlns:a16="http://schemas.microsoft.com/office/drawing/2014/main" id="{A8A244C2-6341-F7BF-6A1C-DE6A8013C2C0}"/>
              </a:ext>
            </a:extLst>
          </p:cNvPr>
          <p:cNvSpPr>
            <a:spLocks noEditPoints="1"/>
          </p:cNvSpPr>
          <p:nvPr/>
        </p:nvSpPr>
        <p:spPr bwMode="auto">
          <a:xfrm>
            <a:off x="6672805" y="1956620"/>
            <a:ext cx="2218998" cy="1524985"/>
          </a:xfrm>
          <a:custGeom>
            <a:avLst/>
            <a:gdLst>
              <a:gd name="T0" fmla="*/ 780 w 843"/>
              <a:gd name="T1" fmla="*/ 0 h 579"/>
              <a:gd name="T2" fmla="*/ 63 w 843"/>
              <a:gd name="T3" fmla="*/ 0 h 579"/>
              <a:gd name="T4" fmla="*/ 0 w 843"/>
              <a:gd name="T5" fmla="*/ 63 h 579"/>
              <a:gd name="T6" fmla="*/ 0 w 843"/>
              <a:gd name="T7" fmla="*/ 516 h 579"/>
              <a:gd name="T8" fmla="*/ 63 w 843"/>
              <a:gd name="T9" fmla="*/ 579 h 579"/>
              <a:gd name="T10" fmla="*/ 780 w 843"/>
              <a:gd name="T11" fmla="*/ 579 h 579"/>
              <a:gd name="T12" fmla="*/ 843 w 843"/>
              <a:gd name="T13" fmla="*/ 516 h 579"/>
              <a:gd name="T14" fmla="*/ 843 w 843"/>
              <a:gd name="T15" fmla="*/ 63 h 579"/>
              <a:gd name="T16" fmla="*/ 780 w 843"/>
              <a:gd name="T17" fmla="*/ 0 h 579"/>
              <a:gd name="T18" fmla="*/ 831 w 843"/>
              <a:gd name="T19" fmla="*/ 516 h 579"/>
              <a:gd name="T20" fmla="*/ 780 w 843"/>
              <a:gd name="T21" fmla="*/ 567 h 579"/>
              <a:gd name="T22" fmla="*/ 63 w 843"/>
              <a:gd name="T23" fmla="*/ 567 h 579"/>
              <a:gd name="T24" fmla="*/ 12 w 843"/>
              <a:gd name="T25" fmla="*/ 516 h 579"/>
              <a:gd name="T26" fmla="*/ 12 w 843"/>
              <a:gd name="T27" fmla="*/ 142 h 579"/>
              <a:gd name="T28" fmla="*/ 831 w 843"/>
              <a:gd name="T29" fmla="*/ 142 h 579"/>
              <a:gd name="T30" fmla="*/ 831 w 843"/>
              <a:gd name="T31" fmla="*/ 51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3" h="579">
                <a:moveTo>
                  <a:pt x="780" y="0"/>
                </a:moveTo>
                <a:cubicBezTo>
                  <a:pt x="63" y="0"/>
                  <a:pt x="63" y="0"/>
                  <a:pt x="63" y="0"/>
                </a:cubicBezTo>
                <a:cubicBezTo>
                  <a:pt x="29" y="0"/>
                  <a:pt x="0" y="28"/>
                  <a:pt x="0" y="63"/>
                </a:cubicBezTo>
                <a:cubicBezTo>
                  <a:pt x="0" y="516"/>
                  <a:pt x="0" y="516"/>
                  <a:pt x="0" y="516"/>
                </a:cubicBezTo>
                <a:cubicBezTo>
                  <a:pt x="0" y="551"/>
                  <a:pt x="29" y="579"/>
                  <a:pt x="63" y="579"/>
                </a:cubicBezTo>
                <a:cubicBezTo>
                  <a:pt x="780" y="579"/>
                  <a:pt x="780" y="579"/>
                  <a:pt x="780" y="579"/>
                </a:cubicBezTo>
                <a:cubicBezTo>
                  <a:pt x="815" y="579"/>
                  <a:pt x="843" y="551"/>
                  <a:pt x="843" y="516"/>
                </a:cubicBezTo>
                <a:cubicBezTo>
                  <a:pt x="843" y="63"/>
                  <a:pt x="843" y="63"/>
                  <a:pt x="843" y="63"/>
                </a:cubicBezTo>
                <a:cubicBezTo>
                  <a:pt x="843" y="28"/>
                  <a:pt x="815" y="0"/>
                  <a:pt x="780" y="0"/>
                </a:cubicBezTo>
                <a:close/>
                <a:moveTo>
                  <a:pt x="831" y="516"/>
                </a:moveTo>
                <a:cubicBezTo>
                  <a:pt x="831" y="544"/>
                  <a:pt x="808" y="567"/>
                  <a:pt x="780" y="567"/>
                </a:cubicBezTo>
                <a:cubicBezTo>
                  <a:pt x="63" y="567"/>
                  <a:pt x="63" y="567"/>
                  <a:pt x="63" y="567"/>
                </a:cubicBezTo>
                <a:cubicBezTo>
                  <a:pt x="35" y="567"/>
                  <a:pt x="12" y="544"/>
                  <a:pt x="12" y="51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831" y="142"/>
                  <a:pt x="831" y="142"/>
                  <a:pt x="831" y="142"/>
                </a:cubicBezTo>
                <a:lnTo>
                  <a:pt x="831" y="51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2" name="Freeform 707">
            <a:extLst>
              <a:ext uri="{FF2B5EF4-FFF2-40B4-BE49-F238E27FC236}">
                <a16:creationId xmlns:a16="http://schemas.microsoft.com/office/drawing/2014/main" id="{BEE22190-A5E7-74A7-371F-552CE4B6A7BA}"/>
              </a:ext>
            </a:extLst>
          </p:cNvPr>
          <p:cNvSpPr>
            <a:spLocks noEditPoints="1"/>
          </p:cNvSpPr>
          <p:nvPr/>
        </p:nvSpPr>
        <p:spPr bwMode="auto">
          <a:xfrm>
            <a:off x="6672805" y="4061046"/>
            <a:ext cx="2218998" cy="1524985"/>
          </a:xfrm>
          <a:custGeom>
            <a:avLst/>
            <a:gdLst>
              <a:gd name="T0" fmla="*/ 780 w 843"/>
              <a:gd name="T1" fmla="*/ 0 h 579"/>
              <a:gd name="T2" fmla="*/ 63 w 843"/>
              <a:gd name="T3" fmla="*/ 0 h 579"/>
              <a:gd name="T4" fmla="*/ 0 w 843"/>
              <a:gd name="T5" fmla="*/ 63 h 579"/>
              <a:gd name="T6" fmla="*/ 0 w 843"/>
              <a:gd name="T7" fmla="*/ 517 h 579"/>
              <a:gd name="T8" fmla="*/ 63 w 843"/>
              <a:gd name="T9" fmla="*/ 579 h 579"/>
              <a:gd name="T10" fmla="*/ 780 w 843"/>
              <a:gd name="T11" fmla="*/ 579 h 579"/>
              <a:gd name="T12" fmla="*/ 843 w 843"/>
              <a:gd name="T13" fmla="*/ 517 h 579"/>
              <a:gd name="T14" fmla="*/ 843 w 843"/>
              <a:gd name="T15" fmla="*/ 63 h 579"/>
              <a:gd name="T16" fmla="*/ 780 w 843"/>
              <a:gd name="T17" fmla="*/ 0 h 579"/>
              <a:gd name="T18" fmla="*/ 831 w 843"/>
              <a:gd name="T19" fmla="*/ 517 h 579"/>
              <a:gd name="T20" fmla="*/ 780 w 843"/>
              <a:gd name="T21" fmla="*/ 567 h 579"/>
              <a:gd name="T22" fmla="*/ 63 w 843"/>
              <a:gd name="T23" fmla="*/ 567 h 579"/>
              <a:gd name="T24" fmla="*/ 12 w 843"/>
              <a:gd name="T25" fmla="*/ 517 h 579"/>
              <a:gd name="T26" fmla="*/ 12 w 843"/>
              <a:gd name="T27" fmla="*/ 142 h 579"/>
              <a:gd name="T28" fmla="*/ 831 w 843"/>
              <a:gd name="T29" fmla="*/ 142 h 579"/>
              <a:gd name="T30" fmla="*/ 831 w 843"/>
              <a:gd name="T31" fmla="*/ 517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3" h="579">
                <a:moveTo>
                  <a:pt x="780" y="0"/>
                </a:moveTo>
                <a:cubicBezTo>
                  <a:pt x="63" y="0"/>
                  <a:pt x="63" y="0"/>
                  <a:pt x="63" y="0"/>
                </a:cubicBezTo>
                <a:cubicBezTo>
                  <a:pt x="29" y="0"/>
                  <a:pt x="0" y="28"/>
                  <a:pt x="0" y="63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551"/>
                  <a:pt x="29" y="579"/>
                  <a:pt x="63" y="579"/>
                </a:cubicBezTo>
                <a:cubicBezTo>
                  <a:pt x="780" y="579"/>
                  <a:pt x="780" y="579"/>
                  <a:pt x="780" y="579"/>
                </a:cubicBezTo>
                <a:cubicBezTo>
                  <a:pt x="815" y="579"/>
                  <a:pt x="843" y="551"/>
                  <a:pt x="843" y="517"/>
                </a:cubicBezTo>
                <a:cubicBezTo>
                  <a:pt x="843" y="63"/>
                  <a:pt x="843" y="63"/>
                  <a:pt x="843" y="63"/>
                </a:cubicBezTo>
                <a:cubicBezTo>
                  <a:pt x="843" y="28"/>
                  <a:pt x="815" y="0"/>
                  <a:pt x="780" y="0"/>
                </a:cubicBezTo>
                <a:close/>
                <a:moveTo>
                  <a:pt x="831" y="517"/>
                </a:moveTo>
                <a:cubicBezTo>
                  <a:pt x="831" y="544"/>
                  <a:pt x="808" y="567"/>
                  <a:pt x="780" y="567"/>
                </a:cubicBezTo>
                <a:cubicBezTo>
                  <a:pt x="63" y="567"/>
                  <a:pt x="63" y="567"/>
                  <a:pt x="63" y="567"/>
                </a:cubicBezTo>
                <a:cubicBezTo>
                  <a:pt x="35" y="567"/>
                  <a:pt x="12" y="544"/>
                  <a:pt x="12" y="517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831" y="142"/>
                  <a:pt x="831" y="142"/>
                  <a:pt x="831" y="142"/>
                </a:cubicBezTo>
                <a:lnTo>
                  <a:pt x="831" y="51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3" name="Oval 708">
            <a:extLst>
              <a:ext uri="{FF2B5EF4-FFF2-40B4-BE49-F238E27FC236}">
                <a16:creationId xmlns:a16="http://schemas.microsoft.com/office/drawing/2014/main" id="{9B3F0EEF-074E-84F3-B268-77459554C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6321" y="4735305"/>
            <a:ext cx="479357" cy="47672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4" name="Freeform 709">
            <a:extLst>
              <a:ext uri="{FF2B5EF4-FFF2-40B4-BE49-F238E27FC236}">
                <a16:creationId xmlns:a16="http://schemas.microsoft.com/office/drawing/2014/main" id="{5C0630B0-3D42-4625-FA34-4C4F02584D5C}"/>
              </a:ext>
            </a:extLst>
          </p:cNvPr>
          <p:cNvSpPr>
            <a:spLocks noEditPoints="1"/>
          </p:cNvSpPr>
          <p:nvPr/>
        </p:nvSpPr>
        <p:spPr bwMode="auto">
          <a:xfrm>
            <a:off x="8625786" y="4724770"/>
            <a:ext cx="500427" cy="497793"/>
          </a:xfrm>
          <a:custGeom>
            <a:avLst/>
            <a:gdLst>
              <a:gd name="T0" fmla="*/ 95 w 190"/>
              <a:gd name="T1" fmla="*/ 189 h 189"/>
              <a:gd name="T2" fmla="*/ 0 w 190"/>
              <a:gd name="T3" fmla="*/ 94 h 189"/>
              <a:gd name="T4" fmla="*/ 95 w 190"/>
              <a:gd name="T5" fmla="*/ 0 h 189"/>
              <a:gd name="T6" fmla="*/ 190 w 190"/>
              <a:gd name="T7" fmla="*/ 94 h 189"/>
              <a:gd name="T8" fmla="*/ 95 w 190"/>
              <a:gd name="T9" fmla="*/ 189 h 189"/>
              <a:gd name="T10" fmla="*/ 95 w 190"/>
              <a:gd name="T11" fmla="*/ 8 h 189"/>
              <a:gd name="T12" fmla="*/ 8 w 190"/>
              <a:gd name="T13" fmla="*/ 94 h 189"/>
              <a:gd name="T14" fmla="*/ 95 w 190"/>
              <a:gd name="T15" fmla="*/ 181 h 189"/>
              <a:gd name="T16" fmla="*/ 182 w 190"/>
              <a:gd name="T17" fmla="*/ 94 h 189"/>
              <a:gd name="T18" fmla="*/ 95 w 190"/>
              <a:gd name="T19" fmla="*/ 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0" h="189">
                <a:moveTo>
                  <a:pt x="95" y="189"/>
                </a:moveTo>
                <a:cubicBezTo>
                  <a:pt x="43" y="189"/>
                  <a:pt x="0" y="147"/>
                  <a:pt x="0" y="94"/>
                </a:cubicBezTo>
                <a:cubicBezTo>
                  <a:pt x="0" y="42"/>
                  <a:pt x="43" y="0"/>
                  <a:pt x="95" y="0"/>
                </a:cubicBezTo>
                <a:cubicBezTo>
                  <a:pt x="147" y="0"/>
                  <a:pt x="190" y="42"/>
                  <a:pt x="190" y="94"/>
                </a:cubicBezTo>
                <a:cubicBezTo>
                  <a:pt x="190" y="147"/>
                  <a:pt x="147" y="189"/>
                  <a:pt x="95" y="189"/>
                </a:cubicBezTo>
                <a:close/>
                <a:moveTo>
                  <a:pt x="95" y="8"/>
                </a:moveTo>
                <a:cubicBezTo>
                  <a:pt x="47" y="8"/>
                  <a:pt x="8" y="47"/>
                  <a:pt x="8" y="94"/>
                </a:cubicBezTo>
                <a:cubicBezTo>
                  <a:pt x="8" y="142"/>
                  <a:pt x="47" y="181"/>
                  <a:pt x="95" y="181"/>
                </a:cubicBezTo>
                <a:cubicBezTo>
                  <a:pt x="143" y="181"/>
                  <a:pt x="182" y="142"/>
                  <a:pt x="182" y="94"/>
                </a:cubicBezTo>
                <a:cubicBezTo>
                  <a:pt x="182" y="47"/>
                  <a:pt x="143" y="8"/>
                  <a:pt x="95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5" name="Freeform 710">
            <a:extLst>
              <a:ext uri="{FF2B5EF4-FFF2-40B4-BE49-F238E27FC236}">
                <a16:creationId xmlns:a16="http://schemas.microsoft.com/office/drawing/2014/main" id="{F8AEF9FD-A1D0-0C93-01DF-D7ABA10F7054}"/>
              </a:ext>
            </a:extLst>
          </p:cNvPr>
          <p:cNvSpPr>
            <a:spLocks noEditPoints="1"/>
          </p:cNvSpPr>
          <p:nvPr/>
        </p:nvSpPr>
        <p:spPr bwMode="auto">
          <a:xfrm>
            <a:off x="8775914" y="4838025"/>
            <a:ext cx="210706" cy="266016"/>
          </a:xfrm>
          <a:custGeom>
            <a:avLst/>
            <a:gdLst>
              <a:gd name="T0" fmla="*/ 142 w 160"/>
              <a:gd name="T1" fmla="*/ 18 h 202"/>
              <a:gd name="T2" fmla="*/ 142 w 160"/>
              <a:gd name="T3" fmla="*/ 0 h 202"/>
              <a:gd name="T4" fmla="*/ 0 w 160"/>
              <a:gd name="T5" fmla="*/ 0 h 202"/>
              <a:gd name="T6" fmla="*/ 0 w 160"/>
              <a:gd name="T7" fmla="*/ 184 h 202"/>
              <a:gd name="T8" fmla="*/ 18 w 160"/>
              <a:gd name="T9" fmla="*/ 184 h 202"/>
              <a:gd name="T10" fmla="*/ 18 w 160"/>
              <a:gd name="T11" fmla="*/ 202 h 202"/>
              <a:gd name="T12" fmla="*/ 160 w 160"/>
              <a:gd name="T13" fmla="*/ 202 h 202"/>
              <a:gd name="T14" fmla="*/ 160 w 160"/>
              <a:gd name="T15" fmla="*/ 18 h 202"/>
              <a:gd name="T16" fmla="*/ 142 w 160"/>
              <a:gd name="T17" fmla="*/ 18 h 202"/>
              <a:gd name="T18" fmla="*/ 10 w 160"/>
              <a:gd name="T19" fmla="*/ 174 h 202"/>
              <a:gd name="T20" fmla="*/ 10 w 160"/>
              <a:gd name="T21" fmla="*/ 10 h 202"/>
              <a:gd name="T22" fmla="*/ 132 w 160"/>
              <a:gd name="T23" fmla="*/ 10 h 202"/>
              <a:gd name="T24" fmla="*/ 132 w 160"/>
              <a:gd name="T25" fmla="*/ 132 h 202"/>
              <a:gd name="T26" fmla="*/ 90 w 160"/>
              <a:gd name="T27" fmla="*/ 132 h 202"/>
              <a:gd name="T28" fmla="*/ 90 w 160"/>
              <a:gd name="T29" fmla="*/ 174 h 202"/>
              <a:gd name="T30" fmla="*/ 10 w 160"/>
              <a:gd name="T31" fmla="*/ 174 h 202"/>
              <a:gd name="T32" fmla="*/ 150 w 160"/>
              <a:gd name="T33" fmla="*/ 192 h 202"/>
              <a:gd name="T34" fmla="*/ 28 w 160"/>
              <a:gd name="T35" fmla="*/ 192 h 202"/>
              <a:gd name="T36" fmla="*/ 28 w 160"/>
              <a:gd name="T37" fmla="*/ 184 h 202"/>
              <a:gd name="T38" fmla="*/ 96 w 160"/>
              <a:gd name="T39" fmla="*/ 184 h 202"/>
              <a:gd name="T40" fmla="*/ 142 w 160"/>
              <a:gd name="T41" fmla="*/ 136 h 202"/>
              <a:gd name="T42" fmla="*/ 142 w 160"/>
              <a:gd name="T43" fmla="*/ 28 h 202"/>
              <a:gd name="T44" fmla="*/ 150 w 160"/>
              <a:gd name="T45" fmla="*/ 28 h 202"/>
              <a:gd name="T46" fmla="*/ 150 w 160"/>
              <a:gd name="T47" fmla="*/ 192 h 202"/>
              <a:gd name="T48" fmla="*/ 116 w 160"/>
              <a:gd name="T49" fmla="*/ 32 h 202"/>
              <a:gd name="T50" fmla="*/ 28 w 160"/>
              <a:gd name="T51" fmla="*/ 32 h 202"/>
              <a:gd name="T52" fmla="*/ 28 w 160"/>
              <a:gd name="T53" fmla="*/ 46 h 202"/>
              <a:gd name="T54" fmla="*/ 116 w 160"/>
              <a:gd name="T55" fmla="*/ 46 h 202"/>
              <a:gd name="T56" fmla="*/ 116 w 160"/>
              <a:gd name="T57" fmla="*/ 32 h 202"/>
              <a:gd name="T58" fmla="*/ 116 w 160"/>
              <a:gd name="T59" fmla="*/ 58 h 202"/>
              <a:gd name="T60" fmla="*/ 28 w 160"/>
              <a:gd name="T61" fmla="*/ 58 h 202"/>
              <a:gd name="T62" fmla="*/ 28 w 160"/>
              <a:gd name="T63" fmla="*/ 70 h 202"/>
              <a:gd name="T64" fmla="*/ 116 w 160"/>
              <a:gd name="T65" fmla="*/ 70 h 202"/>
              <a:gd name="T66" fmla="*/ 116 w 160"/>
              <a:gd name="T67" fmla="*/ 58 h 202"/>
              <a:gd name="T68" fmla="*/ 116 w 160"/>
              <a:gd name="T69" fmla="*/ 82 h 202"/>
              <a:gd name="T70" fmla="*/ 28 w 160"/>
              <a:gd name="T71" fmla="*/ 82 h 202"/>
              <a:gd name="T72" fmla="*/ 28 w 160"/>
              <a:gd name="T73" fmla="*/ 94 h 202"/>
              <a:gd name="T74" fmla="*/ 116 w 160"/>
              <a:gd name="T75" fmla="*/ 94 h 202"/>
              <a:gd name="T76" fmla="*/ 116 w 160"/>
              <a:gd name="T77" fmla="*/ 82 h 202"/>
              <a:gd name="T78" fmla="*/ 28 w 160"/>
              <a:gd name="T79" fmla="*/ 120 h 202"/>
              <a:gd name="T80" fmla="*/ 72 w 160"/>
              <a:gd name="T81" fmla="*/ 120 h 202"/>
              <a:gd name="T82" fmla="*/ 72 w 160"/>
              <a:gd name="T83" fmla="*/ 108 h 202"/>
              <a:gd name="T84" fmla="*/ 28 w 160"/>
              <a:gd name="T85" fmla="*/ 108 h 202"/>
              <a:gd name="T86" fmla="*/ 28 w 160"/>
              <a:gd name="T87" fmla="*/ 12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0" h="202">
                <a:moveTo>
                  <a:pt x="142" y="18"/>
                </a:moveTo>
                <a:lnTo>
                  <a:pt x="142" y="0"/>
                </a:lnTo>
                <a:lnTo>
                  <a:pt x="0" y="0"/>
                </a:lnTo>
                <a:lnTo>
                  <a:pt x="0" y="184"/>
                </a:lnTo>
                <a:lnTo>
                  <a:pt x="18" y="184"/>
                </a:lnTo>
                <a:lnTo>
                  <a:pt x="18" y="202"/>
                </a:lnTo>
                <a:lnTo>
                  <a:pt x="160" y="202"/>
                </a:lnTo>
                <a:lnTo>
                  <a:pt x="160" y="18"/>
                </a:lnTo>
                <a:lnTo>
                  <a:pt x="142" y="18"/>
                </a:lnTo>
                <a:close/>
                <a:moveTo>
                  <a:pt x="10" y="174"/>
                </a:moveTo>
                <a:lnTo>
                  <a:pt x="10" y="10"/>
                </a:lnTo>
                <a:lnTo>
                  <a:pt x="132" y="10"/>
                </a:lnTo>
                <a:lnTo>
                  <a:pt x="132" y="132"/>
                </a:lnTo>
                <a:lnTo>
                  <a:pt x="90" y="132"/>
                </a:lnTo>
                <a:lnTo>
                  <a:pt x="90" y="174"/>
                </a:lnTo>
                <a:lnTo>
                  <a:pt x="10" y="174"/>
                </a:lnTo>
                <a:close/>
                <a:moveTo>
                  <a:pt x="150" y="192"/>
                </a:moveTo>
                <a:lnTo>
                  <a:pt x="28" y="192"/>
                </a:lnTo>
                <a:lnTo>
                  <a:pt x="28" y="184"/>
                </a:lnTo>
                <a:lnTo>
                  <a:pt x="96" y="184"/>
                </a:lnTo>
                <a:lnTo>
                  <a:pt x="142" y="136"/>
                </a:lnTo>
                <a:lnTo>
                  <a:pt x="142" y="28"/>
                </a:lnTo>
                <a:lnTo>
                  <a:pt x="150" y="28"/>
                </a:lnTo>
                <a:lnTo>
                  <a:pt x="150" y="192"/>
                </a:lnTo>
                <a:close/>
                <a:moveTo>
                  <a:pt x="116" y="32"/>
                </a:moveTo>
                <a:lnTo>
                  <a:pt x="28" y="32"/>
                </a:lnTo>
                <a:lnTo>
                  <a:pt x="28" y="46"/>
                </a:lnTo>
                <a:lnTo>
                  <a:pt x="116" y="46"/>
                </a:lnTo>
                <a:lnTo>
                  <a:pt x="116" y="32"/>
                </a:lnTo>
                <a:close/>
                <a:moveTo>
                  <a:pt x="116" y="58"/>
                </a:moveTo>
                <a:lnTo>
                  <a:pt x="28" y="58"/>
                </a:lnTo>
                <a:lnTo>
                  <a:pt x="28" y="70"/>
                </a:lnTo>
                <a:lnTo>
                  <a:pt x="116" y="70"/>
                </a:lnTo>
                <a:lnTo>
                  <a:pt x="116" y="58"/>
                </a:lnTo>
                <a:close/>
                <a:moveTo>
                  <a:pt x="116" y="82"/>
                </a:moveTo>
                <a:lnTo>
                  <a:pt x="28" y="82"/>
                </a:lnTo>
                <a:lnTo>
                  <a:pt x="28" y="94"/>
                </a:lnTo>
                <a:lnTo>
                  <a:pt x="116" y="94"/>
                </a:lnTo>
                <a:lnTo>
                  <a:pt x="116" y="82"/>
                </a:lnTo>
                <a:close/>
                <a:moveTo>
                  <a:pt x="28" y="120"/>
                </a:moveTo>
                <a:lnTo>
                  <a:pt x="72" y="120"/>
                </a:lnTo>
                <a:lnTo>
                  <a:pt x="72" y="108"/>
                </a:lnTo>
                <a:lnTo>
                  <a:pt x="28" y="108"/>
                </a:lnTo>
                <a:lnTo>
                  <a:pt x="2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6" name="Oval 711">
            <a:extLst>
              <a:ext uri="{FF2B5EF4-FFF2-40B4-BE49-F238E27FC236}">
                <a16:creationId xmlns:a16="http://schemas.microsoft.com/office/drawing/2014/main" id="{95CAB2F8-F675-32A1-9E5C-C841EB9C3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1566" y="2628244"/>
            <a:ext cx="476722" cy="47935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7" name="Freeform 712">
            <a:extLst>
              <a:ext uri="{FF2B5EF4-FFF2-40B4-BE49-F238E27FC236}">
                <a16:creationId xmlns:a16="http://schemas.microsoft.com/office/drawing/2014/main" id="{760268D1-E2F7-A5F3-265C-462BD0A3763F}"/>
              </a:ext>
            </a:extLst>
          </p:cNvPr>
          <p:cNvSpPr>
            <a:spLocks noEditPoints="1"/>
          </p:cNvSpPr>
          <p:nvPr/>
        </p:nvSpPr>
        <p:spPr bwMode="auto">
          <a:xfrm>
            <a:off x="6441031" y="2617709"/>
            <a:ext cx="497793" cy="500427"/>
          </a:xfrm>
          <a:custGeom>
            <a:avLst/>
            <a:gdLst>
              <a:gd name="T0" fmla="*/ 94 w 189"/>
              <a:gd name="T1" fmla="*/ 190 h 190"/>
              <a:gd name="T2" fmla="*/ 0 w 189"/>
              <a:gd name="T3" fmla="*/ 95 h 190"/>
              <a:gd name="T4" fmla="*/ 94 w 189"/>
              <a:gd name="T5" fmla="*/ 0 h 190"/>
              <a:gd name="T6" fmla="*/ 189 w 189"/>
              <a:gd name="T7" fmla="*/ 95 h 190"/>
              <a:gd name="T8" fmla="*/ 94 w 189"/>
              <a:gd name="T9" fmla="*/ 190 h 190"/>
              <a:gd name="T10" fmla="*/ 94 w 189"/>
              <a:gd name="T11" fmla="*/ 8 h 190"/>
              <a:gd name="T12" fmla="*/ 8 w 189"/>
              <a:gd name="T13" fmla="*/ 95 h 190"/>
              <a:gd name="T14" fmla="*/ 94 w 189"/>
              <a:gd name="T15" fmla="*/ 182 h 190"/>
              <a:gd name="T16" fmla="*/ 181 w 189"/>
              <a:gd name="T17" fmla="*/ 95 h 190"/>
              <a:gd name="T18" fmla="*/ 94 w 189"/>
              <a:gd name="T19" fmla="*/ 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9" h="190">
                <a:moveTo>
                  <a:pt x="94" y="190"/>
                </a:moveTo>
                <a:cubicBezTo>
                  <a:pt x="42" y="190"/>
                  <a:pt x="0" y="147"/>
                  <a:pt x="0" y="95"/>
                </a:cubicBezTo>
                <a:cubicBezTo>
                  <a:pt x="0" y="43"/>
                  <a:pt x="42" y="0"/>
                  <a:pt x="94" y="0"/>
                </a:cubicBezTo>
                <a:cubicBezTo>
                  <a:pt x="147" y="0"/>
                  <a:pt x="189" y="43"/>
                  <a:pt x="189" y="95"/>
                </a:cubicBezTo>
                <a:cubicBezTo>
                  <a:pt x="189" y="147"/>
                  <a:pt x="147" y="190"/>
                  <a:pt x="94" y="190"/>
                </a:cubicBezTo>
                <a:close/>
                <a:moveTo>
                  <a:pt x="94" y="8"/>
                </a:moveTo>
                <a:cubicBezTo>
                  <a:pt x="47" y="8"/>
                  <a:pt x="8" y="47"/>
                  <a:pt x="8" y="95"/>
                </a:cubicBezTo>
                <a:cubicBezTo>
                  <a:pt x="8" y="143"/>
                  <a:pt x="47" y="182"/>
                  <a:pt x="94" y="182"/>
                </a:cubicBezTo>
                <a:cubicBezTo>
                  <a:pt x="142" y="182"/>
                  <a:pt x="181" y="143"/>
                  <a:pt x="181" y="95"/>
                </a:cubicBezTo>
                <a:cubicBezTo>
                  <a:pt x="181" y="47"/>
                  <a:pt x="142" y="8"/>
                  <a:pt x="9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8" name="Freeform 713">
            <a:extLst>
              <a:ext uri="{FF2B5EF4-FFF2-40B4-BE49-F238E27FC236}">
                <a16:creationId xmlns:a16="http://schemas.microsoft.com/office/drawing/2014/main" id="{18266924-D80E-3968-F3EF-2F3E5BF00D08}"/>
              </a:ext>
            </a:extLst>
          </p:cNvPr>
          <p:cNvSpPr>
            <a:spLocks noEditPoints="1"/>
          </p:cNvSpPr>
          <p:nvPr/>
        </p:nvSpPr>
        <p:spPr bwMode="auto">
          <a:xfrm>
            <a:off x="6541116" y="2738867"/>
            <a:ext cx="287087" cy="244945"/>
          </a:xfrm>
          <a:custGeom>
            <a:avLst/>
            <a:gdLst>
              <a:gd name="T0" fmla="*/ 39 w 109"/>
              <a:gd name="T1" fmla="*/ 60 h 93"/>
              <a:gd name="T2" fmla="*/ 39 w 109"/>
              <a:gd name="T3" fmla="*/ 93 h 93"/>
              <a:gd name="T4" fmla="*/ 63 w 109"/>
              <a:gd name="T5" fmla="*/ 93 h 93"/>
              <a:gd name="T6" fmla="*/ 63 w 109"/>
              <a:gd name="T7" fmla="*/ 63 h 93"/>
              <a:gd name="T8" fmla="*/ 53 w 109"/>
              <a:gd name="T9" fmla="*/ 74 h 93"/>
              <a:gd name="T10" fmla="*/ 39 w 109"/>
              <a:gd name="T11" fmla="*/ 60 h 93"/>
              <a:gd name="T12" fmla="*/ 5 w 109"/>
              <a:gd name="T13" fmla="*/ 88 h 93"/>
              <a:gd name="T14" fmla="*/ 9 w 109"/>
              <a:gd name="T15" fmla="*/ 93 h 93"/>
              <a:gd name="T16" fmla="*/ 29 w 109"/>
              <a:gd name="T17" fmla="*/ 93 h 93"/>
              <a:gd name="T18" fmla="*/ 29 w 109"/>
              <a:gd name="T19" fmla="*/ 50 h 93"/>
              <a:gd name="T20" fmla="*/ 5 w 109"/>
              <a:gd name="T21" fmla="*/ 75 h 93"/>
              <a:gd name="T22" fmla="*/ 5 w 109"/>
              <a:gd name="T23" fmla="*/ 88 h 93"/>
              <a:gd name="T24" fmla="*/ 73 w 109"/>
              <a:gd name="T25" fmla="*/ 54 h 93"/>
              <a:gd name="T26" fmla="*/ 73 w 109"/>
              <a:gd name="T27" fmla="*/ 93 h 93"/>
              <a:gd name="T28" fmla="*/ 93 w 109"/>
              <a:gd name="T29" fmla="*/ 93 h 93"/>
              <a:gd name="T30" fmla="*/ 97 w 109"/>
              <a:gd name="T31" fmla="*/ 88 h 93"/>
              <a:gd name="T32" fmla="*/ 97 w 109"/>
              <a:gd name="T33" fmla="*/ 50 h 93"/>
              <a:gd name="T34" fmla="*/ 97 w 109"/>
              <a:gd name="T35" fmla="*/ 29 h 93"/>
              <a:gd name="T36" fmla="*/ 76 w 109"/>
              <a:gd name="T37" fmla="*/ 50 h 93"/>
              <a:gd name="T38" fmla="*/ 73 w 109"/>
              <a:gd name="T39" fmla="*/ 54 h 93"/>
              <a:gd name="T40" fmla="*/ 87 w 109"/>
              <a:gd name="T41" fmla="*/ 2 h 93"/>
              <a:gd name="T42" fmla="*/ 83 w 109"/>
              <a:gd name="T43" fmla="*/ 7 h 93"/>
              <a:gd name="T44" fmla="*/ 88 w 109"/>
              <a:gd name="T45" fmla="*/ 11 h 93"/>
              <a:gd name="T46" fmla="*/ 93 w 109"/>
              <a:gd name="T47" fmla="*/ 10 h 93"/>
              <a:gd name="T48" fmla="*/ 53 w 109"/>
              <a:gd name="T49" fmla="*/ 50 h 93"/>
              <a:gd name="T50" fmla="*/ 29 w 109"/>
              <a:gd name="T51" fmla="*/ 27 h 93"/>
              <a:gd name="T52" fmla="*/ 2 w 109"/>
              <a:gd name="T53" fmla="*/ 54 h 93"/>
              <a:gd name="T54" fmla="*/ 2 w 109"/>
              <a:gd name="T55" fmla="*/ 60 h 93"/>
              <a:gd name="T56" fmla="*/ 8 w 109"/>
              <a:gd name="T57" fmla="*/ 60 h 93"/>
              <a:gd name="T58" fmla="*/ 29 w 109"/>
              <a:gd name="T59" fmla="*/ 39 h 93"/>
              <a:gd name="T60" fmla="*/ 53 w 109"/>
              <a:gd name="T61" fmla="*/ 63 h 93"/>
              <a:gd name="T62" fmla="*/ 99 w 109"/>
              <a:gd name="T63" fmla="*/ 16 h 93"/>
              <a:gd name="T64" fmla="*/ 99 w 109"/>
              <a:gd name="T65" fmla="*/ 21 h 93"/>
              <a:gd name="T66" fmla="*/ 102 w 109"/>
              <a:gd name="T67" fmla="*/ 26 h 93"/>
              <a:gd name="T68" fmla="*/ 103 w 109"/>
              <a:gd name="T69" fmla="*/ 26 h 93"/>
              <a:gd name="T70" fmla="*/ 107 w 109"/>
              <a:gd name="T71" fmla="*/ 22 h 93"/>
              <a:gd name="T72" fmla="*/ 109 w 109"/>
              <a:gd name="T73" fmla="*/ 0 h 93"/>
              <a:gd name="T74" fmla="*/ 87 w 109"/>
              <a:gd name="T75" fmla="*/ 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93">
                <a:moveTo>
                  <a:pt x="39" y="60"/>
                </a:moveTo>
                <a:cubicBezTo>
                  <a:pt x="39" y="93"/>
                  <a:pt x="39" y="93"/>
                  <a:pt x="39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63"/>
                  <a:pt x="63" y="63"/>
                  <a:pt x="63" y="63"/>
                </a:cubicBezTo>
                <a:cubicBezTo>
                  <a:pt x="53" y="74"/>
                  <a:pt x="53" y="74"/>
                  <a:pt x="53" y="74"/>
                </a:cubicBezTo>
                <a:lnTo>
                  <a:pt x="39" y="60"/>
                </a:lnTo>
                <a:close/>
                <a:moveTo>
                  <a:pt x="5" y="88"/>
                </a:moveTo>
                <a:cubicBezTo>
                  <a:pt x="5" y="91"/>
                  <a:pt x="7" y="93"/>
                  <a:pt x="9" y="93"/>
                </a:cubicBezTo>
                <a:cubicBezTo>
                  <a:pt x="29" y="93"/>
                  <a:pt x="29" y="93"/>
                  <a:pt x="29" y="93"/>
                </a:cubicBezTo>
                <a:cubicBezTo>
                  <a:pt x="29" y="50"/>
                  <a:pt x="29" y="50"/>
                  <a:pt x="29" y="50"/>
                </a:cubicBezTo>
                <a:cubicBezTo>
                  <a:pt x="5" y="75"/>
                  <a:pt x="5" y="75"/>
                  <a:pt x="5" y="75"/>
                </a:cubicBezTo>
                <a:lnTo>
                  <a:pt x="5" y="88"/>
                </a:lnTo>
                <a:close/>
                <a:moveTo>
                  <a:pt x="73" y="54"/>
                </a:moveTo>
                <a:cubicBezTo>
                  <a:pt x="73" y="93"/>
                  <a:pt x="73" y="93"/>
                  <a:pt x="7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5" y="93"/>
                  <a:pt x="97" y="91"/>
                  <a:pt x="97" y="88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29"/>
                  <a:pt x="97" y="29"/>
                  <a:pt x="97" y="29"/>
                </a:cubicBezTo>
                <a:cubicBezTo>
                  <a:pt x="76" y="50"/>
                  <a:pt x="76" y="50"/>
                  <a:pt x="76" y="50"/>
                </a:cubicBezTo>
                <a:lnTo>
                  <a:pt x="73" y="54"/>
                </a:lnTo>
                <a:close/>
                <a:moveTo>
                  <a:pt x="87" y="2"/>
                </a:moveTo>
                <a:cubicBezTo>
                  <a:pt x="85" y="2"/>
                  <a:pt x="83" y="4"/>
                  <a:pt x="83" y="7"/>
                </a:cubicBezTo>
                <a:cubicBezTo>
                  <a:pt x="84" y="9"/>
                  <a:pt x="86" y="11"/>
                  <a:pt x="88" y="11"/>
                </a:cubicBezTo>
                <a:cubicBezTo>
                  <a:pt x="93" y="10"/>
                  <a:pt x="93" y="10"/>
                  <a:pt x="93" y="10"/>
                </a:cubicBezTo>
                <a:cubicBezTo>
                  <a:pt x="53" y="50"/>
                  <a:pt x="53" y="50"/>
                  <a:pt x="53" y="50"/>
                </a:cubicBezTo>
                <a:cubicBezTo>
                  <a:pt x="29" y="27"/>
                  <a:pt x="29" y="27"/>
                  <a:pt x="29" y="27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56"/>
                  <a:pt x="0" y="59"/>
                  <a:pt x="2" y="60"/>
                </a:cubicBezTo>
                <a:cubicBezTo>
                  <a:pt x="3" y="62"/>
                  <a:pt x="6" y="62"/>
                  <a:pt x="8" y="60"/>
                </a:cubicBezTo>
                <a:cubicBezTo>
                  <a:pt x="29" y="39"/>
                  <a:pt x="29" y="39"/>
                  <a:pt x="29" y="39"/>
                </a:cubicBezTo>
                <a:cubicBezTo>
                  <a:pt x="53" y="63"/>
                  <a:pt x="53" y="63"/>
                  <a:pt x="53" y="63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21"/>
                  <a:pt x="99" y="21"/>
                  <a:pt x="99" y="21"/>
                </a:cubicBezTo>
                <a:cubicBezTo>
                  <a:pt x="98" y="23"/>
                  <a:pt x="100" y="25"/>
                  <a:pt x="102" y="2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5" y="26"/>
                  <a:pt x="107" y="24"/>
                  <a:pt x="107" y="22"/>
                </a:cubicBezTo>
                <a:cubicBezTo>
                  <a:pt x="109" y="0"/>
                  <a:pt x="109" y="0"/>
                  <a:pt x="109" y="0"/>
                </a:cubicBezTo>
                <a:lnTo>
                  <a:pt x="87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rgbClr val="585CE4"/>
              </a:solidFill>
              <a:cs typeface="2  Bar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60B79EF-4BC4-7504-E5A5-F21998DFA0D9}"/>
              </a:ext>
            </a:extLst>
          </p:cNvPr>
          <p:cNvSpPr txBox="1">
            <a:spLocks/>
          </p:cNvSpPr>
          <p:nvPr/>
        </p:nvSpPr>
        <p:spPr>
          <a:xfrm>
            <a:off x="3609512" y="2490617"/>
            <a:ext cx="1706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Low" rtl="1"/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3B00C7F-F2D3-CEBC-C5ED-68F18994DE05}"/>
              </a:ext>
            </a:extLst>
          </p:cNvPr>
          <p:cNvSpPr txBox="1">
            <a:spLocks/>
          </p:cNvSpPr>
          <p:nvPr/>
        </p:nvSpPr>
        <p:spPr>
          <a:xfrm>
            <a:off x="3556282" y="1996507"/>
            <a:ext cx="17068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</a:t>
            </a:r>
            <a:endParaRPr lang="en-US" sz="20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24D131E-0DCB-A5B9-7411-6644431A1AB0}"/>
              </a:ext>
            </a:extLst>
          </p:cNvPr>
          <p:cNvSpPr txBox="1">
            <a:spLocks/>
          </p:cNvSpPr>
          <p:nvPr/>
        </p:nvSpPr>
        <p:spPr>
          <a:xfrm>
            <a:off x="3503051" y="4598210"/>
            <a:ext cx="1706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Low" rtl="1"/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773D1B2-6056-E01B-27D9-1A0EDD180A93}"/>
              </a:ext>
            </a:extLst>
          </p:cNvPr>
          <p:cNvSpPr txBox="1">
            <a:spLocks/>
          </p:cNvSpPr>
          <p:nvPr/>
        </p:nvSpPr>
        <p:spPr>
          <a:xfrm>
            <a:off x="3556282" y="4104100"/>
            <a:ext cx="17068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</a:t>
            </a:r>
            <a:endParaRPr lang="en-US" sz="20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AC176E8-D346-4796-EB8E-3BAA1734D156}"/>
              </a:ext>
            </a:extLst>
          </p:cNvPr>
          <p:cNvSpPr txBox="1">
            <a:spLocks/>
          </p:cNvSpPr>
          <p:nvPr/>
        </p:nvSpPr>
        <p:spPr>
          <a:xfrm>
            <a:off x="7001581" y="2500349"/>
            <a:ext cx="1706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Low" rtl="1"/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7BBFBD1-F9AA-BE1A-AEAA-CE3E37A23AC4}"/>
              </a:ext>
            </a:extLst>
          </p:cNvPr>
          <p:cNvSpPr txBox="1">
            <a:spLocks/>
          </p:cNvSpPr>
          <p:nvPr/>
        </p:nvSpPr>
        <p:spPr>
          <a:xfrm>
            <a:off x="6928894" y="1996507"/>
            <a:ext cx="17068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</a:t>
            </a:r>
            <a:endParaRPr lang="en-US" sz="20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2982551-4544-13BC-FDC2-AE9BD198C6C8}"/>
              </a:ext>
            </a:extLst>
          </p:cNvPr>
          <p:cNvSpPr txBox="1">
            <a:spLocks/>
          </p:cNvSpPr>
          <p:nvPr/>
        </p:nvSpPr>
        <p:spPr>
          <a:xfrm>
            <a:off x="6862355" y="4598210"/>
            <a:ext cx="1706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Low" rtl="1"/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D0EA1FD-44C6-8B11-0EDF-12773DF67EAA}"/>
              </a:ext>
            </a:extLst>
          </p:cNvPr>
          <p:cNvSpPr txBox="1">
            <a:spLocks/>
          </p:cNvSpPr>
          <p:nvPr/>
        </p:nvSpPr>
        <p:spPr>
          <a:xfrm>
            <a:off x="6928894" y="4104100"/>
            <a:ext cx="17068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2000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عنوان</a:t>
            </a:r>
            <a:endParaRPr lang="en-US" sz="20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E765208-3965-73BA-256F-9A2BF3FA963D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22F2B58-A004-C514-75CD-8369C1A44DD3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C5E45B3-4C49-88EE-F263-03060F408790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0B27B17-7BD3-C810-92CF-B71168798804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0B69701-08E2-4722-26C8-A893680810C5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AAFBD51-2247-1E2A-8265-5F862EF2DF41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0BF9776-74BC-8BB1-D25C-B4E83ED85573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C35581FE-5722-8CEA-7768-5272672A4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AC26377-F1D8-0BBF-242D-697BB2A50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A8F40FC3-8C2D-E866-0916-17246AD05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D34EBF-A5F4-8CC4-71AB-CB648E867117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5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710389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D1B48-4AEC-EA36-DAFE-6CA83D6BAE46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1918-5BFB-4AA6-66D5-D878610CA94D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D7112-B3F8-9065-CEF3-E79F1354A18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BB50CF-BE29-C5E2-4B2D-E64DD87B5D5B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338AD-11BC-A038-B2FC-9A522DEDC7EF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B4EB0-014B-F219-FF47-F475142D9D00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AE354-A27B-905C-AE51-1039F33A6CEC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08CC28-3ABC-21C6-33BC-B3934F53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E03149-042A-6A7A-FC05-5C207E8C1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E8B72D-1128-B051-DBDD-DB291F191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33E4FC5-85A1-F055-081A-74B1C7995EE5}"/>
              </a:ext>
            </a:extLst>
          </p:cNvPr>
          <p:cNvSpPr txBox="1"/>
          <p:nvPr/>
        </p:nvSpPr>
        <p:spPr>
          <a:xfrm>
            <a:off x="467014" y="1836063"/>
            <a:ext cx="11250942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36E1D5-A06E-CDD2-B334-09E3FCE74146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D71D83-F8B2-A3B9-9AE1-0B87C66D1BDC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6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63310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Oval 200">
            <a:extLst>
              <a:ext uri="{FF2B5EF4-FFF2-40B4-BE49-F238E27FC236}">
                <a16:creationId xmlns:a16="http://schemas.microsoft.com/office/drawing/2014/main" id="{61C04045-893A-67DD-154A-F9D72B771363}"/>
              </a:ext>
            </a:extLst>
          </p:cNvPr>
          <p:cNvSpPr/>
          <p:nvPr/>
        </p:nvSpPr>
        <p:spPr>
          <a:xfrm>
            <a:off x="4812333" y="4696070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F512ADA4-D2DE-C99D-E3D0-47A660DF8069}"/>
              </a:ext>
            </a:extLst>
          </p:cNvPr>
          <p:cNvSpPr/>
          <p:nvPr/>
        </p:nvSpPr>
        <p:spPr>
          <a:xfrm>
            <a:off x="6676269" y="4754436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1F5EB8-131E-050A-BE49-24ECD4E4C909}"/>
              </a:ext>
            </a:extLst>
          </p:cNvPr>
          <p:cNvSpPr/>
          <p:nvPr/>
        </p:nvSpPr>
        <p:spPr>
          <a:xfrm>
            <a:off x="7060271" y="3272434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106AB3A8-0E17-0678-DCE7-53E8AB2C4552}"/>
              </a:ext>
            </a:extLst>
          </p:cNvPr>
          <p:cNvSpPr/>
          <p:nvPr/>
        </p:nvSpPr>
        <p:spPr>
          <a:xfrm>
            <a:off x="5838114" y="3686633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E09CD301-9033-17A2-F75E-89F13B44967B}"/>
              </a:ext>
            </a:extLst>
          </p:cNvPr>
          <p:cNvSpPr/>
          <p:nvPr/>
        </p:nvSpPr>
        <p:spPr>
          <a:xfrm>
            <a:off x="4839479" y="2681247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276784DB-3FC3-6F71-BDE8-E6312F08FD30}"/>
              </a:ext>
            </a:extLst>
          </p:cNvPr>
          <p:cNvSpPr/>
          <p:nvPr/>
        </p:nvSpPr>
        <p:spPr>
          <a:xfrm>
            <a:off x="6073570" y="2284427"/>
            <a:ext cx="911916" cy="911916"/>
          </a:xfrm>
          <a:prstGeom prst="ellipse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5589;p54">
            <a:extLst>
              <a:ext uri="{FF2B5EF4-FFF2-40B4-BE49-F238E27FC236}">
                <a16:creationId xmlns:a16="http://schemas.microsoft.com/office/drawing/2014/main" id="{06CD8642-BC38-7E23-35E3-A36DE0FAA6A8}"/>
              </a:ext>
            </a:extLst>
          </p:cNvPr>
          <p:cNvSpPr txBox="1">
            <a:spLocks/>
          </p:cNvSpPr>
          <p:nvPr/>
        </p:nvSpPr>
        <p:spPr>
          <a:xfrm>
            <a:off x="1883391" y="3019447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3" name="Google Shape;5590;p54">
            <a:extLst>
              <a:ext uri="{FF2B5EF4-FFF2-40B4-BE49-F238E27FC236}">
                <a16:creationId xmlns:a16="http://schemas.microsoft.com/office/drawing/2014/main" id="{38D5A859-A1A6-2748-28DE-016DB87437E9}"/>
              </a:ext>
            </a:extLst>
          </p:cNvPr>
          <p:cNvSpPr txBox="1">
            <a:spLocks/>
          </p:cNvSpPr>
          <p:nvPr/>
        </p:nvSpPr>
        <p:spPr>
          <a:xfrm>
            <a:off x="1883391" y="3593635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4" name="Google Shape;5591;p54">
            <a:extLst>
              <a:ext uri="{FF2B5EF4-FFF2-40B4-BE49-F238E27FC236}">
                <a16:creationId xmlns:a16="http://schemas.microsoft.com/office/drawing/2014/main" id="{CD68AC08-5D3C-2878-4FCB-2CEF5C6B18AF}"/>
              </a:ext>
            </a:extLst>
          </p:cNvPr>
          <p:cNvSpPr txBox="1">
            <a:spLocks/>
          </p:cNvSpPr>
          <p:nvPr/>
        </p:nvSpPr>
        <p:spPr>
          <a:xfrm>
            <a:off x="1883391" y="4158274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5" name="Google Shape;5592;p54">
            <a:extLst>
              <a:ext uri="{FF2B5EF4-FFF2-40B4-BE49-F238E27FC236}">
                <a16:creationId xmlns:a16="http://schemas.microsoft.com/office/drawing/2014/main" id="{8A9B4479-04D8-0BEE-11C7-1C19C3E49442}"/>
              </a:ext>
            </a:extLst>
          </p:cNvPr>
          <p:cNvSpPr txBox="1">
            <a:spLocks/>
          </p:cNvSpPr>
          <p:nvPr/>
        </p:nvSpPr>
        <p:spPr>
          <a:xfrm>
            <a:off x="8649345" y="3029401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6" name="Google Shape;5593;p54">
            <a:extLst>
              <a:ext uri="{FF2B5EF4-FFF2-40B4-BE49-F238E27FC236}">
                <a16:creationId xmlns:a16="http://schemas.microsoft.com/office/drawing/2014/main" id="{16E1B3BE-A2D1-8CBC-D543-F5B23F8954FF}"/>
              </a:ext>
            </a:extLst>
          </p:cNvPr>
          <p:cNvSpPr txBox="1">
            <a:spLocks/>
          </p:cNvSpPr>
          <p:nvPr/>
        </p:nvSpPr>
        <p:spPr>
          <a:xfrm>
            <a:off x="8649345" y="3574132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7" name="Google Shape;5594;p54">
            <a:extLst>
              <a:ext uri="{FF2B5EF4-FFF2-40B4-BE49-F238E27FC236}">
                <a16:creationId xmlns:a16="http://schemas.microsoft.com/office/drawing/2014/main" id="{6E4482B8-406A-FEE5-4D25-39F3E6D9B1CB}"/>
              </a:ext>
            </a:extLst>
          </p:cNvPr>
          <p:cNvSpPr txBox="1">
            <a:spLocks/>
          </p:cNvSpPr>
          <p:nvPr/>
        </p:nvSpPr>
        <p:spPr>
          <a:xfrm>
            <a:off x="8649345" y="4148320"/>
            <a:ext cx="1954231" cy="44551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91425" rIns="45700" bIns="128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endParaRPr lang="en-US" sz="2000" dirty="0">
              <a:solidFill>
                <a:schemeClr val="accent5"/>
              </a:solidFill>
            </a:endParaRPr>
          </a:p>
        </p:txBody>
      </p:sp>
      <p:grpSp>
        <p:nvGrpSpPr>
          <p:cNvPr id="8" name="Google Shape;5595;p54">
            <a:extLst>
              <a:ext uri="{FF2B5EF4-FFF2-40B4-BE49-F238E27FC236}">
                <a16:creationId xmlns:a16="http://schemas.microsoft.com/office/drawing/2014/main" id="{6513298A-2B9C-2E4D-86DE-FBC17042AFEA}"/>
              </a:ext>
            </a:extLst>
          </p:cNvPr>
          <p:cNvGrpSpPr/>
          <p:nvPr/>
        </p:nvGrpSpPr>
        <p:grpSpPr>
          <a:xfrm rot="10800000">
            <a:off x="7442605" y="2938426"/>
            <a:ext cx="293264" cy="1272101"/>
            <a:chOff x="800425" y="3059600"/>
            <a:chExt cx="382250" cy="1658100"/>
          </a:xfrm>
        </p:grpSpPr>
        <p:sp>
          <p:nvSpPr>
            <p:cNvPr id="9" name="Google Shape;5596;p54">
              <a:extLst>
                <a:ext uri="{FF2B5EF4-FFF2-40B4-BE49-F238E27FC236}">
                  <a16:creationId xmlns:a16="http://schemas.microsoft.com/office/drawing/2014/main" id="{4E696E44-125B-482B-E134-D3F370DA8E15}"/>
                </a:ext>
              </a:extLst>
            </p:cNvPr>
            <p:cNvSpPr/>
            <p:nvPr/>
          </p:nvSpPr>
          <p:spPr>
            <a:xfrm>
              <a:off x="800425" y="3059600"/>
              <a:ext cx="382250" cy="1658100"/>
            </a:xfrm>
            <a:custGeom>
              <a:avLst/>
              <a:gdLst/>
              <a:ahLst/>
              <a:cxnLst/>
              <a:rect l="l" t="t" r="r" b="b"/>
              <a:pathLst>
                <a:path w="15290" h="66324" extrusionOk="0">
                  <a:moveTo>
                    <a:pt x="7691" y="1"/>
                  </a:moveTo>
                  <a:cubicBezTo>
                    <a:pt x="6080" y="1"/>
                    <a:pt x="4803" y="1308"/>
                    <a:pt x="4803" y="2919"/>
                  </a:cubicBezTo>
                  <a:lnTo>
                    <a:pt x="4803" y="13010"/>
                  </a:lnTo>
                  <a:cubicBezTo>
                    <a:pt x="4803" y="15533"/>
                    <a:pt x="3952" y="17965"/>
                    <a:pt x="2402" y="19971"/>
                  </a:cubicBezTo>
                  <a:cubicBezTo>
                    <a:pt x="852" y="21946"/>
                    <a:pt x="1" y="24378"/>
                    <a:pt x="1" y="26931"/>
                  </a:cubicBezTo>
                  <a:lnTo>
                    <a:pt x="1" y="58695"/>
                  </a:lnTo>
                  <a:cubicBezTo>
                    <a:pt x="1" y="62889"/>
                    <a:pt x="3436" y="66324"/>
                    <a:pt x="7630" y="66324"/>
                  </a:cubicBezTo>
                  <a:cubicBezTo>
                    <a:pt x="11855" y="66324"/>
                    <a:pt x="15290" y="62889"/>
                    <a:pt x="15290" y="58695"/>
                  </a:cubicBezTo>
                  <a:lnTo>
                    <a:pt x="15290" y="26870"/>
                  </a:lnTo>
                  <a:cubicBezTo>
                    <a:pt x="15290" y="24378"/>
                    <a:pt x="14439" y="21946"/>
                    <a:pt x="12889" y="19940"/>
                  </a:cubicBezTo>
                  <a:cubicBezTo>
                    <a:pt x="11399" y="17965"/>
                    <a:pt x="10579" y="15502"/>
                    <a:pt x="10579" y="13010"/>
                  </a:cubicBezTo>
                  <a:lnTo>
                    <a:pt x="10579" y="2919"/>
                  </a:lnTo>
                  <a:cubicBezTo>
                    <a:pt x="10579" y="1308"/>
                    <a:pt x="9272" y="1"/>
                    <a:pt x="7691" y="1"/>
                  </a:cubicBezTo>
                  <a:close/>
                </a:path>
              </a:pathLst>
            </a:custGeom>
            <a:solidFill>
              <a:srgbClr val="FFFFFF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597;p54">
              <a:extLst>
                <a:ext uri="{FF2B5EF4-FFF2-40B4-BE49-F238E27FC236}">
                  <a16:creationId xmlns:a16="http://schemas.microsoft.com/office/drawing/2014/main" id="{4797B678-1020-53CD-DC20-B786A8D6DDB5}"/>
                </a:ext>
              </a:extLst>
            </p:cNvPr>
            <p:cNvSpPr/>
            <p:nvPr/>
          </p:nvSpPr>
          <p:spPr>
            <a:xfrm>
              <a:off x="966100" y="3222225"/>
              <a:ext cx="53200" cy="1397450"/>
            </a:xfrm>
            <a:custGeom>
              <a:avLst/>
              <a:gdLst/>
              <a:ahLst/>
              <a:cxnLst/>
              <a:rect l="l" t="t" r="r" b="b"/>
              <a:pathLst>
                <a:path w="2128" h="55898" extrusionOk="0">
                  <a:moveTo>
                    <a:pt x="1064" y="0"/>
                  </a:moveTo>
                  <a:cubicBezTo>
                    <a:pt x="486" y="0"/>
                    <a:pt x="0" y="517"/>
                    <a:pt x="0" y="1064"/>
                  </a:cubicBezTo>
                  <a:lnTo>
                    <a:pt x="0" y="54834"/>
                  </a:lnTo>
                  <a:cubicBezTo>
                    <a:pt x="0" y="55412"/>
                    <a:pt x="486" y="55898"/>
                    <a:pt x="1064" y="55898"/>
                  </a:cubicBezTo>
                  <a:cubicBezTo>
                    <a:pt x="1611" y="55898"/>
                    <a:pt x="2128" y="55412"/>
                    <a:pt x="2128" y="54834"/>
                  </a:cubicBezTo>
                  <a:lnTo>
                    <a:pt x="2128" y="1064"/>
                  </a:lnTo>
                  <a:cubicBezTo>
                    <a:pt x="2128" y="517"/>
                    <a:pt x="1611" y="0"/>
                    <a:pt x="1064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tx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598;p54">
              <a:extLst>
                <a:ext uri="{FF2B5EF4-FFF2-40B4-BE49-F238E27FC236}">
                  <a16:creationId xmlns:a16="http://schemas.microsoft.com/office/drawing/2014/main" id="{1CE5732E-C32A-F4D3-391B-D5D523C39E76}"/>
                </a:ext>
              </a:extLst>
            </p:cNvPr>
            <p:cNvSpPr/>
            <p:nvPr/>
          </p:nvSpPr>
          <p:spPr>
            <a:xfrm>
              <a:off x="965325" y="4061150"/>
              <a:ext cx="53225" cy="558525"/>
            </a:xfrm>
            <a:custGeom>
              <a:avLst/>
              <a:gdLst/>
              <a:ahLst/>
              <a:cxnLst/>
              <a:rect l="l" t="t" r="r" b="b"/>
              <a:pathLst>
                <a:path w="2129" h="22341" extrusionOk="0">
                  <a:moveTo>
                    <a:pt x="1" y="0"/>
                  </a:moveTo>
                  <a:lnTo>
                    <a:pt x="1" y="21277"/>
                  </a:lnTo>
                  <a:cubicBezTo>
                    <a:pt x="1" y="21855"/>
                    <a:pt x="517" y="22341"/>
                    <a:pt x="1065" y="22341"/>
                  </a:cubicBezTo>
                  <a:cubicBezTo>
                    <a:pt x="1642" y="22341"/>
                    <a:pt x="2128" y="21855"/>
                    <a:pt x="2128" y="21277"/>
                  </a:cubicBezTo>
                  <a:lnTo>
                    <a:pt x="2128" y="0"/>
                  </a:lnTo>
                  <a:close/>
                </a:path>
              </a:pathLst>
            </a:custGeom>
            <a:solidFill>
              <a:srgbClr val="FFFFFF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599;p54">
              <a:extLst>
                <a:ext uri="{FF2B5EF4-FFF2-40B4-BE49-F238E27FC236}">
                  <a16:creationId xmlns:a16="http://schemas.microsoft.com/office/drawing/2014/main" id="{B9E896A9-F476-7911-9D75-BCA43CACB8D8}"/>
                </a:ext>
              </a:extLst>
            </p:cNvPr>
            <p:cNvSpPr/>
            <p:nvPr/>
          </p:nvSpPr>
          <p:spPr>
            <a:xfrm>
              <a:off x="920500" y="3060375"/>
              <a:ext cx="144400" cy="175550"/>
            </a:xfrm>
            <a:custGeom>
              <a:avLst/>
              <a:gdLst/>
              <a:ahLst/>
              <a:cxnLst/>
              <a:rect l="l" t="t" r="r" b="b"/>
              <a:pathLst>
                <a:path w="5776" h="7022" extrusionOk="0">
                  <a:moveTo>
                    <a:pt x="2888" y="0"/>
                  </a:moveTo>
                  <a:cubicBezTo>
                    <a:pt x="1277" y="0"/>
                    <a:pt x="0" y="1277"/>
                    <a:pt x="0" y="2888"/>
                  </a:cubicBezTo>
                  <a:lnTo>
                    <a:pt x="0" y="7022"/>
                  </a:lnTo>
                  <a:lnTo>
                    <a:pt x="5776" y="7022"/>
                  </a:lnTo>
                  <a:lnTo>
                    <a:pt x="5776" y="2888"/>
                  </a:lnTo>
                  <a:cubicBezTo>
                    <a:pt x="5776" y="1277"/>
                    <a:pt x="4469" y="0"/>
                    <a:pt x="2888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600;p54">
              <a:extLst>
                <a:ext uri="{FF2B5EF4-FFF2-40B4-BE49-F238E27FC236}">
                  <a16:creationId xmlns:a16="http://schemas.microsoft.com/office/drawing/2014/main" id="{221FDBD6-0152-AF58-5FB8-F33232247150}"/>
                </a:ext>
              </a:extLst>
            </p:cNvPr>
            <p:cNvSpPr/>
            <p:nvPr/>
          </p:nvSpPr>
          <p:spPr>
            <a:xfrm>
              <a:off x="1049675" y="3541375"/>
              <a:ext cx="25" cy="1071475"/>
            </a:xfrm>
            <a:custGeom>
              <a:avLst/>
              <a:gdLst/>
              <a:ahLst/>
              <a:cxnLst/>
              <a:rect l="l" t="t" r="r" b="b"/>
              <a:pathLst>
                <a:path w="1" h="42859" fill="none" extrusionOk="0">
                  <a:moveTo>
                    <a:pt x="1" y="1"/>
                  </a:moveTo>
                  <a:lnTo>
                    <a:pt x="1" y="42858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601;p54">
              <a:extLst>
                <a:ext uri="{FF2B5EF4-FFF2-40B4-BE49-F238E27FC236}">
                  <a16:creationId xmlns:a16="http://schemas.microsoft.com/office/drawing/2014/main" id="{4A789D15-ADE0-8E60-63DB-D8844226EF04}"/>
                </a:ext>
              </a:extLst>
            </p:cNvPr>
            <p:cNvSpPr/>
            <p:nvPr/>
          </p:nvSpPr>
          <p:spPr>
            <a:xfrm>
              <a:off x="1051950" y="3583175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0"/>
                  </a:moveTo>
                  <a:lnTo>
                    <a:pt x="1429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602;p54">
              <a:extLst>
                <a:ext uri="{FF2B5EF4-FFF2-40B4-BE49-F238E27FC236}">
                  <a16:creationId xmlns:a16="http://schemas.microsoft.com/office/drawing/2014/main" id="{90AF8337-6A42-6831-B67F-F5094F967600}"/>
                </a:ext>
              </a:extLst>
            </p:cNvPr>
            <p:cNvSpPr/>
            <p:nvPr/>
          </p:nvSpPr>
          <p:spPr>
            <a:xfrm>
              <a:off x="1051950" y="36204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603;p54">
              <a:extLst>
                <a:ext uri="{FF2B5EF4-FFF2-40B4-BE49-F238E27FC236}">
                  <a16:creationId xmlns:a16="http://schemas.microsoft.com/office/drawing/2014/main" id="{3D0F0E47-DA58-1298-A4AA-078620AC01E7}"/>
                </a:ext>
              </a:extLst>
            </p:cNvPr>
            <p:cNvSpPr/>
            <p:nvPr/>
          </p:nvSpPr>
          <p:spPr>
            <a:xfrm>
              <a:off x="1051950" y="36530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04;p54">
              <a:extLst>
                <a:ext uri="{FF2B5EF4-FFF2-40B4-BE49-F238E27FC236}">
                  <a16:creationId xmlns:a16="http://schemas.microsoft.com/office/drawing/2014/main" id="{8EEA3CB2-8CB0-A8D7-84C7-87171A3BE83C}"/>
                </a:ext>
              </a:extLst>
            </p:cNvPr>
            <p:cNvSpPr/>
            <p:nvPr/>
          </p:nvSpPr>
          <p:spPr>
            <a:xfrm>
              <a:off x="1051950" y="36850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605;p54">
              <a:extLst>
                <a:ext uri="{FF2B5EF4-FFF2-40B4-BE49-F238E27FC236}">
                  <a16:creationId xmlns:a16="http://schemas.microsoft.com/office/drawing/2014/main" id="{623740DB-A539-3888-6F49-F62A47A4FF81}"/>
                </a:ext>
              </a:extLst>
            </p:cNvPr>
            <p:cNvSpPr/>
            <p:nvPr/>
          </p:nvSpPr>
          <p:spPr>
            <a:xfrm>
              <a:off x="1051950" y="37169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606;p54">
              <a:extLst>
                <a:ext uri="{FF2B5EF4-FFF2-40B4-BE49-F238E27FC236}">
                  <a16:creationId xmlns:a16="http://schemas.microsoft.com/office/drawing/2014/main" id="{8D2D6D22-4994-327E-16C6-0F50130F8586}"/>
                </a:ext>
              </a:extLst>
            </p:cNvPr>
            <p:cNvSpPr/>
            <p:nvPr/>
          </p:nvSpPr>
          <p:spPr>
            <a:xfrm>
              <a:off x="1051950" y="3749575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1"/>
                  </a:moveTo>
                  <a:lnTo>
                    <a:pt x="1429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607;p54">
              <a:extLst>
                <a:ext uri="{FF2B5EF4-FFF2-40B4-BE49-F238E27FC236}">
                  <a16:creationId xmlns:a16="http://schemas.microsoft.com/office/drawing/2014/main" id="{D6904D3E-658B-F421-2C6A-FAEDE55143CA}"/>
                </a:ext>
              </a:extLst>
            </p:cNvPr>
            <p:cNvSpPr/>
            <p:nvPr/>
          </p:nvSpPr>
          <p:spPr>
            <a:xfrm>
              <a:off x="1051950" y="37830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608;p54">
              <a:extLst>
                <a:ext uri="{FF2B5EF4-FFF2-40B4-BE49-F238E27FC236}">
                  <a16:creationId xmlns:a16="http://schemas.microsoft.com/office/drawing/2014/main" id="{234A5E36-DDC6-E513-733D-A089F41CDA87}"/>
                </a:ext>
              </a:extLst>
            </p:cNvPr>
            <p:cNvSpPr/>
            <p:nvPr/>
          </p:nvSpPr>
          <p:spPr>
            <a:xfrm>
              <a:off x="1051950" y="38149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609;p54">
              <a:extLst>
                <a:ext uri="{FF2B5EF4-FFF2-40B4-BE49-F238E27FC236}">
                  <a16:creationId xmlns:a16="http://schemas.microsoft.com/office/drawing/2014/main" id="{1D2EBBB5-503B-F043-8BAA-49027203AA71}"/>
                </a:ext>
              </a:extLst>
            </p:cNvPr>
            <p:cNvSpPr/>
            <p:nvPr/>
          </p:nvSpPr>
          <p:spPr>
            <a:xfrm>
              <a:off x="1051950" y="38476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610;p54">
              <a:extLst>
                <a:ext uri="{FF2B5EF4-FFF2-40B4-BE49-F238E27FC236}">
                  <a16:creationId xmlns:a16="http://schemas.microsoft.com/office/drawing/2014/main" id="{49650009-A356-3139-3109-72B9F246DB06}"/>
                </a:ext>
              </a:extLst>
            </p:cNvPr>
            <p:cNvSpPr/>
            <p:nvPr/>
          </p:nvSpPr>
          <p:spPr>
            <a:xfrm>
              <a:off x="1051950" y="38795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611;p54">
              <a:extLst>
                <a:ext uri="{FF2B5EF4-FFF2-40B4-BE49-F238E27FC236}">
                  <a16:creationId xmlns:a16="http://schemas.microsoft.com/office/drawing/2014/main" id="{1AE6BBFD-0D49-2480-B5EA-BDF5399155C7}"/>
                </a:ext>
              </a:extLst>
            </p:cNvPr>
            <p:cNvSpPr/>
            <p:nvPr/>
          </p:nvSpPr>
          <p:spPr>
            <a:xfrm>
              <a:off x="1051950" y="3912950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1"/>
                  </a:moveTo>
                  <a:lnTo>
                    <a:pt x="1429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612;p54">
              <a:extLst>
                <a:ext uri="{FF2B5EF4-FFF2-40B4-BE49-F238E27FC236}">
                  <a16:creationId xmlns:a16="http://schemas.microsoft.com/office/drawing/2014/main" id="{C230592D-D2E5-4005-A29C-5D3A51AF9F45}"/>
                </a:ext>
              </a:extLst>
            </p:cNvPr>
            <p:cNvSpPr/>
            <p:nvPr/>
          </p:nvSpPr>
          <p:spPr>
            <a:xfrm>
              <a:off x="1051950" y="39448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613;p54">
              <a:extLst>
                <a:ext uri="{FF2B5EF4-FFF2-40B4-BE49-F238E27FC236}">
                  <a16:creationId xmlns:a16="http://schemas.microsoft.com/office/drawing/2014/main" id="{6D327AE6-D06E-41C1-77EA-4738A7B16CD6}"/>
                </a:ext>
              </a:extLst>
            </p:cNvPr>
            <p:cNvSpPr/>
            <p:nvPr/>
          </p:nvSpPr>
          <p:spPr>
            <a:xfrm>
              <a:off x="1051950" y="39775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614;p54">
              <a:extLst>
                <a:ext uri="{FF2B5EF4-FFF2-40B4-BE49-F238E27FC236}">
                  <a16:creationId xmlns:a16="http://schemas.microsoft.com/office/drawing/2014/main" id="{4E4DD309-DA6F-5CCB-C656-794AFB398C04}"/>
                </a:ext>
              </a:extLst>
            </p:cNvPr>
            <p:cNvSpPr/>
            <p:nvPr/>
          </p:nvSpPr>
          <p:spPr>
            <a:xfrm>
              <a:off x="1051950" y="40102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615;p54">
              <a:extLst>
                <a:ext uri="{FF2B5EF4-FFF2-40B4-BE49-F238E27FC236}">
                  <a16:creationId xmlns:a16="http://schemas.microsoft.com/office/drawing/2014/main" id="{D9F064C3-E2A5-9F88-95AD-D4BB0465BC95}"/>
                </a:ext>
              </a:extLst>
            </p:cNvPr>
            <p:cNvSpPr/>
            <p:nvPr/>
          </p:nvSpPr>
          <p:spPr>
            <a:xfrm>
              <a:off x="1051950" y="40429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616;p54">
              <a:extLst>
                <a:ext uri="{FF2B5EF4-FFF2-40B4-BE49-F238E27FC236}">
                  <a16:creationId xmlns:a16="http://schemas.microsoft.com/office/drawing/2014/main" id="{E8F0F337-C275-8F08-6150-ADB8CFFFCD15}"/>
                </a:ext>
              </a:extLst>
            </p:cNvPr>
            <p:cNvSpPr/>
            <p:nvPr/>
          </p:nvSpPr>
          <p:spPr>
            <a:xfrm>
              <a:off x="1051950" y="4075575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1"/>
                  </a:moveTo>
                  <a:lnTo>
                    <a:pt x="1429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617;p54">
              <a:extLst>
                <a:ext uri="{FF2B5EF4-FFF2-40B4-BE49-F238E27FC236}">
                  <a16:creationId xmlns:a16="http://schemas.microsoft.com/office/drawing/2014/main" id="{58DCBA5B-0471-A13B-C8CE-06346E57561E}"/>
                </a:ext>
              </a:extLst>
            </p:cNvPr>
            <p:cNvSpPr/>
            <p:nvPr/>
          </p:nvSpPr>
          <p:spPr>
            <a:xfrm>
              <a:off x="1051950" y="41075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618;p54">
              <a:extLst>
                <a:ext uri="{FF2B5EF4-FFF2-40B4-BE49-F238E27FC236}">
                  <a16:creationId xmlns:a16="http://schemas.microsoft.com/office/drawing/2014/main" id="{DCFFB7A5-9C0E-6550-3EB7-0D5FD4E97958}"/>
                </a:ext>
              </a:extLst>
            </p:cNvPr>
            <p:cNvSpPr/>
            <p:nvPr/>
          </p:nvSpPr>
          <p:spPr>
            <a:xfrm>
              <a:off x="1051950" y="41401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619;p54">
              <a:extLst>
                <a:ext uri="{FF2B5EF4-FFF2-40B4-BE49-F238E27FC236}">
                  <a16:creationId xmlns:a16="http://schemas.microsoft.com/office/drawing/2014/main" id="{9B289538-1104-3400-4A14-1FC99B757ED3}"/>
                </a:ext>
              </a:extLst>
            </p:cNvPr>
            <p:cNvSpPr/>
            <p:nvPr/>
          </p:nvSpPr>
          <p:spPr>
            <a:xfrm>
              <a:off x="1051950" y="41728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620;p54">
              <a:extLst>
                <a:ext uri="{FF2B5EF4-FFF2-40B4-BE49-F238E27FC236}">
                  <a16:creationId xmlns:a16="http://schemas.microsoft.com/office/drawing/2014/main" id="{B4EAE5A8-4C6E-82A0-CA82-046C90B2C2CE}"/>
                </a:ext>
              </a:extLst>
            </p:cNvPr>
            <p:cNvSpPr/>
            <p:nvPr/>
          </p:nvSpPr>
          <p:spPr>
            <a:xfrm>
              <a:off x="1051950" y="42055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621;p54">
              <a:extLst>
                <a:ext uri="{FF2B5EF4-FFF2-40B4-BE49-F238E27FC236}">
                  <a16:creationId xmlns:a16="http://schemas.microsoft.com/office/drawing/2014/main" id="{77225CC3-926E-D412-AF55-F73602D9B883}"/>
                </a:ext>
              </a:extLst>
            </p:cNvPr>
            <p:cNvSpPr/>
            <p:nvPr/>
          </p:nvSpPr>
          <p:spPr>
            <a:xfrm>
              <a:off x="1051950" y="4238200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0"/>
                  </a:moveTo>
                  <a:lnTo>
                    <a:pt x="1429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622;p54">
              <a:extLst>
                <a:ext uri="{FF2B5EF4-FFF2-40B4-BE49-F238E27FC236}">
                  <a16:creationId xmlns:a16="http://schemas.microsoft.com/office/drawing/2014/main" id="{AC08806C-81DE-6D64-F33D-A1728126F76F}"/>
                </a:ext>
              </a:extLst>
            </p:cNvPr>
            <p:cNvSpPr/>
            <p:nvPr/>
          </p:nvSpPr>
          <p:spPr>
            <a:xfrm>
              <a:off x="1051950" y="42701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623;p54">
              <a:extLst>
                <a:ext uri="{FF2B5EF4-FFF2-40B4-BE49-F238E27FC236}">
                  <a16:creationId xmlns:a16="http://schemas.microsoft.com/office/drawing/2014/main" id="{A6526142-F4B5-78C5-33A2-2D11CA86C578}"/>
                </a:ext>
              </a:extLst>
            </p:cNvPr>
            <p:cNvSpPr/>
            <p:nvPr/>
          </p:nvSpPr>
          <p:spPr>
            <a:xfrm>
              <a:off x="1051950" y="43035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624;p54">
              <a:extLst>
                <a:ext uri="{FF2B5EF4-FFF2-40B4-BE49-F238E27FC236}">
                  <a16:creationId xmlns:a16="http://schemas.microsoft.com/office/drawing/2014/main" id="{E8B74086-3AA7-4F1C-C8ED-EC97D80DEB21}"/>
                </a:ext>
              </a:extLst>
            </p:cNvPr>
            <p:cNvSpPr/>
            <p:nvPr/>
          </p:nvSpPr>
          <p:spPr>
            <a:xfrm>
              <a:off x="1051950" y="43354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625;p54">
              <a:extLst>
                <a:ext uri="{FF2B5EF4-FFF2-40B4-BE49-F238E27FC236}">
                  <a16:creationId xmlns:a16="http://schemas.microsoft.com/office/drawing/2014/main" id="{548C0AE4-FA0A-7ADC-9968-4623C15794BE}"/>
                </a:ext>
              </a:extLst>
            </p:cNvPr>
            <p:cNvSpPr/>
            <p:nvPr/>
          </p:nvSpPr>
          <p:spPr>
            <a:xfrm>
              <a:off x="1051950" y="43681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626;p54">
              <a:extLst>
                <a:ext uri="{FF2B5EF4-FFF2-40B4-BE49-F238E27FC236}">
                  <a16:creationId xmlns:a16="http://schemas.microsoft.com/office/drawing/2014/main" id="{BFB3C2AD-FF14-6F5B-5AAC-5B6BB0E7DE70}"/>
                </a:ext>
              </a:extLst>
            </p:cNvPr>
            <p:cNvSpPr/>
            <p:nvPr/>
          </p:nvSpPr>
          <p:spPr>
            <a:xfrm>
              <a:off x="1051950" y="4400050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1"/>
                  </a:moveTo>
                  <a:lnTo>
                    <a:pt x="1429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627;p54">
              <a:extLst>
                <a:ext uri="{FF2B5EF4-FFF2-40B4-BE49-F238E27FC236}">
                  <a16:creationId xmlns:a16="http://schemas.microsoft.com/office/drawing/2014/main" id="{90CFDD3C-AD51-F427-870F-58258E95DDE4}"/>
                </a:ext>
              </a:extLst>
            </p:cNvPr>
            <p:cNvSpPr/>
            <p:nvPr/>
          </p:nvSpPr>
          <p:spPr>
            <a:xfrm>
              <a:off x="1051950" y="45300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0"/>
                  </a:moveTo>
                  <a:lnTo>
                    <a:pt x="76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628;p54">
              <a:extLst>
                <a:ext uri="{FF2B5EF4-FFF2-40B4-BE49-F238E27FC236}">
                  <a16:creationId xmlns:a16="http://schemas.microsoft.com/office/drawing/2014/main" id="{B0CC30A3-2799-778E-CC06-4587586F84B5}"/>
                </a:ext>
              </a:extLst>
            </p:cNvPr>
            <p:cNvSpPr/>
            <p:nvPr/>
          </p:nvSpPr>
          <p:spPr>
            <a:xfrm>
              <a:off x="1051950" y="4563425"/>
              <a:ext cx="35750" cy="25"/>
            </a:xfrm>
            <a:custGeom>
              <a:avLst/>
              <a:gdLst/>
              <a:ahLst/>
              <a:cxnLst/>
              <a:rect l="l" t="t" r="r" b="b"/>
              <a:pathLst>
                <a:path w="1430" h="1" fill="none" extrusionOk="0">
                  <a:moveTo>
                    <a:pt x="1" y="1"/>
                  </a:moveTo>
                  <a:lnTo>
                    <a:pt x="1429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629;p54">
              <a:extLst>
                <a:ext uri="{FF2B5EF4-FFF2-40B4-BE49-F238E27FC236}">
                  <a16:creationId xmlns:a16="http://schemas.microsoft.com/office/drawing/2014/main" id="{05E8B188-12DA-B552-CCE0-37E36743A8A9}"/>
                </a:ext>
              </a:extLst>
            </p:cNvPr>
            <p:cNvSpPr/>
            <p:nvPr/>
          </p:nvSpPr>
          <p:spPr>
            <a:xfrm>
              <a:off x="1051950" y="44334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630;p54">
              <a:extLst>
                <a:ext uri="{FF2B5EF4-FFF2-40B4-BE49-F238E27FC236}">
                  <a16:creationId xmlns:a16="http://schemas.microsoft.com/office/drawing/2014/main" id="{7AEA2BC6-E457-CD2D-A7AF-281D4DDAE921}"/>
                </a:ext>
              </a:extLst>
            </p:cNvPr>
            <p:cNvSpPr/>
            <p:nvPr/>
          </p:nvSpPr>
          <p:spPr>
            <a:xfrm>
              <a:off x="1051950" y="44661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631;p54">
              <a:extLst>
                <a:ext uri="{FF2B5EF4-FFF2-40B4-BE49-F238E27FC236}">
                  <a16:creationId xmlns:a16="http://schemas.microsoft.com/office/drawing/2014/main" id="{0A24403C-2146-A77B-2395-0B4A69581DA9}"/>
                </a:ext>
              </a:extLst>
            </p:cNvPr>
            <p:cNvSpPr/>
            <p:nvPr/>
          </p:nvSpPr>
          <p:spPr>
            <a:xfrm>
              <a:off x="1051950" y="44980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1" y="1"/>
                  </a:moveTo>
                  <a:lnTo>
                    <a:pt x="76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632;p54">
              <a:extLst>
                <a:ext uri="{FF2B5EF4-FFF2-40B4-BE49-F238E27FC236}">
                  <a16:creationId xmlns:a16="http://schemas.microsoft.com/office/drawing/2014/main" id="{C9572B0B-482D-6C12-40EE-D7C0497C3A47}"/>
                </a:ext>
              </a:extLst>
            </p:cNvPr>
            <p:cNvSpPr/>
            <p:nvPr/>
          </p:nvSpPr>
          <p:spPr>
            <a:xfrm>
              <a:off x="935700" y="3541375"/>
              <a:ext cx="25" cy="1071475"/>
            </a:xfrm>
            <a:custGeom>
              <a:avLst/>
              <a:gdLst/>
              <a:ahLst/>
              <a:cxnLst/>
              <a:rect l="l" t="t" r="r" b="b"/>
              <a:pathLst>
                <a:path w="1" h="42859" fill="none" extrusionOk="0">
                  <a:moveTo>
                    <a:pt x="0" y="1"/>
                  </a:moveTo>
                  <a:lnTo>
                    <a:pt x="0" y="42858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633;p54">
              <a:extLst>
                <a:ext uri="{FF2B5EF4-FFF2-40B4-BE49-F238E27FC236}">
                  <a16:creationId xmlns:a16="http://schemas.microsoft.com/office/drawing/2014/main" id="{6B88690F-4719-3AA8-08AA-B38E15325B26}"/>
                </a:ext>
              </a:extLst>
            </p:cNvPr>
            <p:cNvSpPr/>
            <p:nvPr/>
          </p:nvSpPr>
          <p:spPr>
            <a:xfrm>
              <a:off x="897700" y="3583175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634;p54">
              <a:extLst>
                <a:ext uri="{FF2B5EF4-FFF2-40B4-BE49-F238E27FC236}">
                  <a16:creationId xmlns:a16="http://schemas.microsoft.com/office/drawing/2014/main" id="{919C0CAA-F55F-F14F-53EE-BC4DBD135639}"/>
                </a:ext>
              </a:extLst>
            </p:cNvPr>
            <p:cNvSpPr/>
            <p:nvPr/>
          </p:nvSpPr>
          <p:spPr>
            <a:xfrm>
              <a:off x="913650" y="36204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635;p54">
              <a:extLst>
                <a:ext uri="{FF2B5EF4-FFF2-40B4-BE49-F238E27FC236}">
                  <a16:creationId xmlns:a16="http://schemas.microsoft.com/office/drawing/2014/main" id="{86456129-8C52-42A5-D560-9C2770313268}"/>
                </a:ext>
              </a:extLst>
            </p:cNvPr>
            <p:cNvSpPr/>
            <p:nvPr/>
          </p:nvSpPr>
          <p:spPr>
            <a:xfrm>
              <a:off x="913650" y="36530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636;p54">
              <a:extLst>
                <a:ext uri="{FF2B5EF4-FFF2-40B4-BE49-F238E27FC236}">
                  <a16:creationId xmlns:a16="http://schemas.microsoft.com/office/drawing/2014/main" id="{4B5ED6DF-1305-DCD1-F724-A0ABFB2FABEB}"/>
                </a:ext>
              </a:extLst>
            </p:cNvPr>
            <p:cNvSpPr/>
            <p:nvPr/>
          </p:nvSpPr>
          <p:spPr>
            <a:xfrm>
              <a:off x="913650" y="36850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637;p54">
              <a:extLst>
                <a:ext uri="{FF2B5EF4-FFF2-40B4-BE49-F238E27FC236}">
                  <a16:creationId xmlns:a16="http://schemas.microsoft.com/office/drawing/2014/main" id="{036DCB3F-C17D-7EFC-0377-33274F2ECC41}"/>
                </a:ext>
              </a:extLst>
            </p:cNvPr>
            <p:cNvSpPr/>
            <p:nvPr/>
          </p:nvSpPr>
          <p:spPr>
            <a:xfrm>
              <a:off x="913650" y="37169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638;p54">
              <a:extLst>
                <a:ext uri="{FF2B5EF4-FFF2-40B4-BE49-F238E27FC236}">
                  <a16:creationId xmlns:a16="http://schemas.microsoft.com/office/drawing/2014/main" id="{AFF81DFC-62E3-D045-F146-3F3FDD571FB4}"/>
                </a:ext>
              </a:extLst>
            </p:cNvPr>
            <p:cNvSpPr/>
            <p:nvPr/>
          </p:nvSpPr>
          <p:spPr>
            <a:xfrm>
              <a:off x="897700" y="3749575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639;p54">
              <a:extLst>
                <a:ext uri="{FF2B5EF4-FFF2-40B4-BE49-F238E27FC236}">
                  <a16:creationId xmlns:a16="http://schemas.microsoft.com/office/drawing/2014/main" id="{2CED9199-DD30-70E4-27CF-7BD59433ACE2}"/>
                </a:ext>
              </a:extLst>
            </p:cNvPr>
            <p:cNvSpPr/>
            <p:nvPr/>
          </p:nvSpPr>
          <p:spPr>
            <a:xfrm>
              <a:off x="913650" y="37830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640;p54">
              <a:extLst>
                <a:ext uri="{FF2B5EF4-FFF2-40B4-BE49-F238E27FC236}">
                  <a16:creationId xmlns:a16="http://schemas.microsoft.com/office/drawing/2014/main" id="{F52B4A32-1706-624B-2960-6A8FF0A62559}"/>
                </a:ext>
              </a:extLst>
            </p:cNvPr>
            <p:cNvSpPr/>
            <p:nvPr/>
          </p:nvSpPr>
          <p:spPr>
            <a:xfrm>
              <a:off x="913650" y="38149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641;p54">
              <a:extLst>
                <a:ext uri="{FF2B5EF4-FFF2-40B4-BE49-F238E27FC236}">
                  <a16:creationId xmlns:a16="http://schemas.microsoft.com/office/drawing/2014/main" id="{1D37F5C3-987C-0BDA-E26F-15F752830529}"/>
                </a:ext>
              </a:extLst>
            </p:cNvPr>
            <p:cNvSpPr/>
            <p:nvPr/>
          </p:nvSpPr>
          <p:spPr>
            <a:xfrm>
              <a:off x="913650" y="38476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642;p54">
              <a:extLst>
                <a:ext uri="{FF2B5EF4-FFF2-40B4-BE49-F238E27FC236}">
                  <a16:creationId xmlns:a16="http://schemas.microsoft.com/office/drawing/2014/main" id="{8F55A5AA-4815-0331-B8C2-5310B73FDFCF}"/>
                </a:ext>
              </a:extLst>
            </p:cNvPr>
            <p:cNvSpPr/>
            <p:nvPr/>
          </p:nvSpPr>
          <p:spPr>
            <a:xfrm>
              <a:off x="913650" y="38795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43;p54">
              <a:extLst>
                <a:ext uri="{FF2B5EF4-FFF2-40B4-BE49-F238E27FC236}">
                  <a16:creationId xmlns:a16="http://schemas.microsoft.com/office/drawing/2014/main" id="{5AB3B99E-5573-A8F8-42C2-7F94071B85D5}"/>
                </a:ext>
              </a:extLst>
            </p:cNvPr>
            <p:cNvSpPr/>
            <p:nvPr/>
          </p:nvSpPr>
          <p:spPr>
            <a:xfrm>
              <a:off x="897700" y="3912950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644;p54">
              <a:extLst>
                <a:ext uri="{FF2B5EF4-FFF2-40B4-BE49-F238E27FC236}">
                  <a16:creationId xmlns:a16="http://schemas.microsoft.com/office/drawing/2014/main" id="{00661273-3B18-93ED-8CCF-E7CA266CDDAB}"/>
                </a:ext>
              </a:extLst>
            </p:cNvPr>
            <p:cNvSpPr/>
            <p:nvPr/>
          </p:nvSpPr>
          <p:spPr>
            <a:xfrm>
              <a:off x="913650" y="39448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645;p54">
              <a:extLst>
                <a:ext uri="{FF2B5EF4-FFF2-40B4-BE49-F238E27FC236}">
                  <a16:creationId xmlns:a16="http://schemas.microsoft.com/office/drawing/2014/main" id="{D5B06FFF-36F3-D992-B7E1-88ECE8C279F0}"/>
                </a:ext>
              </a:extLst>
            </p:cNvPr>
            <p:cNvSpPr/>
            <p:nvPr/>
          </p:nvSpPr>
          <p:spPr>
            <a:xfrm>
              <a:off x="913650" y="39775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646;p54">
              <a:extLst>
                <a:ext uri="{FF2B5EF4-FFF2-40B4-BE49-F238E27FC236}">
                  <a16:creationId xmlns:a16="http://schemas.microsoft.com/office/drawing/2014/main" id="{5B64DD64-D19F-1673-C23A-9941BCD06097}"/>
                </a:ext>
              </a:extLst>
            </p:cNvPr>
            <p:cNvSpPr/>
            <p:nvPr/>
          </p:nvSpPr>
          <p:spPr>
            <a:xfrm>
              <a:off x="913650" y="40102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5647;p54">
              <a:extLst>
                <a:ext uri="{FF2B5EF4-FFF2-40B4-BE49-F238E27FC236}">
                  <a16:creationId xmlns:a16="http://schemas.microsoft.com/office/drawing/2014/main" id="{5B968E85-C3F7-3B24-0D30-6C7BA121F08D}"/>
                </a:ext>
              </a:extLst>
            </p:cNvPr>
            <p:cNvSpPr/>
            <p:nvPr/>
          </p:nvSpPr>
          <p:spPr>
            <a:xfrm>
              <a:off x="913650" y="40429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5648;p54">
              <a:extLst>
                <a:ext uri="{FF2B5EF4-FFF2-40B4-BE49-F238E27FC236}">
                  <a16:creationId xmlns:a16="http://schemas.microsoft.com/office/drawing/2014/main" id="{F32D3238-8652-0C9C-B900-903861D119D2}"/>
                </a:ext>
              </a:extLst>
            </p:cNvPr>
            <p:cNvSpPr/>
            <p:nvPr/>
          </p:nvSpPr>
          <p:spPr>
            <a:xfrm>
              <a:off x="897700" y="4075575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649;p54">
              <a:extLst>
                <a:ext uri="{FF2B5EF4-FFF2-40B4-BE49-F238E27FC236}">
                  <a16:creationId xmlns:a16="http://schemas.microsoft.com/office/drawing/2014/main" id="{62C79D51-3A1B-4793-DE91-964F52B8B8ED}"/>
                </a:ext>
              </a:extLst>
            </p:cNvPr>
            <p:cNvSpPr/>
            <p:nvPr/>
          </p:nvSpPr>
          <p:spPr>
            <a:xfrm>
              <a:off x="913650" y="41075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650;p54">
              <a:extLst>
                <a:ext uri="{FF2B5EF4-FFF2-40B4-BE49-F238E27FC236}">
                  <a16:creationId xmlns:a16="http://schemas.microsoft.com/office/drawing/2014/main" id="{29DD92FB-926F-9688-BC7C-2A646C6FB95D}"/>
                </a:ext>
              </a:extLst>
            </p:cNvPr>
            <p:cNvSpPr/>
            <p:nvPr/>
          </p:nvSpPr>
          <p:spPr>
            <a:xfrm>
              <a:off x="913650" y="41401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5651;p54">
              <a:extLst>
                <a:ext uri="{FF2B5EF4-FFF2-40B4-BE49-F238E27FC236}">
                  <a16:creationId xmlns:a16="http://schemas.microsoft.com/office/drawing/2014/main" id="{97326E63-38DB-B7BD-60D9-BA92FDB3D4A2}"/>
                </a:ext>
              </a:extLst>
            </p:cNvPr>
            <p:cNvSpPr/>
            <p:nvPr/>
          </p:nvSpPr>
          <p:spPr>
            <a:xfrm>
              <a:off x="913650" y="41728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5652;p54">
              <a:extLst>
                <a:ext uri="{FF2B5EF4-FFF2-40B4-BE49-F238E27FC236}">
                  <a16:creationId xmlns:a16="http://schemas.microsoft.com/office/drawing/2014/main" id="{CE078EED-63CC-854D-134B-C88E5D378D4B}"/>
                </a:ext>
              </a:extLst>
            </p:cNvPr>
            <p:cNvSpPr/>
            <p:nvPr/>
          </p:nvSpPr>
          <p:spPr>
            <a:xfrm>
              <a:off x="913650" y="42055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5653;p54">
              <a:extLst>
                <a:ext uri="{FF2B5EF4-FFF2-40B4-BE49-F238E27FC236}">
                  <a16:creationId xmlns:a16="http://schemas.microsoft.com/office/drawing/2014/main" id="{0EC955ED-B6D3-201D-A510-197686036F05}"/>
                </a:ext>
              </a:extLst>
            </p:cNvPr>
            <p:cNvSpPr/>
            <p:nvPr/>
          </p:nvSpPr>
          <p:spPr>
            <a:xfrm>
              <a:off x="897700" y="4238200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5654;p54">
              <a:extLst>
                <a:ext uri="{FF2B5EF4-FFF2-40B4-BE49-F238E27FC236}">
                  <a16:creationId xmlns:a16="http://schemas.microsoft.com/office/drawing/2014/main" id="{789E127E-5F9A-D37C-1B43-770BFD7DA5FD}"/>
                </a:ext>
              </a:extLst>
            </p:cNvPr>
            <p:cNvSpPr/>
            <p:nvPr/>
          </p:nvSpPr>
          <p:spPr>
            <a:xfrm>
              <a:off x="913650" y="42701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5655;p54">
              <a:extLst>
                <a:ext uri="{FF2B5EF4-FFF2-40B4-BE49-F238E27FC236}">
                  <a16:creationId xmlns:a16="http://schemas.microsoft.com/office/drawing/2014/main" id="{10EEDB23-C474-7E50-7153-F6033C093B9A}"/>
                </a:ext>
              </a:extLst>
            </p:cNvPr>
            <p:cNvSpPr/>
            <p:nvPr/>
          </p:nvSpPr>
          <p:spPr>
            <a:xfrm>
              <a:off x="913650" y="43035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5656;p54">
              <a:extLst>
                <a:ext uri="{FF2B5EF4-FFF2-40B4-BE49-F238E27FC236}">
                  <a16:creationId xmlns:a16="http://schemas.microsoft.com/office/drawing/2014/main" id="{54CEF7D1-525F-1208-D85A-12B177EEAB7E}"/>
                </a:ext>
              </a:extLst>
            </p:cNvPr>
            <p:cNvSpPr/>
            <p:nvPr/>
          </p:nvSpPr>
          <p:spPr>
            <a:xfrm>
              <a:off x="913650" y="43354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5657;p54">
              <a:extLst>
                <a:ext uri="{FF2B5EF4-FFF2-40B4-BE49-F238E27FC236}">
                  <a16:creationId xmlns:a16="http://schemas.microsoft.com/office/drawing/2014/main" id="{5E3E86CD-B6C6-8475-ECA0-EE8CB3F1FA92}"/>
                </a:ext>
              </a:extLst>
            </p:cNvPr>
            <p:cNvSpPr/>
            <p:nvPr/>
          </p:nvSpPr>
          <p:spPr>
            <a:xfrm>
              <a:off x="913650" y="436812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5658;p54">
              <a:extLst>
                <a:ext uri="{FF2B5EF4-FFF2-40B4-BE49-F238E27FC236}">
                  <a16:creationId xmlns:a16="http://schemas.microsoft.com/office/drawing/2014/main" id="{845F706F-2E5D-6266-EC80-C6AB55216C94}"/>
                </a:ext>
              </a:extLst>
            </p:cNvPr>
            <p:cNvSpPr/>
            <p:nvPr/>
          </p:nvSpPr>
          <p:spPr>
            <a:xfrm>
              <a:off x="897700" y="4400050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659;p54">
              <a:extLst>
                <a:ext uri="{FF2B5EF4-FFF2-40B4-BE49-F238E27FC236}">
                  <a16:creationId xmlns:a16="http://schemas.microsoft.com/office/drawing/2014/main" id="{F351E17E-5AAD-5E18-AD55-B2313C635DC8}"/>
                </a:ext>
              </a:extLst>
            </p:cNvPr>
            <p:cNvSpPr/>
            <p:nvPr/>
          </p:nvSpPr>
          <p:spPr>
            <a:xfrm>
              <a:off x="913650" y="453000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5660;p54">
              <a:extLst>
                <a:ext uri="{FF2B5EF4-FFF2-40B4-BE49-F238E27FC236}">
                  <a16:creationId xmlns:a16="http://schemas.microsoft.com/office/drawing/2014/main" id="{B605529D-4580-7658-4830-6D628611764E}"/>
                </a:ext>
              </a:extLst>
            </p:cNvPr>
            <p:cNvSpPr/>
            <p:nvPr/>
          </p:nvSpPr>
          <p:spPr>
            <a:xfrm>
              <a:off x="897700" y="4563425"/>
              <a:ext cx="34975" cy="25"/>
            </a:xfrm>
            <a:custGeom>
              <a:avLst/>
              <a:gdLst/>
              <a:ahLst/>
              <a:cxnLst/>
              <a:rect l="l" t="t" r="r" b="b"/>
              <a:pathLst>
                <a:path w="1399" h="1" fill="none" extrusionOk="0">
                  <a:moveTo>
                    <a:pt x="139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5661;p54">
              <a:extLst>
                <a:ext uri="{FF2B5EF4-FFF2-40B4-BE49-F238E27FC236}">
                  <a16:creationId xmlns:a16="http://schemas.microsoft.com/office/drawing/2014/main" id="{4A0FC8B4-015E-EEA1-9E2B-9502F9A75F1B}"/>
                </a:ext>
              </a:extLst>
            </p:cNvPr>
            <p:cNvSpPr/>
            <p:nvPr/>
          </p:nvSpPr>
          <p:spPr>
            <a:xfrm>
              <a:off x="913650" y="44334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5662;p54">
              <a:extLst>
                <a:ext uri="{FF2B5EF4-FFF2-40B4-BE49-F238E27FC236}">
                  <a16:creationId xmlns:a16="http://schemas.microsoft.com/office/drawing/2014/main" id="{EDDDDB0C-9679-EB02-52C6-2C5D1C82235C}"/>
                </a:ext>
              </a:extLst>
            </p:cNvPr>
            <p:cNvSpPr/>
            <p:nvPr/>
          </p:nvSpPr>
          <p:spPr>
            <a:xfrm>
              <a:off x="913650" y="4466150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5663;p54">
              <a:extLst>
                <a:ext uri="{FF2B5EF4-FFF2-40B4-BE49-F238E27FC236}">
                  <a16:creationId xmlns:a16="http://schemas.microsoft.com/office/drawing/2014/main" id="{56B35127-3295-C295-06D1-8731B24C19BF}"/>
                </a:ext>
              </a:extLst>
            </p:cNvPr>
            <p:cNvSpPr/>
            <p:nvPr/>
          </p:nvSpPr>
          <p:spPr>
            <a:xfrm>
              <a:off x="913650" y="4498075"/>
              <a:ext cx="19025" cy="25"/>
            </a:xfrm>
            <a:custGeom>
              <a:avLst/>
              <a:gdLst/>
              <a:ahLst/>
              <a:cxnLst/>
              <a:rect l="l" t="t" r="r" b="b"/>
              <a:pathLst>
                <a:path w="761" h="1" fill="none" extrusionOk="0">
                  <a:moveTo>
                    <a:pt x="76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5664;p54">
            <a:extLst>
              <a:ext uri="{FF2B5EF4-FFF2-40B4-BE49-F238E27FC236}">
                <a16:creationId xmlns:a16="http://schemas.microsoft.com/office/drawing/2014/main" id="{B1262019-BCF8-3A40-1587-1AFCFB813F99}"/>
              </a:ext>
            </a:extLst>
          </p:cNvPr>
          <p:cNvGrpSpPr/>
          <p:nvPr/>
        </p:nvGrpSpPr>
        <p:grpSpPr>
          <a:xfrm>
            <a:off x="5898512" y="2485263"/>
            <a:ext cx="1206211" cy="545100"/>
            <a:chOff x="7309360" y="1942498"/>
            <a:chExt cx="648086" cy="292877"/>
          </a:xfrm>
        </p:grpSpPr>
        <p:sp>
          <p:nvSpPr>
            <p:cNvPr id="78" name="Google Shape;5665;p54">
              <a:extLst>
                <a:ext uri="{FF2B5EF4-FFF2-40B4-BE49-F238E27FC236}">
                  <a16:creationId xmlns:a16="http://schemas.microsoft.com/office/drawing/2014/main" id="{2B2BF934-BBF5-E90A-3429-8EB5E4915082}"/>
                </a:ext>
              </a:extLst>
            </p:cNvPr>
            <p:cNvSpPr/>
            <p:nvPr/>
          </p:nvSpPr>
          <p:spPr>
            <a:xfrm rot="822587" flipH="1">
              <a:off x="7522261" y="1993079"/>
              <a:ext cx="434170" cy="60538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5666;p54">
              <a:extLst>
                <a:ext uri="{FF2B5EF4-FFF2-40B4-BE49-F238E27FC236}">
                  <a16:creationId xmlns:a16="http://schemas.microsoft.com/office/drawing/2014/main" id="{16AD9613-6339-2259-AD27-7B61F4292568}"/>
                </a:ext>
              </a:extLst>
            </p:cNvPr>
            <p:cNvSpPr/>
            <p:nvPr/>
          </p:nvSpPr>
          <p:spPr>
            <a:xfrm rot="-822587">
              <a:off x="7310375" y="1993079"/>
              <a:ext cx="434170" cy="60538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" name="Google Shape;5667;p54">
              <a:extLst>
                <a:ext uri="{FF2B5EF4-FFF2-40B4-BE49-F238E27FC236}">
                  <a16:creationId xmlns:a16="http://schemas.microsoft.com/office/drawing/2014/main" id="{58107FD9-E491-05BA-B599-D9668B3C4D9E}"/>
                </a:ext>
              </a:extLst>
            </p:cNvPr>
            <p:cNvGrpSpPr/>
            <p:nvPr/>
          </p:nvGrpSpPr>
          <p:grpSpPr>
            <a:xfrm flipH="1">
              <a:off x="7311330" y="1996450"/>
              <a:ext cx="642075" cy="238925"/>
              <a:chOff x="1346275" y="1766625"/>
              <a:chExt cx="642075" cy="238925"/>
            </a:xfrm>
          </p:grpSpPr>
          <p:sp>
            <p:nvSpPr>
              <p:cNvPr id="81" name="Google Shape;5668;p54">
                <a:extLst>
                  <a:ext uri="{FF2B5EF4-FFF2-40B4-BE49-F238E27FC236}">
                    <a16:creationId xmlns:a16="http://schemas.microsoft.com/office/drawing/2014/main" id="{93F7A678-FF15-5A02-0172-962B0C2A737B}"/>
                  </a:ext>
                </a:extLst>
              </p:cNvPr>
              <p:cNvSpPr/>
              <p:nvPr/>
            </p:nvSpPr>
            <p:spPr>
              <a:xfrm>
                <a:off x="1347775" y="1770350"/>
                <a:ext cx="637900" cy="231450"/>
              </a:xfrm>
              <a:custGeom>
                <a:avLst/>
                <a:gdLst/>
                <a:ahLst/>
                <a:cxnLst/>
                <a:rect l="l" t="t" r="r" b="b"/>
                <a:pathLst>
                  <a:path w="25516" h="9258" extrusionOk="0">
                    <a:moveTo>
                      <a:pt x="12625" y="0"/>
                    </a:moveTo>
                    <a:cubicBezTo>
                      <a:pt x="8203" y="0"/>
                      <a:pt x="4189" y="251"/>
                      <a:pt x="822" y="653"/>
                    </a:cubicBezTo>
                    <a:cubicBezTo>
                      <a:pt x="453" y="700"/>
                      <a:pt x="167" y="998"/>
                      <a:pt x="143" y="1379"/>
                    </a:cubicBezTo>
                    <a:cubicBezTo>
                      <a:pt x="24" y="2832"/>
                      <a:pt x="1" y="6415"/>
                      <a:pt x="2298" y="7975"/>
                    </a:cubicBezTo>
                    <a:cubicBezTo>
                      <a:pt x="3279" y="8637"/>
                      <a:pt x="4214" y="8899"/>
                      <a:pt x="5071" y="8899"/>
                    </a:cubicBezTo>
                    <a:cubicBezTo>
                      <a:pt x="6773" y="8899"/>
                      <a:pt x="8166" y="7862"/>
                      <a:pt x="8990" y="6856"/>
                    </a:cubicBezTo>
                    <a:cubicBezTo>
                      <a:pt x="9624" y="6074"/>
                      <a:pt x="10815" y="5582"/>
                      <a:pt x="12063" y="5582"/>
                    </a:cubicBezTo>
                    <a:cubicBezTo>
                      <a:pt x="13228" y="5582"/>
                      <a:pt x="14443" y="6011"/>
                      <a:pt x="15300" y="7035"/>
                    </a:cubicBezTo>
                    <a:cubicBezTo>
                      <a:pt x="16314" y="8238"/>
                      <a:pt x="18445" y="9257"/>
                      <a:pt x="20449" y="9257"/>
                    </a:cubicBezTo>
                    <a:cubicBezTo>
                      <a:pt x="21974" y="9257"/>
                      <a:pt x="23425" y="8667"/>
                      <a:pt x="24254" y="7118"/>
                    </a:cubicBezTo>
                    <a:cubicBezTo>
                      <a:pt x="25408" y="4963"/>
                      <a:pt x="25516" y="2844"/>
                      <a:pt x="25456" y="1653"/>
                    </a:cubicBezTo>
                    <a:cubicBezTo>
                      <a:pt x="25432" y="1093"/>
                      <a:pt x="24992" y="629"/>
                      <a:pt x="24420" y="581"/>
                    </a:cubicBezTo>
                    <a:cubicBezTo>
                      <a:pt x="20296" y="175"/>
                      <a:pt x="16318" y="0"/>
                      <a:pt x="12625" y="0"/>
                    </a:cubicBezTo>
                    <a:close/>
                  </a:path>
                </a:pathLst>
              </a:custGeom>
              <a:solidFill>
                <a:srgbClr val="9DB3F0">
                  <a:alpha val="22770"/>
                </a:srgbClr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669;p54">
                <a:extLst>
                  <a:ext uri="{FF2B5EF4-FFF2-40B4-BE49-F238E27FC236}">
                    <a16:creationId xmlns:a16="http://schemas.microsoft.com/office/drawing/2014/main" id="{7B363241-F7F6-A12E-87BC-0F319B198826}"/>
                  </a:ext>
                </a:extLst>
              </p:cNvPr>
              <p:cNvSpPr/>
              <p:nvPr/>
            </p:nvSpPr>
            <p:spPr>
              <a:xfrm>
                <a:off x="1346275" y="1766625"/>
                <a:ext cx="642075" cy="238925"/>
              </a:xfrm>
              <a:custGeom>
                <a:avLst/>
                <a:gdLst/>
                <a:ahLst/>
                <a:cxnLst/>
                <a:rect l="l" t="t" r="r" b="b"/>
                <a:pathLst>
                  <a:path w="25683" h="9557" extrusionOk="0">
                    <a:moveTo>
                      <a:pt x="12779" y="297"/>
                    </a:moveTo>
                    <a:cubicBezTo>
                      <a:pt x="13139" y="297"/>
                      <a:pt x="13499" y="298"/>
                      <a:pt x="13860" y="302"/>
                    </a:cubicBezTo>
                    <a:cubicBezTo>
                      <a:pt x="16682" y="326"/>
                      <a:pt x="19515" y="457"/>
                      <a:pt x="22337" y="683"/>
                    </a:cubicBezTo>
                    <a:cubicBezTo>
                      <a:pt x="23051" y="742"/>
                      <a:pt x="23766" y="802"/>
                      <a:pt x="24480" y="873"/>
                    </a:cubicBezTo>
                    <a:cubicBezTo>
                      <a:pt x="24480" y="873"/>
                      <a:pt x="24480" y="873"/>
                      <a:pt x="24480" y="873"/>
                    </a:cubicBezTo>
                    <a:lnTo>
                      <a:pt x="24480" y="873"/>
                    </a:lnTo>
                    <a:cubicBezTo>
                      <a:pt x="24481" y="873"/>
                      <a:pt x="24483" y="874"/>
                      <a:pt x="24484" y="874"/>
                    </a:cubicBezTo>
                    <a:lnTo>
                      <a:pt x="24484" y="874"/>
                    </a:lnTo>
                    <a:cubicBezTo>
                      <a:pt x="25006" y="935"/>
                      <a:pt x="25349" y="1374"/>
                      <a:pt x="25373" y="1873"/>
                    </a:cubicBezTo>
                    <a:cubicBezTo>
                      <a:pt x="25385" y="2326"/>
                      <a:pt x="25385" y="2778"/>
                      <a:pt x="25337" y="3219"/>
                    </a:cubicBezTo>
                    <a:cubicBezTo>
                      <a:pt x="25242" y="4481"/>
                      <a:pt x="24909" y="5719"/>
                      <a:pt x="24361" y="6862"/>
                    </a:cubicBezTo>
                    <a:cubicBezTo>
                      <a:pt x="24135" y="7303"/>
                      <a:pt x="23885" y="7731"/>
                      <a:pt x="23540" y="8088"/>
                    </a:cubicBezTo>
                    <a:cubicBezTo>
                      <a:pt x="23254" y="8386"/>
                      <a:pt x="22921" y="8624"/>
                      <a:pt x="22563" y="8803"/>
                    </a:cubicBezTo>
                    <a:cubicBezTo>
                      <a:pt x="21937" y="9121"/>
                      <a:pt x="21241" y="9253"/>
                      <a:pt x="20542" y="9253"/>
                    </a:cubicBezTo>
                    <a:cubicBezTo>
                      <a:pt x="20430" y="9253"/>
                      <a:pt x="20318" y="9250"/>
                      <a:pt x="20206" y="9243"/>
                    </a:cubicBezTo>
                    <a:cubicBezTo>
                      <a:pt x="19372" y="9208"/>
                      <a:pt x="18551" y="9005"/>
                      <a:pt x="17789" y="8684"/>
                    </a:cubicBezTo>
                    <a:cubicBezTo>
                      <a:pt x="17075" y="8386"/>
                      <a:pt x="16396" y="7981"/>
                      <a:pt x="15836" y="7457"/>
                    </a:cubicBezTo>
                    <a:cubicBezTo>
                      <a:pt x="15527" y="7172"/>
                      <a:pt x="15277" y="6838"/>
                      <a:pt x="14955" y="6564"/>
                    </a:cubicBezTo>
                    <a:cubicBezTo>
                      <a:pt x="14574" y="6255"/>
                      <a:pt x="14158" y="6017"/>
                      <a:pt x="13693" y="5850"/>
                    </a:cubicBezTo>
                    <a:cubicBezTo>
                      <a:pt x="13196" y="5673"/>
                      <a:pt x="12663" y="5585"/>
                      <a:pt x="12131" y="5585"/>
                    </a:cubicBezTo>
                    <a:cubicBezTo>
                      <a:pt x="11734" y="5585"/>
                      <a:pt x="11337" y="5634"/>
                      <a:pt x="10955" y="5731"/>
                    </a:cubicBezTo>
                    <a:cubicBezTo>
                      <a:pt x="10145" y="5922"/>
                      <a:pt x="9419" y="6326"/>
                      <a:pt x="8883" y="6969"/>
                    </a:cubicBezTo>
                    <a:cubicBezTo>
                      <a:pt x="8288" y="7672"/>
                      <a:pt x="7526" y="8279"/>
                      <a:pt x="6657" y="8612"/>
                    </a:cubicBezTo>
                    <a:cubicBezTo>
                      <a:pt x="6159" y="8799"/>
                      <a:pt x="5646" y="8891"/>
                      <a:pt x="5134" y="8891"/>
                    </a:cubicBezTo>
                    <a:cubicBezTo>
                      <a:pt x="4568" y="8891"/>
                      <a:pt x="4004" y="8778"/>
                      <a:pt x="3466" y="8553"/>
                    </a:cubicBezTo>
                    <a:cubicBezTo>
                      <a:pt x="2918" y="8327"/>
                      <a:pt x="2382" y="8017"/>
                      <a:pt x="1954" y="7600"/>
                    </a:cubicBezTo>
                    <a:cubicBezTo>
                      <a:pt x="1620" y="7279"/>
                      <a:pt x="1346" y="6898"/>
                      <a:pt x="1120" y="6493"/>
                    </a:cubicBezTo>
                    <a:cubicBezTo>
                      <a:pt x="358" y="5040"/>
                      <a:pt x="227" y="3278"/>
                      <a:pt x="334" y="1671"/>
                    </a:cubicBezTo>
                    <a:cubicBezTo>
                      <a:pt x="346" y="1457"/>
                      <a:pt x="382" y="1278"/>
                      <a:pt x="549" y="1123"/>
                    </a:cubicBezTo>
                    <a:cubicBezTo>
                      <a:pt x="727" y="945"/>
                      <a:pt x="989" y="945"/>
                      <a:pt x="1227" y="909"/>
                    </a:cubicBezTo>
                    <a:cubicBezTo>
                      <a:pt x="1751" y="849"/>
                      <a:pt x="2275" y="802"/>
                      <a:pt x="2799" y="754"/>
                    </a:cubicBezTo>
                    <a:cubicBezTo>
                      <a:pt x="3942" y="635"/>
                      <a:pt x="5085" y="552"/>
                      <a:pt x="6228" y="492"/>
                    </a:cubicBezTo>
                    <a:cubicBezTo>
                      <a:pt x="8405" y="359"/>
                      <a:pt x="10591" y="297"/>
                      <a:pt x="12779" y="297"/>
                    </a:cubicBezTo>
                    <a:close/>
                    <a:moveTo>
                      <a:pt x="12663" y="0"/>
                    </a:moveTo>
                    <a:cubicBezTo>
                      <a:pt x="10965" y="0"/>
                      <a:pt x="9266" y="40"/>
                      <a:pt x="7561" y="123"/>
                    </a:cubicBezTo>
                    <a:cubicBezTo>
                      <a:pt x="6359" y="171"/>
                      <a:pt x="5156" y="254"/>
                      <a:pt x="3954" y="349"/>
                    </a:cubicBezTo>
                    <a:cubicBezTo>
                      <a:pt x="3406" y="397"/>
                      <a:pt x="2847" y="445"/>
                      <a:pt x="2299" y="504"/>
                    </a:cubicBezTo>
                    <a:cubicBezTo>
                      <a:pt x="2025" y="528"/>
                      <a:pt x="1751" y="564"/>
                      <a:pt x="1477" y="588"/>
                    </a:cubicBezTo>
                    <a:cubicBezTo>
                      <a:pt x="1215" y="623"/>
                      <a:pt x="930" y="611"/>
                      <a:pt x="680" y="707"/>
                    </a:cubicBezTo>
                    <a:cubicBezTo>
                      <a:pt x="442" y="790"/>
                      <a:pt x="251" y="957"/>
                      <a:pt x="144" y="1183"/>
                    </a:cubicBezTo>
                    <a:cubicBezTo>
                      <a:pt x="49" y="1373"/>
                      <a:pt x="49" y="1564"/>
                      <a:pt x="37" y="1766"/>
                    </a:cubicBezTo>
                    <a:cubicBezTo>
                      <a:pt x="13" y="2123"/>
                      <a:pt x="1" y="2469"/>
                      <a:pt x="13" y="2826"/>
                    </a:cubicBezTo>
                    <a:cubicBezTo>
                      <a:pt x="37" y="3719"/>
                      <a:pt x="144" y="4624"/>
                      <a:pt x="394" y="5469"/>
                    </a:cubicBezTo>
                    <a:cubicBezTo>
                      <a:pt x="668" y="6386"/>
                      <a:pt x="1132" y="7267"/>
                      <a:pt x="1846" y="7910"/>
                    </a:cubicBezTo>
                    <a:cubicBezTo>
                      <a:pt x="2729" y="8698"/>
                      <a:pt x="3960" y="9196"/>
                      <a:pt x="5150" y="9196"/>
                    </a:cubicBezTo>
                    <a:cubicBezTo>
                      <a:pt x="5164" y="9196"/>
                      <a:pt x="5178" y="9196"/>
                      <a:pt x="5192" y="9196"/>
                    </a:cubicBezTo>
                    <a:cubicBezTo>
                      <a:pt x="6228" y="9184"/>
                      <a:pt x="7228" y="8779"/>
                      <a:pt x="8062" y="8160"/>
                    </a:cubicBezTo>
                    <a:cubicBezTo>
                      <a:pt x="8431" y="7886"/>
                      <a:pt x="8764" y="7565"/>
                      <a:pt x="9074" y="7207"/>
                    </a:cubicBezTo>
                    <a:cubicBezTo>
                      <a:pt x="9335" y="6898"/>
                      <a:pt x="9609" y="6636"/>
                      <a:pt x="9967" y="6434"/>
                    </a:cubicBezTo>
                    <a:cubicBezTo>
                      <a:pt x="10613" y="6063"/>
                      <a:pt x="11357" y="5880"/>
                      <a:pt x="12100" y="5880"/>
                    </a:cubicBezTo>
                    <a:cubicBezTo>
                      <a:pt x="13246" y="5880"/>
                      <a:pt x="14390" y="6317"/>
                      <a:pt x="15170" y="7184"/>
                    </a:cubicBezTo>
                    <a:cubicBezTo>
                      <a:pt x="15420" y="7457"/>
                      <a:pt x="15658" y="7719"/>
                      <a:pt x="15955" y="7958"/>
                    </a:cubicBezTo>
                    <a:cubicBezTo>
                      <a:pt x="16265" y="8208"/>
                      <a:pt x="16610" y="8422"/>
                      <a:pt x="16955" y="8612"/>
                    </a:cubicBezTo>
                    <a:cubicBezTo>
                      <a:pt x="17706" y="9017"/>
                      <a:pt x="18527" y="9303"/>
                      <a:pt x="19372" y="9458"/>
                    </a:cubicBezTo>
                    <a:cubicBezTo>
                      <a:pt x="19741" y="9521"/>
                      <a:pt x="20120" y="9556"/>
                      <a:pt x="20498" y="9556"/>
                    </a:cubicBezTo>
                    <a:cubicBezTo>
                      <a:pt x="20974" y="9556"/>
                      <a:pt x="21451" y="9500"/>
                      <a:pt x="21908" y="9374"/>
                    </a:cubicBezTo>
                    <a:cubicBezTo>
                      <a:pt x="22742" y="9148"/>
                      <a:pt x="23480" y="8672"/>
                      <a:pt x="24016" y="7993"/>
                    </a:cubicBezTo>
                    <a:cubicBezTo>
                      <a:pt x="24385" y="7529"/>
                      <a:pt x="24647" y="6969"/>
                      <a:pt x="24873" y="6422"/>
                    </a:cubicBezTo>
                    <a:cubicBezTo>
                      <a:pt x="25135" y="5802"/>
                      <a:pt x="25326" y="5171"/>
                      <a:pt x="25457" y="4517"/>
                    </a:cubicBezTo>
                    <a:cubicBezTo>
                      <a:pt x="25564" y="3969"/>
                      <a:pt x="25635" y="3409"/>
                      <a:pt x="25671" y="2850"/>
                    </a:cubicBezTo>
                    <a:cubicBezTo>
                      <a:pt x="25671" y="2612"/>
                      <a:pt x="25683" y="2373"/>
                      <a:pt x="25683" y="2147"/>
                    </a:cubicBezTo>
                    <a:cubicBezTo>
                      <a:pt x="25671" y="1909"/>
                      <a:pt x="25683" y="1671"/>
                      <a:pt x="25599" y="1457"/>
                    </a:cubicBezTo>
                    <a:cubicBezTo>
                      <a:pt x="25433" y="957"/>
                      <a:pt x="24992" y="635"/>
                      <a:pt x="24480" y="576"/>
                    </a:cubicBezTo>
                    <a:cubicBezTo>
                      <a:pt x="24477" y="575"/>
                      <a:pt x="24474" y="575"/>
                      <a:pt x="24470" y="575"/>
                    </a:cubicBezTo>
                    <a:lnTo>
                      <a:pt x="24470" y="575"/>
                    </a:lnTo>
                    <a:cubicBezTo>
                      <a:pt x="21533" y="289"/>
                      <a:pt x="18571" y="111"/>
                      <a:pt x="15610" y="40"/>
                    </a:cubicBezTo>
                    <a:cubicBezTo>
                      <a:pt x="14628" y="14"/>
                      <a:pt x="13646" y="0"/>
                      <a:pt x="12663" y="0"/>
                    </a:cubicBezTo>
                    <a:close/>
                  </a:path>
                </a:pathLst>
              </a:custGeom>
              <a:solidFill>
                <a:srgbClr val="00328E"/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3" name="Google Shape;5670;p54">
                <a:extLst>
                  <a:ext uri="{FF2B5EF4-FFF2-40B4-BE49-F238E27FC236}">
                    <a16:creationId xmlns:a16="http://schemas.microsoft.com/office/drawing/2014/main" id="{0DC52063-F59C-EE99-E81E-A9B42941F20B}"/>
                  </a:ext>
                </a:extLst>
              </p:cNvPr>
              <p:cNvGrpSpPr/>
              <p:nvPr/>
            </p:nvGrpSpPr>
            <p:grpSpPr>
              <a:xfrm>
                <a:off x="1421475" y="1777013"/>
                <a:ext cx="492875" cy="199275"/>
                <a:chOff x="3090250" y="2043563"/>
                <a:chExt cx="492875" cy="199275"/>
              </a:xfrm>
            </p:grpSpPr>
            <p:sp>
              <p:nvSpPr>
                <p:cNvPr id="84" name="Google Shape;5671;p54">
                  <a:extLst>
                    <a:ext uri="{FF2B5EF4-FFF2-40B4-BE49-F238E27FC236}">
                      <a16:creationId xmlns:a16="http://schemas.microsoft.com/office/drawing/2014/main" id="{46EE81C7-3436-4471-F4E9-CE9BBFD4168D}"/>
                    </a:ext>
                  </a:extLst>
                </p:cNvPr>
                <p:cNvSpPr/>
                <p:nvPr/>
              </p:nvSpPr>
              <p:spPr>
                <a:xfrm>
                  <a:off x="3090250" y="2054863"/>
                  <a:ext cx="174225" cy="17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9" h="7035" extrusionOk="0">
                      <a:moveTo>
                        <a:pt x="4453" y="387"/>
                      </a:moveTo>
                      <a:lnTo>
                        <a:pt x="6969" y="0"/>
                      </a:lnTo>
                      <a:lnTo>
                        <a:pt x="1419" y="7035"/>
                      </a:lnTo>
                      <a:lnTo>
                        <a:pt x="645" y="6647"/>
                      </a:lnTo>
                      <a:lnTo>
                        <a:pt x="0" y="5679"/>
                      </a:lnTo>
                      <a:close/>
                    </a:path>
                  </a:pathLst>
                </a:custGeom>
                <a:solidFill>
                  <a:srgbClr val="FFFFFF">
                    <a:alpha val="58480"/>
                  </a:srgbClr>
                </a:solid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Google Shape;5672;p54">
                  <a:extLst>
                    <a:ext uri="{FF2B5EF4-FFF2-40B4-BE49-F238E27FC236}">
                      <a16:creationId xmlns:a16="http://schemas.microsoft.com/office/drawing/2014/main" id="{85882298-EAC2-85C0-310F-A6C2298E61C7}"/>
                    </a:ext>
                  </a:extLst>
                </p:cNvPr>
                <p:cNvSpPr/>
                <p:nvPr/>
              </p:nvSpPr>
              <p:spPr>
                <a:xfrm>
                  <a:off x="3141075" y="2050038"/>
                  <a:ext cx="173425" cy="19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37" h="7712" extrusionOk="0">
                      <a:moveTo>
                        <a:pt x="6098" y="64"/>
                      </a:moveTo>
                      <a:lnTo>
                        <a:pt x="6937" y="0"/>
                      </a:lnTo>
                      <a:lnTo>
                        <a:pt x="580" y="7712"/>
                      </a:lnTo>
                      <a:lnTo>
                        <a:pt x="0" y="7583"/>
                      </a:lnTo>
                      <a:close/>
                    </a:path>
                  </a:pathLst>
                </a:custGeom>
                <a:solidFill>
                  <a:srgbClr val="FFFFFF">
                    <a:alpha val="58480"/>
                  </a:srgbClr>
                </a:solid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Google Shape;5673;p54">
                  <a:extLst>
                    <a:ext uri="{FF2B5EF4-FFF2-40B4-BE49-F238E27FC236}">
                      <a16:creationId xmlns:a16="http://schemas.microsoft.com/office/drawing/2014/main" id="{8E722832-2B73-EB7A-D291-7827C55E9B24}"/>
                    </a:ext>
                  </a:extLst>
                </p:cNvPr>
                <p:cNvSpPr/>
                <p:nvPr/>
              </p:nvSpPr>
              <p:spPr>
                <a:xfrm>
                  <a:off x="3375800" y="2043563"/>
                  <a:ext cx="171025" cy="16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41" h="6712" extrusionOk="0">
                      <a:moveTo>
                        <a:pt x="4598" y="64"/>
                      </a:moveTo>
                      <a:lnTo>
                        <a:pt x="6841" y="0"/>
                      </a:lnTo>
                      <a:lnTo>
                        <a:pt x="1564" y="6712"/>
                      </a:lnTo>
                      <a:lnTo>
                        <a:pt x="790" y="6324"/>
                      </a:lnTo>
                      <a:lnTo>
                        <a:pt x="0" y="5454"/>
                      </a:lnTo>
                      <a:close/>
                    </a:path>
                  </a:pathLst>
                </a:custGeom>
                <a:solidFill>
                  <a:srgbClr val="FFFFFF">
                    <a:alpha val="58480"/>
                  </a:srgbClr>
                </a:solid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Google Shape;5674;p54">
                  <a:extLst>
                    <a:ext uri="{FF2B5EF4-FFF2-40B4-BE49-F238E27FC236}">
                      <a16:creationId xmlns:a16="http://schemas.microsoft.com/office/drawing/2014/main" id="{EEB7DC2B-34CF-1209-ED08-F0396A7D65C8}"/>
                    </a:ext>
                  </a:extLst>
                </p:cNvPr>
                <p:cNvSpPr/>
                <p:nvPr/>
              </p:nvSpPr>
              <p:spPr>
                <a:xfrm>
                  <a:off x="3435100" y="2044388"/>
                  <a:ext cx="148025" cy="17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21" h="7163" extrusionOk="0">
                      <a:moveTo>
                        <a:pt x="5437" y="0"/>
                      </a:moveTo>
                      <a:lnTo>
                        <a:pt x="5921" y="193"/>
                      </a:lnTo>
                      <a:lnTo>
                        <a:pt x="580" y="7163"/>
                      </a:lnTo>
                      <a:lnTo>
                        <a:pt x="0" y="7034"/>
                      </a:lnTo>
                      <a:close/>
                    </a:path>
                  </a:pathLst>
                </a:custGeom>
                <a:solidFill>
                  <a:srgbClr val="FFFFFF">
                    <a:alpha val="58480"/>
                  </a:srgbClr>
                </a:solid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8" name="Google Shape;5675;p54">
            <a:extLst>
              <a:ext uri="{FF2B5EF4-FFF2-40B4-BE49-F238E27FC236}">
                <a16:creationId xmlns:a16="http://schemas.microsoft.com/office/drawing/2014/main" id="{3E7CE961-F975-F92A-9C0B-678712FFF144}"/>
              </a:ext>
            </a:extLst>
          </p:cNvPr>
          <p:cNvGrpSpPr/>
          <p:nvPr/>
        </p:nvGrpSpPr>
        <p:grpSpPr>
          <a:xfrm>
            <a:off x="4794612" y="2663652"/>
            <a:ext cx="775011" cy="856217"/>
            <a:chOff x="5459075" y="1456975"/>
            <a:chExt cx="724700" cy="800550"/>
          </a:xfrm>
        </p:grpSpPr>
        <p:sp>
          <p:nvSpPr>
            <p:cNvPr id="89" name="Google Shape;5676;p54">
              <a:extLst>
                <a:ext uri="{FF2B5EF4-FFF2-40B4-BE49-F238E27FC236}">
                  <a16:creationId xmlns:a16="http://schemas.microsoft.com/office/drawing/2014/main" id="{B781079D-BD30-7CB1-B6F1-BFD5443481DA}"/>
                </a:ext>
              </a:extLst>
            </p:cNvPr>
            <p:cNvSpPr/>
            <p:nvPr/>
          </p:nvSpPr>
          <p:spPr>
            <a:xfrm>
              <a:off x="5459075" y="1903475"/>
              <a:ext cx="306075" cy="354050"/>
            </a:xfrm>
            <a:custGeom>
              <a:avLst/>
              <a:gdLst/>
              <a:ahLst/>
              <a:cxnLst/>
              <a:rect l="l" t="t" r="r" b="b"/>
              <a:pathLst>
                <a:path w="12243" h="14162" extrusionOk="0">
                  <a:moveTo>
                    <a:pt x="10308" y="0"/>
                  </a:moveTo>
                  <a:lnTo>
                    <a:pt x="467" y="12076"/>
                  </a:lnTo>
                  <a:cubicBezTo>
                    <a:pt x="0" y="12609"/>
                    <a:pt x="67" y="13410"/>
                    <a:pt x="634" y="13877"/>
                  </a:cubicBezTo>
                  <a:cubicBezTo>
                    <a:pt x="869" y="14068"/>
                    <a:pt x="1155" y="14162"/>
                    <a:pt x="1439" y="14162"/>
                  </a:cubicBezTo>
                  <a:cubicBezTo>
                    <a:pt x="1801" y="14162"/>
                    <a:pt x="2159" y="14009"/>
                    <a:pt x="2402" y="13710"/>
                  </a:cubicBezTo>
                  <a:lnTo>
                    <a:pt x="12242" y="1635"/>
                  </a:lnTo>
                  <a:lnTo>
                    <a:pt x="10308" y="0"/>
                  </a:lnTo>
                  <a:close/>
                </a:path>
              </a:pathLst>
            </a:custGeom>
            <a:solidFill>
              <a:srgbClr val="5668B2"/>
            </a:solidFill>
            <a:ln w="9525" cap="rnd" cmpd="sng">
              <a:solidFill>
                <a:schemeClr val="tx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5677;p54">
              <a:extLst>
                <a:ext uri="{FF2B5EF4-FFF2-40B4-BE49-F238E27FC236}">
                  <a16:creationId xmlns:a16="http://schemas.microsoft.com/office/drawing/2014/main" id="{1FE4E442-69C2-EF13-0D6A-F0EFBBA8AD31}"/>
                </a:ext>
              </a:extLst>
            </p:cNvPr>
            <p:cNvSpPr/>
            <p:nvPr/>
          </p:nvSpPr>
          <p:spPr>
            <a:xfrm>
              <a:off x="5705900" y="1839250"/>
              <a:ext cx="117625" cy="115125"/>
            </a:xfrm>
            <a:custGeom>
              <a:avLst/>
              <a:gdLst/>
              <a:ahLst/>
              <a:cxnLst/>
              <a:rect l="l" t="t" r="r" b="b"/>
              <a:pathLst>
                <a:path w="4705" h="4605" extrusionOk="0">
                  <a:moveTo>
                    <a:pt x="1902" y="1"/>
                  </a:moveTo>
                  <a:lnTo>
                    <a:pt x="1" y="2336"/>
                  </a:lnTo>
                  <a:lnTo>
                    <a:pt x="2803" y="4604"/>
                  </a:lnTo>
                  <a:lnTo>
                    <a:pt x="4704" y="2269"/>
                  </a:lnTo>
                  <a:lnTo>
                    <a:pt x="190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tx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5678;p54">
              <a:extLst>
                <a:ext uri="{FF2B5EF4-FFF2-40B4-BE49-F238E27FC236}">
                  <a16:creationId xmlns:a16="http://schemas.microsoft.com/office/drawing/2014/main" id="{362FE1F4-FAF4-0016-0D92-50D4198A6A1D}"/>
                </a:ext>
              </a:extLst>
            </p:cNvPr>
            <p:cNvSpPr/>
            <p:nvPr/>
          </p:nvSpPr>
          <p:spPr>
            <a:xfrm>
              <a:off x="5677550" y="1456975"/>
              <a:ext cx="506225" cy="471050"/>
            </a:xfrm>
            <a:custGeom>
              <a:avLst/>
              <a:gdLst/>
              <a:ahLst/>
              <a:cxnLst/>
              <a:rect l="l" t="t" r="r" b="b"/>
              <a:pathLst>
                <a:path w="20249" h="18842" extrusionOk="0">
                  <a:moveTo>
                    <a:pt x="10110" y="0"/>
                  </a:moveTo>
                  <a:cubicBezTo>
                    <a:pt x="5548" y="0"/>
                    <a:pt x="1525" y="3309"/>
                    <a:pt x="801" y="7953"/>
                  </a:cubicBezTo>
                  <a:cubicBezTo>
                    <a:pt x="1" y="13124"/>
                    <a:pt x="3537" y="17927"/>
                    <a:pt x="8674" y="18728"/>
                  </a:cubicBezTo>
                  <a:cubicBezTo>
                    <a:pt x="9166" y="18804"/>
                    <a:pt x="9656" y="18842"/>
                    <a:pt x="10139" y="18842"/>
                  </a:cubicBezTo>
                  <a:cubicBezTo>
                    <a:pt x="14695" y="18842"/>
                    <a:pt x="18694" y="15533"/>
                    <a:pt x="19448" y="10889"/>
                  </a:cubicBezTo>
                  <a:cubicBezTo>
                    <a:pt x="20249" y="5752"/>
                    <a:pt x="16713" y="915"/>
                    <a:pt x="11576" y="114"/>
                  </a:cubicBezTo>
                  <a:cubicBezTo>
                    <a:pt x="11083" y="38"/>
                    <a:pt x="10594" y="0"/>
                    <a:pt x="1011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rnd" cmpd="sng">
              <a:solidFill>
                <a:schemeClr val="tx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5679;p54">
              <a:extLst>
                <a:ext uri="{FF2B5EF4-FFF2-40B4-BE49-F238E27FC236}">
                  <a16:creationId xmlns:a16="http://schemas.microsoft.com/office/drawing/2014/main" id="{A8F10F2D-BD46-5D8F-71E5-39F676800857}"/>
                </a:ext>
              </a:extLst>
            </p:cNvPr>
            <p:cNvSpPr/>
            <p:nvPr/>
          </p:nvSpPr>
          <p:spPr>
            <a:xfrm>
              <a:off x="5748450" y="1522875"/>
              <a:ext cx="364450" cy="340075"/>
            </a:xfrm>
            <a:custGeom>
              <a:avLst/>
              <a:gdLst/>
              <a:ahLst/>
              <a:cxnLst/>
              <a:rect l="l" t="t" r="r" b="b"/>
              <a:pathLst>
                <a:path w="14578" h="13603" extrusionOk="0">
                  <a:moveTo>
                    <a:pt x="7302" y="1"/>
                  </a:moveTo>
                  <a:cubicBezTo>
                    <a:pt x="4009" y="1"/>
                    <a:pt x="1111" y="2397"/>
                    <a:pt x="567" y="5751"/>
                  </a:cubicBezTo>
                  <a:cubicBezTo>
                    <a:pt x="0" y="9454"/>
                    <a:pt x="2535" y="12923"/>
                    <a:pt x="6238" y="13523"/>
                  </a:cubicBezTo>
                  <a:cubicBezTo>
                    <a:pt x="6587" y="13577"/>
                    <a:pt x="6934" y="13602"/>
                    <a:pt x="7276" y="13602"/>
                  </a:cubicBezTo>
                  <a:cubicBezTo>
                    <a:pt x="10574" y="13602"/>
                    <a:pt x="13497" y="11206"/>
                    <a:pt x="14010" y="7852"/>
                  </a:cubicBezTo>
                  <a:cubicBezTo>
                    <a:pt x="14577" y="4150"/>
                    <a:pt x="12042" y="681"/>
                    <a:pt x="8340" y="80"/>
                  </a:cubicBezTo>
                  <a:cubicBezTo>
                    <a:pt x="7991" y="27"/>
                    <a:pt x="7644" y="1"/>
                    <a:pt x="7302" y="1"/>
                  </a:cubicBezTo>
                  <a:close/>
                </a:path>
              </a:pathLst>
            </a:custGeom>
            <a:solidFill>
              <a:schemeClr val="bg1"/>
            </a:solidFill>
            <a:ln w="9525" cap="rnd" cmpd="sng">
              <a:solidFill>
                <a:schemeClr val="tx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5680;p54">
            <a:extLst>
              <a:ext uri="{FF2B5EF4-FFF2-40B4-BE49-F238E27FC236}">
                <a16:creationId xmlns:a16="http://schemas.microsoft.com/office/drawing/2014/main" id="{923238D0-7C92-3272-3A2E-ACB7C12CC0E5}"/>
              </a:ext>
            </a:extLst>
          </p:cNvPr>
          <p:cNvGrpSpPr/>
          <p:nvPr/>
        </p:nvGrpSpPr>
        <p:grpSpPr>
          <a:xfrm>
            <a:off x="4596281" y="4326686"/>
            <a:ext cx="973349" cy="1395846"/>
            <a:chOff x="5512525" y="2898500"/>
            <a:chExt cx="1285000" cy="1842775"/>
          </a:xfrm>
        </p:grpSpPr>
        <p:sp>
          <p:nvSpPr>
            <p:cNvPr id="94" name="Google Shape;5681;p54">
              <a:extLst>
                <a:ext uri="{FF2B5EF4-FFF2-40B4-BE49-F238E27FC236}">
                  <a16:creationId xmlns:a16="http://schemas.microsoft.com/office/drawing/2014/main" id="{E056E2D8-17DF-644B-C786-FDE9D02D88AD}"/>
                </a:ext>
              </a:extLst>
            </p:cNvPr>
            <p:cNvSpPr/>
            <p:nvPr/>
          </p:nvSpPr>
          <p:spPr>
            <a:xfrm>
              <a:off x="5925150" y="2898500"/>
              <a:ext cx="462800" cy="213575"/>
            </a:xfrm>
            <a:custGeom>
              <a:avLst/>
              <a:gdLst/>
              <a:ahLst/>
              <a:cxnLst/>
              <a:rect l="l" t="t" r="r" b="b"/>
              <a:pathLst>
                <a:path w="18512" h="8543" extrusionOk="0">
                  <a:moveTo>
                    <a:pt x="0" y="1"/>
                  </a:moveTo>
                  <a:lnTo>
                    <a:pt x="0" y="8542"/>
                  </a:lnTo>
                  <a:lnTo>
                    <a:pt x="18511" y="8542"/>
                  </a:lnTo>
                  <a:lnTo>
                    <a:pt x="18511" y="1"/>
                  </a:lnTo>
                  <a:close/>
                </a:path>
              </a:pathLst>
            </a:custGeom>
            <a:solidFill>
              <a:schemeClr val="accent3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5682;p54">
              <a:extLst>
                <a:ext uri="{FF2B5EF4-FFF2-40B4-BE49-F238E27FC236}">
                  <a16:creationId xmlns:a16="http://schemas.microsoft.com/office/drawing/2014/main" id="{6AECFD09-28B9-F5A8-3B7D-9DBF438343BD}"/>
                </a:ext>
              </a:extLst>
            </p:cNvPr>
            <p:cNvSpPr/>
            <p:nvPr/>
          </p:nvSpPr>
          <p:spPr>
            <a:xfrm>
              <a:off x="5512525" y="3040600"/>
              <a:ext cx="1285000" cy="1700675"/>
            </a:xfrm>
            <a:custGeom>
              <a:avLst/>
              <a:gdLst/>
              <a:ahLst/>
              <a:cxnLst/>
              <a:rect l="l" t="t" r="r" b="b"/>
              <a:pathLst>
                <a:path w="51400" h="68027" extrusionOk="0">
                  <a:moveTo>
                    <a:pt x="2584" y="1"/>
                  </a:moveTo>
                  <a:cubicBezTo>
                    <a:pt x="1186" y="1"/>
                    <a:pt x="1" y="1156"/>
                    <a:pt x="1" y="2584"/>
                  </a:cubicBezTo>
                  <a:lnTo>
                    <a:pt x="1" y="65473"/>
                  </a:lnTo>
                  <a:cubicBezTo>
                    <a:pt x="1" y="66883"/>
                    <a:pt x="1156" y="68027"/>
                    <a:pt x="2530" y="68027"/>
                  </a:cubicBezTo>
                  <a:cubicBezTo>
                    <a:pt x="2548" y="68027"/>
                    <a:pt x="2566" y="68027"/>
                    <a:pt x="2584" y="68026"/>
                  </a:cubicBezTo>
                  <a:lnTo>
                    <a:pt x="48846" y="68026"/>
                  </a:lnTo>
                  <a:cubicBezTo>
                    <a:pt x="50245" y="68026"/>
                    <a:pt x="51400" y="66902"/>
                    <a:pt x="51400" y="65443"/>
                  </a:cubicBezTo>
                  <a:lnTo>
                    <a:pt x="51400" y="2584"/>
                  </a:lnTo>
                  <a:cubicBezTo>
                    <a:pt x="51400" y="1186"/>
                    <a:pt x="50275" y="1"/>
                    <a:pt x="48846" y="1"/>
                  </a:cubicBezTo>
                  <a:close/>
                </a:path>
              </a:pathLst>
            </a:custGeom>
            <a:solidFill>
              <a:schemeClr val="lt2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683;p54">
              <a:extLst>
                <a:ext uri="{FF2B5EF4-FFF2-40B4-BE49-F238E27FC236}">
                  <a16:creationId xmlns:a16="http://schemas.microsoft.com/office/drawing/2014/main" id="{70197A76-C978-2C02-E60A-B8616A34FA5C}"/>
                </a:ext>
              </a:extLst>
            </p:cNvPr>
            <p:cNvSpPr/>
            <p:nvPr/>
          </p:nvSpPr>
          <p:spPr>
            <a:xfrm>
              <a:off x="5597625" y="3124950"/>
              <a:ext cx="1117825" cy="1532725"/>
            </a:xfrm>
            <a:custGeom>
              <a:avLst/>
              <a:gdLst/>
              <a:ahLst/>
              <a:cxnLst/>
              <a:rect l="l" t="t" r="r" b="b"/>
              <a:pathLst>
                <a:path w="44713" h="61309" extrusionOk="0">
                  <a:moveTo>
                    <a:pt x="335" y="1"/>
                  </a:moveTo>
                  <a:cubicBezTo>
                    <a:pt x="153" y="1"/>
                    <a:pt x="1" y="153"/>
                    <a:pt x="1" y="335"/>
                  </a:cubicBezTo>
                  <a:lnTo>
                    <a:pt x="1" y="60974"/>
                  </a:lnTo>
                  <a:cubicBezTo>
                    <a:pt x="1" y="61157"/>
                    <a:pt x="153" y="61309"/>
                    <a:pt x="335" y="61309"/>
                  </a:cubicBezTo>
                  <a:lnTo>
                    <a:pt x="44379" y="61309"/>
                  </a:lnTo>
                  <a:cubicBezTo>
                    <a:pt x="44561" y="61309"/>
                    <a:pt x="44713" y="61157"/>
                    <a:pt x="44713" y="60974"/>
                  </a:cubicBezTo>
                  <a:lnTo>
                    <a:pt x="44713" y="335"/>
                  </a:lnTo>
                  <a:cubicBezTo>
                    <a:pt x="44713" y="153"/>
                    <a:pt x="44561" y="1"/>
                    <a:pt x="44379" y="1"/>
                  </a:cubicBezTo>
                  <a:close/>
                </a:path>
              </a:pathLst>
            </a:custGeom>
            <a:solidFill>
              <a:srgbClr val="FFFFFF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684;p54">
              <a:extLst>
                <a:ext uri="{FF2B5EF4-FFF2-40B4-BE49-F238E27FC236}">
                  <a16:creationId xmlns:a16="http://schemas.microsoft.com/office/drawing/2014/main" id="{F4F17E82-8395-03DE-3581-FA234F1A94C8}"/>
                </a:ext>
              </a:extLst>
            </p:cNvPr>
            <p:cNvSpPr/>
            <p:nvPr/>
          </p:nvSpPr>
          <p:spPr>
            <a:xfrm>
              <a:off x="5866625" y="2991225"/>
              <a:ext cx="577550" cy="214300"/>
            </a:xfrm>
            <a:custGeom>
              <a:avLst/>
              <a:gdLst/>
              <a:ahLst/>
              <a:cxnLst/>
              <a:rect l="l" t="t" r="r" b="b"/>
              <a:pathLst>
                <a:path w="23102" h="8572" extrusionOk="0">
                  <a:moveTo>
                    <a:pt x="1" y="0"/>
                  </a:moveTo>
                  <a:lnTo>
                    <a:pt x="1" y="8572"/>
                  </a:lnTo>
                  <a:lnTo>
                    <a:pt x="23102" y="8572"/>
                  </a:lnTo>
                  <a:lnTo>
                    <a:pt x="23102" y="0"/>
                  </a:lnTo>
                  <a:close/>
                </a:path>
              </a:pathLst>
            </a:custGeom>
            <a:solidFill>
              <a:srgbClr val="FFFFFF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5685;p54">
              <a:extLst>
                <a:ext uri="{FF2B5EF4-FFF2-40B4-BE49-F238E27FC236}">
                  <a16:creationId xmlns:a16="http://schemas.microsoft.com/office/drawing/2014/main" id="{6ECCA6D4-5DBA-55C3-35D3-373C5D02F8B2}"/>
                </a:ext>
              </a:extLst>
            </p:cNvPr>
            <p:cNvSpPr/>
            <p:nvPr/>
          </p:nvSpPr>
          <p:spPr>
            <a:xfrm>
              <a:off x="5866625" y="3136350"/>
              <a:ext cx="577550" cy="69175"/>
            </a:xfrm>
            <a:custGeom>
              <a:avLst/>
              <a:gdLst/>
              <a:ahLst/>
              <a:cxnLst/>
              <a:rect l="l" t="t" r="r" b="b"/>
              <a:pathLst>
                <a:path w="23102" h="2767" extrusionOk="0">
                  <a:moveTo>
                    <a:pt x="1" y="1"/>
                  </a:moveTo>
                  <a:lnTo>
                    <a:pt x="1" y="2767"/>
                  </a:lnTo>
                  <a:lnTo>
                    <a:pt x="23102" y="2767"/>
                  </a:lnTo>
                  <a:lnTo>
                    <a:pt x="23102" y="1"/>
                  </a:lnTo>
                  <a:close/>
                </a:path>
              </a:pathLst>
            </a:custGeom>
            <a:solidFill>
              <a:srgbClr val="FFFFFF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686;p54">
              <a:extLst>
                <a:ext uri="{FF2B5EF4-FFF2-40B4-BE49-F238E27FC236}">
                  <a16:creationId xmlns:a16="http://schemas.microsoft.com/office/drawing/2014/main" id="{F502F54B-B0EE-4B6A-8C90-485778CDB8CB}"/>
                </a:ext>
              </a:extLst>
            </p:cNvPr>
            <p:cNvSpPr/>
            <p:nvPr/>
          </p:nvSpPr>
          <p:spPr>
            <a:xfrm>
              <a:off x="6286850" y="3031500"/>
              <a:ext cx="60825" cy="60800"/>
            </a:xfrm>
            <a:custGeom>
              <a:avLst/>
              <a:gdLst/>
              <a:ahLst/>
              <a:cxnLst/>
              <a:rect l="l" t="t" r="r" b="b"/>
              <a:pathLst>
                <a:path w="2433" h="2432" extrusionOk="0">
                  <a:moveTo>
                    <a:pt x="1217" y="0"/>
                  </a:moveTo>
                  <a:cubicBezTo>
                    <a:pt x="518" y="0"/>
                    <a:pt x="1" y="578"/>
                    <a:pt x="1" y="1216"/>
                  </a:cubicBezTo>
                  <a:cubicBezTo>
                    <a:pt x="1" y="1915"/>
                    <a:pt x="518" y="2432"/>
                    <a:pt x="1217" y="2432"/>
                  </a:cubicBezTo>
                  <a:cubicBezTo>
                    <a:pt x="1916" y="2432"/>
                    <a:pt x="2432" y="1854"/>
                    <a:pt x="2432" y="1216"/>
                  </a:cubicBezTo>
                  <a:cubicBezTo>
                    <a:pt x="2432" y="547"/>
                    <a:pt x="1916" y="0"/>
                    <a:pt x="121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5687;p54">
              <a:extLst>
                <a:ext uri="{FF2B5EF4-FFF2-40B4-BE49-F238E27FC236}">
                  <a16:creationId xmlns:a16="http://schemas.microsoft.com/office/drawing/2014/main" id="{B4E2979D-25F4-65C9-0E83-5158C3DC4190}"/>
                </a:ext>
              </a:extLst>
            </p:cNvPr>
            <p:cNvSpPr/>
            <p:nvPr/>
          </p:nvSpPr>
          <p:spPr>
            <a:xfrm>
              <a:off x="5963900" y="3031500"/>
              <a:ext cx="60825" cy="60800"/>
            </a:xfrm>
            <a:custGeom>
              <a:avLst/>
              <a:gdLst/>
              <a:ahLst/>
              <a:cxnLst/>
              <a:rect l="l" t="t" r="r" b="b"/>
              <a:pathLst>
                <a:path w="2433" h="2432" extrusionOk="0">
                  <a:moveTo>
                    <a:pt x="1216" y="0"/>
                  </a:moveTo>
                  <a:cubicBezTo>
                    <a:pt x="517" y="0"/>
                    <a:pt x="1" y="578"/>
                    <a:pt x="1" y="1216"/>
                  </a:cubicBezTo>
                  <a:cubicBezTo>
                    <a:pt x="1" y="1915"/>
                    <a:pt x="517" y="2432"/>
                    <a:pt x="1216" y="2432"/>
                  </a:cubicBezTo>
                  <a:cubicBezTo>
                    <a:pt x="1916" y="2432"/>
                    <a:pt x="2432" y="1854"/>
                    <a:pt x="2432" y="1216"/>
                  </a:cubicBezTo>
                  <a:cubicBezTo>
                    <a:pt x="2432" y="547"/>
                    <a:pt x="1916" y="0"/>
                    <a:pt x="1216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5688;p54">
            <a:extLst>
              <a:ext uri="{FF2B5EF4-FFF2-40B4-BE49-F238E27FC236}">
                <a16:creationId xmlns:a16="http://schemas.microsoft.com/office/drawing/2014/main" id="{DE5CEEAE-F376-CE2E-8826-E3314132029F}"/>
              </a:ext>
            </a:extLst>
          </p:cNvPr>
          <p:cNvGrpSpPr/>
          <p:nvPr/>
        </p:nvGrpSpPr>
        <p:grpSpPr>
          <a:xfrm>
            <a:off x="6890872" y="4688130"/>
            <a:ext cx="683658" cy="891030"/>
            <a:chOff x="5708163" y="1544072"/>
            <a:chExt cx="507683" cy="661676"/>
          </a:xfrm>
        </p:grpSpPr>
        <p:sp>
          <p:nvSpPr>
            <p:cNvPr id="102" name="Google Shape;5689;p54">
              <a:extLst>
                <a:ext uri="{FF2B5EF4-FFF2-40B4-BE49-F238E27FC236}">
                  <a16:creationId xmlns:a16="http://schemas.microsoft.com/office/drawing/2014/main" id="{799FD2DB-38D2-A522-1CD9-D06167AF04FB}"/>
                </a:ext>
              </a:extLst>
            </p:cNvPr>
            <p:cNvSpPr/>
            <p:nvPr/>
          </p:nvSpPr>
          <p:spPr>
            <a:xfrm>
              <a:off x="5788706" y="1728369"/>
              <a:ext cx="427140" cy="477378"/>
            </a:xfrm>
            <a:custGeom>
              <a:avLst/>
              <a:gdLst/>
              <a:ahLst/>
              <a:cxnLst/>
              <a:rect l="l" t="t" r="r" b="b"/>
              <a:pathLst>
                <a:path w="28208" h="48026" extrusionOk="0">
                  <a:moveTo>
                    <a:pt x="0" y="0"/>
                  </a:moveTo>
                  <a:lnTo>
                    <a:pt x="0" y="44682"/>
                  </a:lnTo>
                  <a:cubicBezTo>
                    <a:pt x="0" y="46536"/>
                    <a:pt x="1520" y="48025"/>
                    <a:pt x="3344" y="48025"/>
                  </a:cubicBezTo>
                  <a:lnTo>
                    <a:pt x="24864" y="48025"/>
                  </a:lnTo>
                  <a:cubicBezTo>
                    <a:pt x="26749" y="48025"/>
                    <a:pt x="28208" y="46506"/>
                    <a:pt x="28208" y="44682"/>
                  </a:cubicBezTo>
                  <a:lnTo>
                    <a:pt x="28208" y="0"/>
                  </a:ln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690;p54">
              <a:extLst>
                <a:ext uri="{FF2B5EF4-FFF2-40B4-BE49-F238E27FC236}">
                  <a16:creationId xmlns:a16="http://schemas.microsoft.com/office/drawing/2014/main" id="{DAD867D9-E50C-FFA5-DFBD-C7E5EB24472E}"/>
                </a:ext>
              </a:extLst>
            </p:cNvPr>
            <p:cNvSpPr/>
            <p:nvPr/>
          </p:nvSpPr>
          <p:spPr>
            <a:xfrm>
              <a:off x="5708163" y="1544072"/>
              <a:ext cx="507683" cy="661676"/>
            </a:xfrm>
            <a:custGeom>
              <a:avLst/>
              <a:gdLst/>
              <a:ahLst/>
              <a:cxnLst/>
              <a:rect l="l" t="t" r="r" b="b"/>
              <a:pathLst>
                <a:path w="33527" h="66567" fill="none" extrusionOk="0">
                  <a:moveTo>
                    <a:pt x="0" y="0"/>
                  </a:moveTo>
                  <a:lnTo>
                    <a:pt x="5319" y="9423"/>
                  </a:lnTo>
                  <a:lnTo>
                    <a:pt x="5319" y="63223"/>
                  </a:lnTo>
                  <a:cubicBezTo>
                    <a:pt x="5319" y="65077"/>
                    <a:pt x="6839" y="66566"/>
                    <a:pt x="8663" y="66566"/>
                  </a:cubicBezTo>
                  <a:lnTo>
                    <a:pt x="30183" y="66566"/>
                  </a:lnTo>
                  <a:cubicBezTo>
                    <a:pt x="32068" y="66566"/>
                    <a:pt x="33527" y="65047"/>
                    <a:pt x="33527" y="63223"/>
                  </a:cubicBezTo>
                  <a:lnTo>
                    <a:pt x="33527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5691;p54">
              <a:extLst>
                <a:ext uri="{FF2B5EF4-FFF2-40B4-BE49-F238E27FC236}">
                  <a16:creationId xmlns:a16="http://schemas.microsoft.com/office/drawing/2014/main" id="{C7A72F2F-7C42-0F0B-6FFC-0F56AA0D68B5}"/>
                </a:ext>
              </a:extLst>
            </p:cNvPr>
            <p:cNvSpPr/>
            <p:nvPr/>
          </p:nvSpPr>
          <p:spPr>
            <a:xfrm rot="-1215376" flipH="1">
              <a:off x="5862673" y="1752141"/>
              <a:ext cx="69596" cy="61322"/>
            </a:xfrm>
            <a:custGeom>
              <a:avLst/>
              <a:gdLst/>
              <a:ahLst/>
              <a:cxnLst/>
              <a:rect l="l" t="t" r="r" b="b"/>
              <a:pathLst>
                <a:path w="2784" h="2453" extrusionOk="0">
                  <a:moveTo>
                    <a:pt x="1391" y="1"/>
                  </a:moveTo>
                  <a:cubicBezTo>
                    <a:pt x="1231" y="1"/>
                    <a:pt x="1067" y="33"/>
                    <a:pt x="910" y="100"/>
                  </a:cubicBezTo>
                  <a:cubicBezTo>
                    <a:pt x="294" y="368"/>
                    <a:pt x="0" y="1081"/>
                    <a:pt x="268" y="1706"/>
                  </a:cubicBezTo>
                  <a:cubicBezTo>
                    <a:pt x="469" y="2175"/>
                    <a:pt x="921" y="2452"/>
                    <a:pt x="1398" y="2452"/>
                  </a:cubicBezTo>
                  <a:cubicBezTo>
                    <a:pt x="1556" y="2452"/>
                    <a:pt x="1718" y="2422"/>
                    <a:pt x="1873" y="2357"/>
                  </a:cubicBezTo>
                  <a:cubicBezTo>
                    <a:pt x="2498" y="2089"/>
                    <a:pt x="2783" y="1367"/>
                    <a:pt x="2525" y="742"/>
                  </a:cubicBezTo>
                  <a:cubicBezTo>
                    <a:pt x="2324" y="282"/>
                    <a:pt x="1869" y="1"/>
                    <a:pt x="139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5692;p54">
              <a:extLst>
                <a:ext uri="{FF2B5EF4-FFF2-40B4-BE49-F238E27FC236}">
                  <a16:creationId xmlns:a16="http://schemas.microsoft.com/office/drawing/2014/main" id="{1565A807-3B7C-C8E3-15E7-39DB672CD6C7}"/>
                </a:ext>
              </a:extLst>
            </p:cNvPr>
            <p:cNvSpPr/>
            <p:nvPr/>
          </p:nvSpPr>
          <p:spPr>
            <a:xfrm rot="-1215376" flipH="1">
              <a:off x="5870072" y="1911587"/>
              <a:ext cx="21649" cy="19124"/>
            </a:xfrm>
            <a:custGeom>
              <a:avLst/>
              <a:gdLst/>
              <a:ahLst/>
              <a:cxnLst/>
              <a:rect l="l" t="t" r="r" b="b"/>
              <a:pathLst>
                <a:path w="866" h="765" extrusionOk="0">
                  <a:moveTo>
                    <a:pt x="425" y="1"/>
                  </a:moveTo>
                  <a:cubicBezTo>
                    <a:pt x="376" y="1"/>
                    <a:pt x="325" y="10"/>
                    <a:pt x="277" y="30"/>
                  </a:cubicBezTo>
                  <a:cubicBezTo>
                    <a:pt x="89" y="120"/>
                    <a:pt x="0" y="343"/>
                    <a:pt x="80" y="539"/>
                  </a:cubicBezTo>
                  <a:cubicBezTo>
                    <a:pt x="141" y="679"/>
                    <a:pt x="281" y="765"/>
                    <a:pt x="430" y="765"/>
                  </a:cubicBezTo>
                  <a:cubicBezTo>
                    <a:pt x="480" y="765"/>
                    <a:pt x="531" y="755"/>
                    <a:pt x="580" y="735"/>
                  </a:cubicBezTo>
                  <a:cubicBezTo>
                    <a:pt x="776" y="655"/>
                    <a:pt x="865" y="432"/>
                    <a:pt x="785" y="235"/>
                  </a:cubicBezTo>
                  <a:cubicBezTo>
                    <a:pt x="718" y="88"/>
                    <a:pt x="575" y="1"/>
                    <a:pt x="425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5693;p54">
              <a:extLst>
                <a:ext uri="{FF2B5EF4-FFF2-40B4-BE49-F238E27FC236}">
                  <a16:creationId xmlns:a16="http://schemas.microsoft.com/office/drawing/2014/main" id="{0EA75C15-1170-43B6-F896-3A0E084AEDAE}"/>
                </a:ext>
              </a:extLst>
            </p:cNvPr>
            <p:cNvSpPr/>
            <p:nvPr/>
          </p:nvSpPr>
          <p:spPr>
            <a:xfrm>
              <a:off x="5885361" y="1594219"/>
              <a:ext cx="15" cy="577991"/>
            </a:xfrm>
            <a:custGeom>
              <a:avLst/>
              <a:gdLst/>
              <a:ahLst/>
              <a:cxnLst/>
              <a:rect l="l" t="t" r="r" b="b"/>
              <a:pathLst>
                <a:path w="1" h="58148" fill="none" extrusionOk="0">
                  <a:moveTo>
                    <a:pt x="1" y="1"/>
                  </a:moveTo>
                  <a:lnTo>
                    <a:pt x="1" y="58147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5694;p54">
              <a:extLst>
                <a:ext uri="{FF2B5EF4-FFF2-40B4-BE49-F238E27FC236}">
                  <a16:creationId xmlns:a16="http://schemas.microsoft.com/office/drawing/2014/main" id="{EF113574-B6D7-FBA8-FC57-F01B2E6829B8}"/>
                </a:ext>
              </a:extLst>
            </p:cNvPr>
            <p:cNvSpPr/>
            <p:nvPr/>
          </p:nvSpPr>
          <p:spPr>
            <a:xfrm>
              <a:off x="5887208" y="1636822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0"/>
                  </a:moveTo>
                  <a:lnTo>
                    <a:pt x="4894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5695;p54">
              <a:extLst>
                <a:ext uri="{FF2B5EF4-FFF2-40B4-BE49-F238E27FC236}">
                  <a16:creationId xmlns:a16="http://schemas.microsoft.com/office/drawing/2014/main" id="{C5B65215-4CBE-85CB-D9D2-E73335E3473D}"/>
                </a:ext>
              </a:extLst>
            </p:cNvPr>
            <p:cNvSpPr/>
            <p:nvPr/>
          </p:nvSpPr>
          <p:spPr>
            <a:xfrm rot="-1215376" flipH="1">
              <a:off x="5845108" y="1994118"/>
              <a:ext cx="43498" cy="38198"/>
            </a:xfrm>
            <a:custGeom>
              <a:avLst/>
              <a:gdLst/>
              <a:ahLst/>
              <a:cxnLst/>
              <a:rect l="l" t="t" r="r" b="b"/>
              <a:pathLst>
                <a:path w="1740" h="1528" extrusionOk="0">
                  <a:moveTo>
                    <a:pt x="865" y="1"/>
                  </a:moveTo>
                  <a:cubicBezTo>
                    <a:pt x="766" y="1"/>
                    <a:pt x="667" y="20"/>
                    <a:pt x="571" y="60"/>
                  </a:cubicBezTo>
                  <a:cubicBezTo>
                    <a:pt x="178" y="229"/>
                    <a:pt x="0" y="675"/>
                    <a:pt x="170" y="1059"/>
                  </a:cubicBezTo>
                  <a:cubicBezTo>
                    <a:pt x="290" y="1354"/>
                    <a:pt x="577" y="1528"/>
                    <a:pt x="875" y="1528"/>
                  </a:cubicBezTo>
                  <a:cubicBezTo>
                    <a:pt x="974" y="1528"/>
                    <a:pt x="1073" y="1509"/>
                    <a:pt x="1169" y="1469"/>
                  </a:cubicBezTo>
                  <a:cubicBezTo>
                    <a:pt x="1561" y="1300"/>
                    <a:pt x="1740" y="854"/>
                    <a:pt x="1570" y="461"/>
                  </a:cubicBezTo>
                  <a:cubicBezTo>
                    <a:pt x="1450" y="173"/>
                    <a:pt x="1163" y="1"/>
                    <a:pt x="865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5696;p54">
              <a:extLst>
                <a:ext uri="{FF2B5EF4-FFF2-40B4-BE49-F238E27FC236}">
                  <a16:creationId xmlns:a16="http://schemas.microsoft.com/office/drawing/2014/main" id="{C10EFD32-9EA6-9BA4-7C16-F6580EF232A4}"/>
                </a:ext>
              </a:extLst>
            </p:cNvPr>
            <p:cNvSpPr/>
            <p:nvPr/>
          </p:nvSpPr>
          <p:spPr>
            <a:xfrm rot="-1215376" flipH="1">
              <a:off x="5927779" y="2087574"/>
              <a:ext cx="69596" cy="61397"/>
            </a:xfrm>
            <a:custGeom>
              <a:avLst/>
              <a:gdLst/>
              <a:ahLst/>
              <a:cxnLst/>
              <a:rect l="l" t="t" r="r" b="b"/>
              <a:pathLst>
                <a:path w="2784" h="2456" extrusionOk="0">
                  <a:moveTo>
                    <a:pt x="1389" y="1"/>
                  </a:moveTo>
                  <a:cubicBezTo>
                    <a:pt x="1230" y="1"/>
                    <a:pt x="1067" y="32"/>
                    <a:pt x="910" y="100"/>
                  </a:cubicBezTo>
                  <a:cubicBezTo>
                    <a:pt x="286" y="367"/>
                    <a:pt x="1" y="1090"/>
                    <a:pt x="259" y="1705"/>
                  </a:cubicBezTo>
                  <a:cubicBezTo>
                    <a:pt x="460" y="2173"/>
                    <a:pt x="915" y="2456"/>
                    <a:pt x="1394" y="2456"/>
                  </a:cubicBezTo>
                  <a:cubicBezTo>
                    <a:pt x="1554" y="2456"/>
                    <a:pt x="1717" y="2424"/>
                    <a:pt x="1874" y="2357"/>
                  </a:cubicBezTo>
                  <a:cubicBezTo>
                    <a:pt x="2490" y="2089"/>
                    <a:pt x="2784" y="1366"/>
                    <a:pt x="2516" y="751"/>
                  </a:cubicBezTo>
                  <a:cubicBezTo>
                    <a:pt x="2316" y="283"/>
                    <a:pt x="1865" y="1"/>
                    <a:pt x="1389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5697;p54">
              <a:extLst>
                <a:ext uri="{FF2B5EF4-FFF2-40B4-BE49-F238E27FC236}">
                  <a16:creationId xmlns:a16="http://schemas.microsoft.com/office/drawing/2014/main" id="{23F19B1D-1EE3-B095-AAED-3C7313413790}"/>
                </a:ext>
              </a:extLst>
            </p:cNvPr>
            <p:cNvSpPr/>
            <p:nvPr/>
          </p:nvSpPr>
          <p:spPr>
            <a:xfrm rot="-1215376" flipH="1">
              <a:off x="5860541" y="2104121"/>
              <a:ext cx="21649" cy="19099"/>
            </a:xfrm>
            <a:custGeom>
              <a:avLst/>
              <a:gdLst/>
              <a:ahLst/>
              <a:cxnLst/>
              <a:rect l="l" t="t" r="r" b="b"/>
              <a:pathLst>
                <a:path w="866" h="764" extrusionOk="0">
                  <a:moveTo>
                    <a:pt x="431" y="0"/>
                  </a:moveTo>
                  <a:cubicBezTo>
                    <a:pt x="382" y="0"/>
                    <a:pt x="332" y="10"/>
                    <a:pt x="286" y="29"/>
                  </a:cubicBezTo>
                  <a:cubicBezTo>
                    <a:pt x="90" y="119"/>
                    <a:pt x="0" y="342"/>
                    <a:pt x="81" y="538"/>
                  </a:cubicBezTo>
                  <a:cubicBezTo>
                    <a:pt x="141" y="678"/>
                    <a:pt x="281" y="764"/>
                    <a:pt x="431" y="764"/>
                  </a:cubicBezTo>
                  <a:cubicBezTo>
                    <a:pt x="480" y="764"/>
                    <a:pt x="531" y="754"/>
                    <a:pt x="580" y="734"/>
                  </a:cubicBezTo>
                  <a:cubicBezTo>
                    <a:pt x="776" y="654"/>
                    <a:pt x="866" y="431"/>
                    <a:pt x="785" y="235"/>
                  </a:cubicBezTo>
                  <a:cubicBezTo>
                    <a:pt x="725" y="87"/>
                    <a:pt x="579" y="0"/>
                    <a:pt x="431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5698;p54">
              <a:extLst>
                <a:ext uri="{FF2B5EF4-FFF2-40B4-BE49-F238E27FC236}">
                  <a16:creationId xmlns:a16="http://schemas.microsoft.com/office/drawing/2014/main" id="{65A74D81-8312-633E-2F45-7CFC892FC5C8}"/>
                </a:ext>
              </a:extLst>
            </p:cNvPr>
            <p:cNvSpPr/>
            <p:nvPr/>
          </p:nvSpPr>
          <p:spPr>
            <a:xfrm>
              <a:off x="5887208" y="1655857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699;p54">
              <a:extLst>
                <a:ext uri="{FF2B5EF4-FFF2-40B4-BE49-F238E27FC236}">
                  <a16:creationId xmlns:a16="http://schemas.microsoft.com/office/drawing/2014/main" id="{460D79CC-82C3-9D6E-B240-3D3C69BA0A26}"/>
                </a:ext>
              </a:extLst>
            </p:cNvPr>
            <p:cNvSpPr/>
            <p:nvPr/>
          </p:nvSpPr>
          <p:spPr>
            <a:xfrm>
              <a:off x="5887208" y="1672775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5700;p54">
              <a:extLst>
                <a:ext uri="{FF2B5EF4-FFF2-40B4-BE49-F238E27FC236}">
                  <a16:creationId xmlns:a16="http://schemas.microsoft.com/office/drawing/2014/main" id="{BE061A4F-A6BB-7532-FB1C-090773346B69}"/>
                </a:ext>
              </a:extLst>
            </p:cNvPr>
            <p:cNvSpPr/>
            <p:nvPr/>
          </p:nvSpPr>
          <p:spPr>
            <a:xfrm>
              <a:off x="5887208" y="1689693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5701;p54">
              <a:extLst>
                <a:ext uri="{FF2B5EF4-FFF2-40B4-BE49-F238E27FC236}">
                  <a16:creationId xmlns:a16="http://schemas.microsoft.com/office/drawing/2014/main" id="{94C23502-3644-30A9-FC02-19B47B84C8A6}"/>
                </a:ext>
              </a:extLst>
            </p:cNvPr>
            <p:cNvSpPr/>
            <p:nvPr/>
          </p:nvSpPr>
          <p:spPr>
            <a:xfrm>
              <a:off x="5887208" y="1706919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5702;p54">
              <a:extLst>
                <a:ext uri="{FF2B5EF4-FFF2-40B4-BE49-F238E27FC236}">
                  <a16:creationId xmlns:a16="http://schemas.microsoft.com/office/drawing/2014/main" id="{88554F31-CC0C-D125-4A21-153F4520A6EC}"/>
                </a:ext>
              </a:extLst>
            </p:cNvPr>
            <p:cNvSpPr/>
            <p:nvPr/>
          </p:nvSpPr>
          <p:spPr>
            <a:xfrm>
              <a:off x="5887208" y="1723837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0"/>
                  </a:moveTo>
                  <a:lnTo>
                    <a:pt x="4894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703;p54">
              <a:extLst>
                <a:ext uri="{FF2B5EF4-FFF2-40B4-BE49-F238E27FC236}">
                  <a16:creationId xmlns:a16="http://schemas.microsoft.com/office/drawing/2014/main" id="{A853AB74-1511-31C2-8A98-1B571CB55C27}"/>
                </a:ext>
              </a:extLst>
            </p:cNvPr>
            <p:cNvSpPr/>
            <p:nvPr/>
          </p:nvSpPr>
          <p:spPr>
            <a:xfrm>
              <a:off x="5887208" y="1740456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5704;p54">
              <a:extLst>
                <a:ext uri="{FF2B5EF4-FFF2-40B4-BE49-F238E27FC236}">
                  <a16:creationId xmlns:a16="http://schemas.microsoft.com/office/drawing/2014/main" id="{71CA91C1-1808-9785-F3E6-C030D9BA0340}"/>
                </a:ext>
              </a:extLst>
            </p:cNvPr>
            <p:cNvSpPr/>
            <p:nvPr/>
          </p:nvSpPr>
          <p:spPr>
            <a:xfrm>
              <a:off x="5887208" y="1757374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5705;p54">
              <a:extLst>
                <a:ext uri="{FF2B5EF4-FFF2-40B4-BE49-F238E27FC236}">
                  <a16:creationId xmlns:a16="http://schemas.microsoft.com/office/drawing/2014/main" id="{AD739E85-AABE-1412-DE8B-DE58A3E278FD}"/>
                </a:ext>
              </a:extLst>
            </p:cNvPr>
            <p:cNvSpPr/>
            <p:nvPr/>
          </p:nvSpPr>
          <p:spPr>
            <a:xfrm>
              <a:off x="5887208" y="1774292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5706;p54">
              <a:extLst>
                <a:ext uri="{FF2B5EF4-FFF2-40B4-BE49-F238E27FC236}">
                  <a16:creationId xmlns:a16="http://schemas.microsoft.com/office/drawing/2014/main" id="{9D568801-D40E-1BE1-CF52-B80D21733874}"/>
                </a:ext>
              </a:extLst>
            </p:cNvPr>
            <p:cNvSpPr/>
            <p:nvPr/>
          </p:nvSpPr>
          <p:spPr>
            <a:xfrm>
              <a:off x="5887208" y="1791518"/>
              <a:ext cx="28544" cy="0"/>
            </a:xfrm>
            <a:custGeom>
              <a:avLst/>
              <a:gdLst/>
              <a:ahLst/>
              <a:cxnLst/>
              <a:rect l="l" t="t" r="r" b="b"/>
              <a:pathLst>
                <a:path w="1885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707;p54">
              <a:extLst>
                <a:ext uri="{FF2B5EF4-FFF2-40B4-BE49-F238E27FC236}">
                  <a16:creationId xmlns:a16="http://schemas.microsoft.com/office/drawing/2014/main" id="{7285E3E7-7D43-0B7B-943D-D035BBCF1B1F}"/>
                </a:ext>
              </a:extLst>
            </p:cNvPr>
            <p:cNvSpPr/>
            <p:nvPr/>
          </p:nvSpPr>
          <p:spPr>
            <a:xfrm>
              <a:off x="5887208" y="1808128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1"/>
                  </a:moveTo>
                  <a:lnTo>
                    <a:pt x="4894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5708;p54">
              <a:extLst>
                <a:ext uri="{FF2B5EF4-FFF2-40B4-BE49-F238E27FC236}">
                  <a16:creationId xmlns:a16="http://schemas.microsoft.com/office/drawing/2014/main" id="{A85D54EB-33EE-DAB2-00C1-EE8239D88CAB}"/>
                </a:ext>
              </a:extLst>
            </p:cNvPr>
            <p:cNvSpPr/>
            <p:nvPr/>
          </p:nvSpPr>
          <p:spPr>
            <a:xfrm>
              <a:off x="5887208" y="1825046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5709;p54">
              <a:extLst>
                <a:ext uri="{FF2B5EF4-FFF2-40B4-BE49-F238E27FC236}">
                  <a16:creationId xmlns:a16="http://schemas.microsoft.com/office/drawing/2014/main" id="{CA39ACBE-C6AB-BCBA-9804-6EDC5B23E108}"/>
                </a:ext>
              </a:extLst>
            </p:cNvPr>
            <p:cNvSpPr/>
            <p:nvPr/>
          </p:nvSpPr>
          <p:spPr>
            <a:xfrm>
              <a:off x="5887208" y="1841974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710;p54">
              <a:extLst>
                <a:ext uri="{FF2B5EF4-FFF2-40B4-BE49-F238E27FC236}">
                  <a16:creationId xmlns:a16="http://schemas.microsoft.com/office/drawing/2014/main" id="{3470537B-5254-C9E7-8CE0-5E4466F85072}"/>
                </a:ext>
              </a:extLst>
            </p:cNvPr>
            <p:cNvSpPr/>
            <p:nvPr/>
          </p:nvSpPr>
          <p:spPr>
            <a:xfrm>
              <a:off x="5887208" y="1859190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711;p54">
              <a:extLst>
                <a:ext uri="{FF2B5EF4-FFF2-40B4-BE49-F238E27FC236}">
                  <a16:creationId xmlns:a16="http://schemas.microsoft.com/office/drawing/2014/main" id="{B637C783-45B3-694E-9659-1373FC6D70BE}"/>
                </a:ext>
              </a:extLst>
            </p:cNvPr>
            <p:cNvSpPr/>
            <p:nvPr/>
          </p:nvSpPr>
          <p:spPr>
            <a:xfrm>
              <a:off x="5887208" y="1876108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712;p54">
              <a:extLst>
                <a:ext uri="{FF2B5EF4-FFF2-40B4-BE49-F238E27FC236}">
                  <a16:creationId xmlns:a16="http://schemas.microsoft.com/office/drawing/2014/main" id="{968A0EAF-DAF8-7BAF-9FE4-07188E2BD988}"/>
                </a:ext>
              </a:extLst>
            </p:cNvPr>
            <p:cNvSpPr/>
            <p:nvPr/>
          </p:nvSpPr>
          <p:spPr>
            <a:xfrm>
              <a:off x="5887208" y="1892727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1"/>
                  </a:moveTo>
                  <a:lnTo>
                    <a:pt x="4894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713;p54">
              <a:extLst>
                <a:ext uri="{FF2B5EF4-FFF2-40B4-BE49-F238E27FC236}">
                  <a16:creationId xmlns:a16="http://schemas.microsoft.com/office/drawing/2014/main" id="{0745C5EE-C8A3-B5CC-EF61-82F6DC0FBEA3}"/>
                </a:ext>
              </a:extLst>
            </p:cNvPr>
            <p:cNvSpPr/>
            <p:nvPr/>
          </p:nvSpPr>
          <p:spPr>
            <a:xfrm>
              <a:off x="5887208" y="1909645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5714;p54">
              <a:extLst>
                <a:ext uri="{FF2B5EF4-FFF2-40B4-BE49-F238E27FC236}">
                  <a16:creationId xmlns:a16="http://schemas.microsoft.com/office/drawing/2014/main" id="{815A74AD-8F06-770D-E8D4-BDF5A0AB71E8}"/>
                </a:ext>
              </a:extLst>
            </p:cNvPr>
            <p:cNvSpPr/>
            <p:nvPr/>
          </p:nvSpPr>
          <p:spPr>
            <a:xfrm>
              <a:off x="5887208" y="1926563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715;p54">
              <a:extLst>
                <a:ext uri="{FF2B5EF4-FFF2-40B4-BE49-F238E27FC236}">
                  <a16:creationId xmlns:a16="http://schemas.microsoft.com/office/drawing/2014/main" id="{2C71F519-9168-1CF6-917E-319AC7890BDF}"/>
                </a:ext>
              </a:extLst>
            </p:cNvPr>
            <p:cNvSpPr/>
            <p:nvPr/>
          </p:nvSpPr>
          <p:spPr>
            <a:xfrm>
              <a:off x="5887208" y="1943789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716;p54">
              <a:extLst>
                <a:ext uri="{FF2B5EF4-FFF2-40B4-BE49-F238E27FC236}">
                  <a16:creationId xmlns:a16="http://schemas.microsoft.com/office/drawing/2014/main" id="{599486FD-5D55-B8B1-DE39-1CDB0A6F129E}"/>
                </a:ext>
              </a:extLst>
            </p:cNvPr>
            <p:cNvSpPr/>
            <p:nvPr/>
          </p:nvSpPr>
          <p:spPr>
            <a:xfrm>
              <a:off x="5887208" y="1960409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717;p54">
              <a:extLst>
                <a:ext uri="{FF2B5EF4-FFF2-40B4-BE49-F238E27FC236}">
                  <a16:creationId xmlns:a16="http://schemas.microsoft.com/office/drawing/2014/main" id="{3B1F2430-3C84-D9EA-ED0E-056952B1E070}"/>
                </a:ext>
              </a:extLst>
            </p:cNvPr>
            <p:cNvSpPr/>
            <p:nvPr/>
          </p:nvSpPr>
          <p:spPr>
            <a:xfrm>
              <a:off x="5887208" y="1977327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0"/>
                  </a:moveTo>
                  <a:lnTo>
                    <a:pt x="4894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718;p54">
              <a:extLst>
                <a:ext uri="{FF2B5EF4-FFF2-40B4-BE49-F238E27FC236}">
                  <a16:creationId xmlns:a16="http://schemas.microsoft.com/office/drawing/2014/main" id="{EACBB990-9876-9977-2FBD-F834D54E3DC7}"/>
                </a:ext>
              </a:extLst>
            </p:cNvPr>
            <p:cNvSpPr/>
            <p:nvPr/>
          </p:nvSpPr>
          <p:spPr>
            <a:xfrm>
              <a:off x="5887208" y="1994245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719;p54">
              <a:extLst>
                <a:ext uri="{FF2B5EF4-FFF2-40B4-BE49-F238E27FC236}">
                  <a16:creationId xmlns:a16="http://schemas.microsoft.com/office/drawing/2014/main" id="{5638C544-B073-32C1-602D-242FFA10857F}"/>
                </a:ext>
              </a:extLst>
            </p:cNvPr>
            <p:cNvSpPr/>
            <p:nvPr/>
          </p:nvSpPr>
          <p:spPr>
            <a:xfrm>
              <a:off x="5887208" y="2011162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1"/>
                  </a:moveTo>
                  <a:lnTo>
                    <a:pt x="1885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5720;p54">
              <a:extLst>
                <a:ext uri="{FF2B5EF4-FFF2-40B4-BE49-F238E27FC236}">
                  <a16:creationId xmlns:a16="http://schemas.microsoft.com/office/drawing/2014/main" id="{150E4CB9-7BCF-EEFD-CCB5-4EE0F52CB7B3}"/>
                </a:ext>
              </a:extLst>
            </p:cNvPr>
            <p:cNvSpPr/>
            <p:nvPr/>
          </p:nvSpPr>
          <p:spPr>
            <a:xfrm>
              <a:off x="5887208" y="2028388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5721;p54">
              <a:extLst>
                <a:ext uri="{FF2B5EF4-FFF2-40B4-BE49-F238E27FC236}">
                  <a16:creationId xmlns:a16="http://schemas.microsoft.com/office/drawing/2014/main" id="{376D4787-D6F4-2703-DCD7-398530D9ECE9}"/>
                </a:ext>
              </a:extLst>
            </p:cNvPr>
            <p:cNvSpPr/>
            <p:nvPr/>
          </p:nvSpPr>
          <p:spPr>
            <a:xfrm>
              <a:off x="5887208" y="2044700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5722;p54">
              <a:extLst>
                <a:ext uri="{FF2B5EF4-FFF2-40B4-BE49-F238E27FC236}">
                  <a16:creationId xmlns:a16="http://schemas.microsoft.com/office/drawing/2014/main" id="{4C14455F-A616-407A-072D-44A4A5D0859D}"/>
                </a:ext>
              </a:extLst>
            </p:cNvPr>
            <p:cNvSpPr/>
            <p:nvPr/>
          </p:nvSpPr>
          <p:spPr>
            <a:xfrm>
              <a:off x="5887208" y="2061926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0"/>
                  </a:moveTo>
                  <a:lnTo>
                    <a:pt x="4894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5723;p54">
              <a:extLst>
                <a:ext uri="{FF2B5EF4-FFF2-40B4-BE49-F238E27FC236}">
                  <a16:creationId xmlns:a16="http://schemas.microsoft.com/office/drawing/2014/main" id="{D7CBB93A-3104-BF77-0414-3852357A8AB7}"/>
                </a:ext>
              </a:extLst>
            </p:cNvPr>
            <p:cNvSpPr/>
            <p:nvPr/>
          </p:nvSpPr>
          <p:spPr>
            <a:xfrm>
              <a:off x="5887208" y="2129299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5724;p54">
              <a:extLst>
                <a:ext uri="{FF2B5EF4-FFF2-40B4-BE49-F238E27FC236}">
                  <a16:creationId xmlns:a16="http://schemas.microsoft.com/office/drawing/2014/main" id="{DA854E5B-72C6-F011-6E27-C6E8697165C5}"/>
                </a:ext>
              </a:extLst>
            </p:cNvPr>
            <p:cNvSpPr/>
            <p:nvPr/>
          </p:nvSpPr>
          <p:spPr>
            <a:xfrm>
              <a:off x="5887208" y="2146515"/>
              <a:ext cx="74107" cy="10"/>
            </a:xfrm>
            <a:custGeom>
              <a:avLst/>
              <a:gdLst/>
              <a:ahLst/>
              <a:cxnLst/>
              <a:rect l="l" t="t" r="r" b="b"/>
              <a:pathLst>
                <a:path w="4894" h="1" fill="none" extrusionOk="0">
                  <a:moveTo>
                    <a:pt x="0" y="1"/>
                  </a:moveTo>
                  <a:lnTo>
                    <a:pt x="4894" y="1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5725;p54">
              <a:extLst>
                <a:ext uri="{FF2B5EF4-FFF2-40B4-BE49-F238E27FC236}">
                  <a16:creationId xmlns:a16="http://schemas.microsoft.com/office/drawing/2014/main" id="{03EC2841-8E38-FA5B-844D-9FEE9A98DB59}"/>
                </a:ext>
              </a:extLst>
            </p:cNvPr>
            <p:cNvSpPr/>
            <p:nvPr/>
          </p:nvSpPr>
          <p:spPr>
            <a:xfrm>
              <a:off x="5887208" y="2078844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5726;p54">
              <a:extLst>
                <a:ext uri="{FF2B5EF4-FFF2-40B4-BE49-F238E27FC236}">
                  <a16:creationId xmlns:a16="http://schemas.microsoft.com/office/drawing/2014/main" id="{18623C4E-F562-2E59-99EC-F2670018CC3A}"/>
                </a:ext>
              </a:extLst>
            </p:cNvPr>
            <p:cNvSpPr/>
            <p:nvPr/>
          </p:nvSpPr>
          <p:spPr>
            <a:xfrm>
              <a:off x="5887208" y="2095762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5727;p54">
              <a:extLst>
                <a:ext uri="{FF2B5EF4-FFF2-40B4-BE49-F238E27FC236}">
                  <a16:creationId xmlns:a16="http://schemas.microsoft.com/office/drawing/2014/main" id="{1923519D-91E7-DC86-3FE6-DD3C86E47431}"/>
                </a:ext>
              </a:extLst>
            </p:cNvPr>
            <p:cNvSpPr/>
            <p:nvPr/>
          </p:nvSpPr>
          <p:spPr>
            <a:xfrm>
              <a:off x="5887208" y="2112680"/>
              <a:ext cx="28544" cy="10"/>
            </a:xfrm>
            <a:custGeom>
              <a:avLst/>
              <a:gdLst/>
              <a:ahLst/>
              <a:cxnLst/>
              <a:rect l="l" t="t" r="r" b="b"/>
              <a:pathLst>
                <a:path w="1885" h="1" fill="none" extrusionOk="0">
                  <a:moveTo>
                    <a:pt x="0" y="0"/>
                  </a:moveTo>
                  <a:lnTo>
                    <a:pt x="1885" y="0"/>
                  </a:lnTo>
                </a:path>
              </a:pathLst>
            </a:custGeom>
            <a:noFill/>
            <a:ln w="952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5728;p54">
              <a:extLst>
                <a:ext uri="{FF2B5EF4-FFF2-40B4-BE49-F238E27FC236}">
                  <a16:creationId xmlns:a16="http://schemas.microsoft.com/office/drawing/2014/main" id="{6AFD7FE5-2AA2-94FC-E55F-BF2E6746224F}"/>
                </a:ext>
              </a:extLst>
            </p:cNvPr>
            <p:cNvSpPr/>
            <p:nvPr/>
          </p:nvSpPr>
          <p:spPr>
            <a:xfrm rot="-1215376" flipH="1">
              <a:off x="6083576" y="1668371"/>
              <a:ext cx="43298" cy="38223"/>
            </a:xfrm>
            <a:custGeom>
              <a:avLst/>
              <a:gdLst/>
              <a:ahLst/>
              <a:cxnLst/>
              <a:rect l="l" t="t" r="r" b="b"/>
              <a:pathLst>
                <a:path w="1732" h="1529" extrusionOk="0">
                  <a:moveTo>
                    <a:pt x="870" y="1"/>
                  </a:moveTo>
                  <a:cubicBezTo>
                    <a:pt x="768" y="1"/>
                    <a:pt x="664" y="22"/>
                    <a:pt x="563" y="65"/>
                  </a:cubicBezTo>
                  <a:cubicBezTo>
                    <a:pt x="179" y="226"/>
                    <a:pt x="1" y="672"/>
                    <a:pt x="162" y="1064"/>
                  </a:cubicBezTo>
                  <a:cubicBezTo>
                    <a:pt x="288" y="1351"/>
                    <a:pt x="570" y="1528"/>
                    <a:pt x="868" y="1528"/>
                  </a:cubicBezTo>
                  <a:cubicBezTo>
                    <a:pt x="969" y="1528"/>
                    <a:pt x="1071" y="1508"/>
                    <a:pt x="1170" y="1466"/>
                  </a:cubicBezTo>
                  <a:cubicBezTo>
                    <a:pt x="1553" y="1305"/>
                    <a:pt x="1732" y="850"/>
                    <a:pt x="1571" y="466"/>
                  </a:cubicBezTo>
                  <a:cubicBezTo>
                    <a:pt x="1445" y="174"/>
                    <a:pt x="1166" y="1"/>
                    <a:pt x="87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5729;p54">
              <a:extLst>
                <a:ext uri="{FF2B5EF4-FFF2-40B4-BE49-F238E27FC236}">
                  <a16:creationId xmlns:a16="http://schemas.microsoft.com/office/drawing/2014/main" id="{577E0676-0047-3B06-0DF5-DA5EE97A659C}"/>
                </a:ext>
              </a:extLst>
            </p:cNvPr>
            <p:cNvSpPr/>
            <p:nvPr/>
          </p:nvSpPr>
          <p:spPr>
            <a:xfrm rot="-1215376" flipH="1">
              <a:off x="6070431" y="1783655"/>
              <a:ext cx="69596" cy="61297"/>
            </a:xfrm>
            <a:custGeom>
              <a:avLst/>
              <a:gdLst/>
              <a:ahLst/>
              <a:cxnLst/>
              <a:rect l="l" t="t" r="r" b="b"/>
              <a:pathLst>
                <a:path w="2784" h="2452" extrusionOk="0">
                  <a:moveTo>
                    <a:pt x="1390" y="0"/>
                  </a:moveTo>
                  <a:cubicBezTo>
                    <a:pt x="1230" y="0"/>
                    <a:pt x="1067" y="32"/>
                    <a:pt x="910" y="99"/>
                  </a:cubicBezTo>
                  <a:cubicBezTo>
                    <a:pt x="286" y="367"/>
                    <a:pt x="0" y="1080"/>
                    <a:pt x="259" y="1705"/>
                  </a:cubicBezTo>
                  <a:cubicBezTo>
                    <a:pt x="460" y="2174"/>
                    <a:pt x="917" y="2451"/>
                    <a:pt x="1397" y="2451"/>
                  </a:cubicBezTo>
                  <a:cubicBezTo>
                    <a:pt x="1556" y="2451"/>
                    <a:pt x="1718" y="2421"/>
                    <a:pt x="1874" y="2356"/>
                  </a:cubicBezTo>
                  <a:cubicBezTo>
                    <a:pt x="2489" y="2089"/>
                    <a:pt x="2784" y="1366"/>
                    <a:pt x="2516" y="741"/>
                  </a:cubicBezTo>
                  <a:cubicBezTo>
                    <a:pt x="2316" y="281"/>
                    <a:pt x="1866" y="0"/>
                    <a:pt x="139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5730;p54">
              <a:extLst>
                <a:ext uri="{FF2B5EF4-FFF2-40B4-BE49-F238E27FC236}">
                  <a16:creationId xmlns:a16="http://schemas.microsoft.com/office/drawing/2014/main" id="{CA6FC6E0-A932-0960-5D07-4271589388C7}"/>
                </a:ext>
              </a:extLst>
            </p:cNvPr>
            <p:cNvSpPr/>
            <p:nvPr/>
          </p:nvSpPr>
          <p:spPr>
            <a:xfrm rot="-1215376" flipH="1">
              <a:off x="5997359" y="1809469"/>
              <a:ext cx="21674" cy="19099"/>
            </a:xfrm>
            <a:custGeom>
              <a:avLst/>
              <a:gdLst/>
              <a:ahLst/>
              <a:cxnLst/>
              <a:rect l="l" t="t" r="r" b="b"/>
              <a:pathLst>
                <a:path w="867" h="764" extrusionOk="0">
                  <a:moveTo>
                    <a:pt x="431" y="0"/>
                  </a:moveTo>
                  <a:cubicBezTo>
                    <a:pt x="382" y="0"/>
                    <a:pt x="333" y="10"/>
                    <a:pt x="286" y="30"/>
                  </a:cubicBezTo>
                  <a:cubicBezTo>
                    <a:pt x="90" y="110"/>
                    <a:pt x="1" y="342"/>
                    <a:pt x="81" y="529"/>
                  </a:cubicBezTo>
                  <a:cubicBezTo>
                    <a:pt x="142" y="677"/>
                    <a:pt x="283" y="764"/>
                    <a:pt x="432" y="764"/>
                  </a:cubicBezTo>
                  <a:cubicBezTo>
                    <a:pt x="482" y="764"/>
                    <a:pt x="532" y="754"/>
                    <a:pt x="581" y="734"/>
                  </a:cubicBezTo>
                  <a:cubicBezTo>
                    <a:pt x="777" y="654"/>
                    <a:pt x="866" y="422"/>
                    <a:pt x="786" y="235"/>
                  </a:cubicBezTo>
                  <a:cubicBezTo>
                    <a:pt x="726" y="87"/>
                    <a:pt x="579" y="0"/>
                    <a:pt x="43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5731;p54">
              <a:extLst>
                <a:ext uri="{FF2B5EF4-FFF2-40B4-BE49-F238E27FC236}">
                  <a16:creationId xmlns:a16="http://schemas.microsoft.com/office/drawing/2014/main" id="{68446FA4-E719-E173-916C-9A34A9E1C81E}"/>
                </a:ext>
              </a:extLst>
            </p:cNvPr>
            <p:cNvSpPr/>
            <p:nvPr/>
          </p:nvSpPr>
          <p:spPr>
            <a:xfrm rot="-1215376" flipH="1">
              <a:off x="6146016" y="1766452"/>
              <a:ext cx="21874" cy="19099"/>
            </a:xfrm>
            <a:custGeom>
              <a:avLst/>
              <a:gdLst/>
              <a:ahLst/>
              <a:cxnLst/>
              <a:rect l="l" t="t" r="r" b="b"/>
              <a:pathLst>
                <a:path w="875" h="764" extrusionOk="0">
                  <a:moveTo>
                    <a:pt x="435" y="0"/>
                  </a:moveTo>
                  <a:cubicBezTo>
                    <a:pt x="385" y="0"/>
                    <a:pt x="335" y="10"/>
                    <a:pt x="286" y="30"/>
                  </a:cubicBezTo>
                  <a:cubicBezTo>
                    <a:pt x="90" y="110"/>
                    <a:pt x="1" y="333"/>
                    <a:pt x="81" y="529"/>
                  </a:cubicBezTo>
                  <a:cubicBezTo>
                    <a:pt x="148" y="677"/>
                    <a:pt x="291" y="764"/>
                    <a:pt x="441" y="764"/>
                  </a:cubicBezTo>
                  <a:cubicBezTo>
                    <a:pt x="490" y="764"/>
                    <a:pt x="541" y="754"/>
                    <a:pt x="589" y="734"/>
                  </a:cubicBezTo>
                  <a:cubicBezTo>
                    <a:pt x="777" y="654"/>
                    <a:pt x="875" y="422"/>
                    <a:pt x="786" y="235"/>
                  </a:cubicBezTo>
                  <a:cubicBezTo>
                    <a:pt x="725" y="87"/>
                    <a:pt x="584" y="0"/>
                    <a:pt x="43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5732;p54">
              <a:extLst>
                <a:ext uri="{FF2B5EF4-FFF2-40B4-BE49-F238E27FC236}">
                  <a16:creationId xmlns:a16="http://schemas.microsoft.com/office/drawing/2014/main" id="{E03B90CD-B051-3DDE-2DA4-E78C5429C853}"/>
                </a:ext>
              </a:extLst>
            </p:cNvPr>
            <p:cNvSpPr/>
            <p:nvPr/>
          </p:nvSpPr>
          <p:spPr>
            <a:xfrm rot="-1215376" flipH="1">
              <a:off x="6025546" y="1639752"/>
              <a:ext cx="21874" cy="19099"/>
            </a:xfrm>
            <a:custGeom>
              <a:avLst/>
              <a:gdLst/>
              <a:ahLst/>
              <a:cxnLst/>
              <a:rect l="l" t="t" r="r" b="b"/>
              <a:pathLst>
                <a:path w="875" h="764" extrusionOk="0">
                  <a:moveTo>
                    <a:pt x="434" y="0"/>
                  </a:moveTo>
                  <a:cubicBezTo>
                    <a:pt x="385" y="0"/>
                    <a:pt x="334" y="10"/>
                    <a:pt x="286" y="30"/>
                  </a:cubicBezTo>
                  <a:cubicBezTo>
                    <a:pt x="98" y="110"/>
                    <a:pt x="0" y="342"/>
                    <a:pt x="89" y="529"/>
                  </a:cubicBezTo>
                  <a:cubicBezTo>
                    <a:pt x="150" y="677"/>
                    <a:pt x="291" y="764"/>
                    <a:pt x="440" y="764"/>
                  </a:cubicBezTo>
                  <a:cubicBezTo>
                    <a:pt x="490" y="764"/>
                    <a:pt x="540" y="754"/>
                    <a:pt x="589" y="734"/>
                  </a:cubicBezTo>
                  <a:cubicBezTo>
                    <a:pt x="785" y="654"/>
                    <a:pt x="874" y="422"/>
                    <a:pt x="785" y="235"/>
                  </a:cubicBezTo>
                  <a:cubicBezTo>
                    <a:pt x="725" y="87"/>
                    <a:pt x="584" y="0"/>
                    <a:pt x="4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5733;p54">
              <a:extLst>
                <a:ext uri="{FF2B5EF4-FFF2-40B4-BE49-F238E27FC236}">
                  <a16:creationId xmlns:a16="http://schemas.microsoft.com/office/drawing/2014/main" id="{1F28B53B-BD0D-E275-1615-AED1CF41BE70}"/>
                </a:ext>
              </a:extLst>
            </p:cNvPr>
            <p:cNvSpPr/>
            <p:nvPr/>
          </p:nvSpPr>
          <p:spPr>
            <a:xfrm rot="-1215376" flipH="1">
              <a:off x="6140964" y="2027937"/>
              <a:ext cx="43273" cy="38223"/>
            </a:xfrm>
            <a:custGeom>
              <a:avLst/>
              <a:gdLst/>
              <a:ahLst/>
              <a:cxnLst/>
              <a:rect l="l" t="t" r="r" b="b"/>
              <a:pathLst>
                <a:path w="1731" h="1529" extrusionOk="0">
                  <a:moveTo>
                    <a:pt x="869" y="1"/>
                  </a:moveTo>
                  <a:cubicBezTo>
                    <a:pt x="767" y="1"/>
                    <a:pt x="663" y="22"/>
                    <a:pt x="562" y="65"/>
                  </a:cubicBezTo>
                  <a:cubicBezTo>
                    <a:pt x="178" y="226"/>
                    <a:pt x="0" y="672"/>
                    <a:pt x="161" y="1064"/>
                  </a:cubicBezTo>
                  <a:cubicBezTo>
                    <a:pt x="287" y="1351"/>
                    <a:pt x="569" y="1528"/>
                    <a:pt x="867" y="1528"/>
                  </a:cubicBezTo>
                  <a:cubicBezTo>
                    <a:pt x="968" y="1528"/>
                    <a:pt x="1070" y="1508"/>
                    <a:pt x="1169" y="1466"/>
                  </a:cubicBezTo>
                  <a:cubicBezTo>
                    <a:pt x="1552" y="1305"/>
                    <a:pt x="1731" y="850"/>
                    <a:pt x="1570" y="466"/>
                  </a:cubicBezTo>
                  <a:cubicBezTo>
                    <a:pt x="1444" y="174"/>
                    <a:pt x="1165" y="1"/>
                    <a:pt x="869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734;p54">
              <a:extLst>
                <a:ext uri="{FF2B5EF4-FFF2-40B4-BE49-F238E27FC236}">
                  <a16:creationId xmlns:a16="http://schemas.microsoft.com/office/drawing/2014/main" id="{E1EEA679-6F53-A326-C38C-A0B6B97D59A9}"/>
                </a:ext>
              </a:extLst>
            </p:cNvPr>
            <p:cNvSpPr/>
            <p:nvPr/>
          </p:nvSpPr>
          <p:spPr>
            <a:xfrm rot="-1215376" flipH="1">
              <a:off x="6040814" y="2123048"/>
              <a:ext cx="43273" cy="38298"/>
            </a:xfrm>
            <a:custGeom>
              <a:avLst/>
              <a:gdLst/>
              <a:ahLst/>
              <a:cxnLst/>
              <a:rect l="l" t="t" r="r" b="b"/>
              <a:pathLst>
                <a:path w="1731" h="1532" extrusionOk="0">
                  <a:moveTo>
                    <a:pt x="859" y="1"/>
                  </a:moveTo>
                  <a:cubicBezTo>
                    <a:pt x="760" y="1"/>
                    <a:pt x="660" y="20"/>
                    <a:pt x="562" y="60"/>
                  </a:cubicBezTo>
                  <a:cubicBezTo>
                    <a:pt x="179" y="229"/>
                    <a:pt x="0" y="675"/>
                    <a:pt x="161" y="1068"/>
                  </a:cubicBezTo>
                  <a:cubicBezTo>
                    <a:pt x="288" y="1355"/>
                    <a:pt x="569" y="1532"/>
                    <a:pt x="867" y="1532"/>
                  </a:cubicBezTo>
                  <a:cubicBezTo>
                    <a:pt x="968" y="1532"/>
                    <a:pt x="1070" y="1512"/>
                    <a:pt x="1169" y="1469"/>
                  </a:cubicBezTo>
                  <a:cubicBezTo>
                    <a:pt x="1552" y="1300"/>
                    <a:pt x="1731" y="854"/>
                    <a:pt x="1570" y="470"/>
                  </a:cubicBezTo>
                  <a:cubicBezTo>
                    <a:pt x="1443" y="175"/>
                    <a:pt x="1159" y="1"/>
                    <a:pt x="859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735;p54">
              <a:extLst>
                <a:ext uri="{FF2B5EF4-FFF2-40B4-BE49-F238E27FC236}">
                  <a16:creationId xmlns:a16="http://schemas.microsoft.com/office/drawing/2014/main" id="{DB7EB027-5EFB-4F24-C48B-2AA8E304E826}"/>
                </a:ext>
              </a:extLst>
            </p:cNvPr>
            <p:cNvSpPr/>
            <p:nvPr/>
          </p:nvSpPr>
          <p:spPr>
            <a:xfrm rot="-1215376" flipH="1">
              <a:off x="6087181" y="1914119"/>
              <a:ext cx="69621" cy="61247"/>
            </a:xfrm>
            <a:custGeom>
              <a:avLst/>
              <a:gdLst/>
              <a:ahLst/>
              <a:cxnLst/>
              <a:rect l="l" t="t" r="r" b="b"/>
              <a:pathLst>
                <a:path w="2785" h="2450" extrusionOk="0">
                  <a:moveTo>
                    <a:pt x="1396" y="0"/>
                  </a:moveTo>
                  <a:cubicBezTo>
                    <a:pt x="1234" y="0"/>
                    <a:pt x="1070" y="33"/>
                    <a:pt x="911" y="101"/>
                  </a:cubicBezTo>
                  <a:cubicBezTo>
                    <a:pt x="286" y="359"/>
                    <a:pt x="1" y="1082"/>
                    <a:pt x="259" y="1706"/>
                  </a:cubicBezTo>
                  <a:cubicBezTo>
                    <a:pt x="459" y="2172"/>
                    <a:pt x="911" y="2449"/>
                    <a:pt x="1388" y="2449"/>
                  </a:cubicBezTo>
                  <a:cubicBezTo>
                    <a:pt x="1550" y="2449"/>
                    <a:pt x="1715" y="2417"/>
                    <a:pt x="1874" y="2349"/>
                  </a:cubicBezTo>
                  <a:cubicBezTo>
                    <a:pt x="2490" y="2090"/>
                    <a:pt x="2784" y="1368"/>
                    <a:pt x="2516" y="743"/>
                  </a:cubicBezTo>
                  <a:cubicBezTo>
                    <a:pt x="2317" y="277"/>
                    <a:pt x="1870" y="0"/>
                    <a:pt x="1396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5736;p54">
              <a:extLst>
                <a:ext uri="{FF2B5EF4-FFF2-40B4-BE49-F238E27FC236}">
                  <a16:creationId xmlns:a16="http://schemas.microsoft.com/office/drawing/2014/main" id="{BF9477C5-801F-3F76-FBF0-29070ABF7836}"/>
                </a:ext>
              </a:extLst>
            </p:cNvPr>
            <p:cNvSpPr/>
            <p:nvPr/>
          </p:nvSpPr>
          <p:spPr>
            <a:xfrm rot="-1215376" flipH="1">
              <a:off x="5921222" y="1924981"/>
              <a:ext cx="69596" cy="61222"/>
            </a:xfrm>
            <a:custGeom>
              <a:avLst/>
              <a:gdLst/>
              <a:ahLst/>
              <a:cxnLst/>
              <a:rect l="l" t="t" r="r" b="b"/>
              <a:pathLst>
                <a:path w="2784" h="2449" extrusionOk="0">
                  <a:moveTo>
                    <a:pt x="1397" y="0"/>
                  </a:moveTo>
                  <a:cubicBezTo>
                    <a:pt x="1234" y="0"/>
                    <a:pt x="1069" y="32"/>
                    <a:pt x="910" y="100"/>
                  </a:cubicBezTo>
                  <a:cubicBezTo>
                    <a:pt x="295" y="359"/>
                    <a:pt x="0" y="1082"/>
                    <a:pt x="268" y="1706"/>
                  </a:cubicBezTo>
                  <a:cubicBezTo>
                    <a:pt x="467" y="2172"/>
                    <a:pt x="915" y="2449"/>
                    <a:pt x="1388" y="2449"/>
                  </a:cubicBezTo>
                  <a:cubicBezTo>
                    <a:pt x="1550" y="2449"/>
                    <a:pt x="1715" y="2417"/>
                    <a:pt x="1874" y="2349"/>
                  </a:cubicBezTo>
                  <a:cubicBezTo>
                    <a:pt x="2498" y="2081"/>
                    <a:pt x="2784" y="1367"/>
                    <a:pt x="2525" y="743"/>
                  </a:cubicBezTo>
                  <a:cubicBezTo>
                    <a:pt x="2325" y="277"/>
                    <a:pt x="1873" y="0"/>
                    <a:pt x="1397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5737;p54">
              <a:extLst>
                <a:ext uri="{FF2B5EF4-FFF2-40B4-BE49-F238E27FC236}">
                  <a16:creationId xmlns:a16="http://schemas.microsoft.com/office/drawing/2014/main" id="{05AE50BA-E411-211F-EE82-251DECA29ACC}"/>
                </a:ext>
              </a:extLst>
            </p:cNvPr>
            <p:cNvSpPr/>
            <p:nvPr/>
          </p:nvSpPr>
          <p:spPr>
            <a:xfrm rot="-1215376" flipH="1">
              <a:off x="6020176" y="2030124"/>
              <a:ext cx="69596" cy="61247"/>
            </a:xfrm>
            <a:custGeom>
              <a:avLst/>
              <a:gdLst/>
              <a:ahLst/>
              <a:cxnLst/>
              <a:rect l="l" t="t" r="r" b="b"/>
              <a:pathLst>
                <a:path w="2784" h="2450" extrusionOk="0">
                  <a:moveTo>
                    <a:pt x="1397" y="1"/>
                  </a:moveTo>
                  <a:cubicBezTo>
                    <a:pt x="1234" y="1"/>
                    <a:pt x="1069" y="33"/>
                    <a:pt x="910" y="101"/>
                  </a:cubicBezTo>
                  <a:cubicBezTo>
                    <a:pt x="295" y="369"/>
                    <a:pt x="0" y="1083"/>
                    <a:pt x="268" y="1707"/>
                  </a:cubicBezTo>
                  <a:cubicBezTo>
                    <a:pt x="467" y="2173"/>
                    <a:pt x="915" y="2450"/>
                    <a:pt x="1388" y="2450"/>
                  </a:cubicBezTo>
                  <a:cubicBezTo>
                    <a:pt x="1550" y="2450"/>
                    <a:pt x="1715" y="2418"/>
                    <a:pt x="1874" y="2349"/>
                  </a:cubicBezTo>
                  <a:cubicBezTo>
                    <a:pt x="2498" y="2091"/>
                    <a:pt x="2784" y="1368"/>
                    <a:pt x="2525" y="744"/>
                  </a:cubicBezTo>
                  <a:cubicBezTo>
                    <a:pt x="2325" y="278"/>
                    <a:pt x="1873" y="1"/>
                    <a:pt x="1397" y="1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5738;p54">
              <a:extLst>
                <a:ext uri="{FF2B5EF4-FFF2-40B4-BE49-F238E27FC236}">
                  <a16:creationId xmlns:a16="http://schemas.microsoft.com/office/drawing/2014/main" id="{C23839D6-C523-7413-576A-26654BDC8F88}"/>
                </a:ext>
              </a:extLst>
            </p:cNvPr>
            <p:cNvSpPr/>
            <p:nvPr/>
          </p:nvSpPr>
          <p:spPr>
            <a:xfrm rot="-1215376" flipH="1">
              <a:off x="6031583" y="1940758"/>
              <a:ext cx="21874" cy="19199"/>
            </a:xfrm>
            <a:custGeom>
              <a:avLst/>
              <a:gdLst/>
              <a:ahLst/>
              <a:cxnLst/>
              <a:rect l="l" t="t" r="r" b="b"/>
              <a:pathLst>
                <a:path w="875" h="768" extrusionOk="0">
                  <a:moveTo>
                    <a:pt x="438" y="0"/>
                  </a:moveTo>
                  <a:cubicBezTo>
                    <a:pt x="388" y="0"/>
                    <a:pt x="336" y="11"/>
                    <a:pt x="286" y="34"/>
                  </a:cubicBezTo>
                  <a:cubicBezTo>
                    <a:pt x="89" y="114"/>
                    <a:pt x="0" y="337"/>
                    <a:pt x="89" y="533"/>
                  </a:cubicBezTo>
                  <a:cubicBezTo>
                    <a:pt x="150" y="681"/>
                    <a:pt x="291" y="768"/>
                    <a:pt x="441" y="768"/>
                  </a:cubicBezTo>
                  <a:cubicBezTo>
                    <a:pt x="490" y="768"/>
                    <a:pt x="540" y="758"/>
                    <a:pt x="589" y="739"/>
                  </a:cubicBezTo>
                  <a:cubicBezTo>
                    <a:pt x="785" y="649"/>
                    <a:pt x="874" y="426"/>
                    <a:pt x="785" y="230"/>
                  </a:cubicBezTo>
                  <a:cubicBezTo>
                    <a:pt x="725" y="90"/>
                    <a:pt x="586" y="0"/>
                    <a:pt x="438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5739;p54">
              <a:extLst>
                <a:ext uri="{FF2B5EF4-FFF2-40B4-BE49-F238E27FC236}">
                  <a16:creationId xmlns:a16="http://schemas.microsoft.com/office/drawing/2014/main" id="{DBF83089-A82A-0F78-A6CD-511E49DEA79D}"/>
                </a:ext>
              </a:extLst>
            </p:cNvPr>
            <p:cNvSpPr/>
            <p:nvPr/>
          </p:nvSpPr>
          <p:spPr>
            <a:xfrm rot="-1215376" flipH="1">
              <a:off x="5946298" y="2027302"/>
              <a:ext cx="21649" cy="19099"/>
            </a:xfrm>
            <a:custGeom>
              <a:avLst/>
              <a:gdLst/>
              <a:ahLst/>
              <a:cxnLst/>
              <a:rect l="l" t="t" r="r" b="b"/>
              <a:pathLst>
                <a:path w="866" h="764" extrusionOk="0">
                  <a:moveTo>
                    <a:pt x="429" y="0"/>
                  </a:moveTo>
                  <a:cubicBezTo>
                    <a:pt x="381" y="0"/>
                    <a:pt x="332" y="10"/>
                    <a:pt x="286" y="29"/>
                  </a:cubicBezTo>
                  <a:cubicBezTo>
                    <a:pt x="89" y="110"/>
                    <a:pt x="0" y="333"/>
                    <a:pt x="81" y="529"/>
                  </a:cubicBezTo>
                  <a:cubicBezTo>
                    <a:pt x="141" y="677"/>
                    <a:pt x="282" y="764"/>
                    <a:pt x="432" y="764"/>
                  </a:cubicBezTo>
                  <a:cubicBezTo>
                    <a:pt x="481" y="764"/>
                    <a:pt x="531" y="754"/>
                    <a:pt x="580" y="734"/>
                  </a:cubicBezTo>
                  <a:cubicBezTo>
                    <a:pt x="776" y="645"/>
                    <a:pt x="866" y="422"/>
                    <a:pt x="785" y="235"/>
                  </a:cubicBezTo>
                  <a:cubicBezTo>
                    <a:pt x="718" y="87"/>
                    <a:pt x="576" y="0"/>
                    <a:pt x="429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5740;p54">
              <a:extLst>
                <a:ext uri="{FF2B5EF4-FFF2-40B4-BE49-F238E27FC236}">
                  <a16:creationId xmlns:a16="http://schemas.microsoft.com/office/drawing/2014/main" id="{5A138A39-F1D2-8F09-45AC-07CFB7B77027}"/>
                </a:ext>
              </a:extLst>
            </p:cNvPr>
            <p:cNvSpPr/>
            <p:nvPr/>
          </p:nvSpPr>
          <p:spPr>
            <a:xfrm rot="-1215376" flipH="1">
              <a:off x="6119143" y="2116844"/>
              <a:ext cx="21649" cy="19099"/>
            </a:xfrm>
            <a:custGeom>
              <a:avLst/>
              <a:gdLst/>
              <a:ahLst/>
              <a:cxnLst/>
              <a:rect l="l" t="t" r="r" b="b"/>
              <a:pathLst>
                <a:path w="866" h="764" extrusionOk="0">
                  <a:moveTo>
                    <a:pt x="431" y="0"/>
                  </a:moveTo>
                  <a:cubicBezTo>
                    <a:pt x="382" y="0"/>
                    <a:pt x="333" y="10"/>
                    <a:pt x="286" y="30"/>
                  </a:cubicBezTo>
                  <a:cubicBezTo>
                    <a:pt x="90" y="119"/>
                    <a:pt x="1" y="342"/>
                    <a:pt x="81" y="538"/>
                  </a:cubicBezTo>
                  <a:cubicBezTo>
                    <a:pt x="141" y="679"/>
                    <a:pt x="287" y="764"/>
                    <a:pt x="435" y="764"/>
                  </a:cubicBezTo>
                  <a:cubicBezTo>
                    <a:pt x="484" y="764"/>
                    <a:pt x="534" y="754"/>
                    <a:pt x="581" y="734"/>
                  </a:cubicBezTo>
                  <a:cubicBezTo>
                    <a:pt x="777" y="654"/>
                    <a:pt x="866" y="431"/>
                    <a:pt x="786" y="235"/>
                  </a:cubicBezTo>
                  <a:cubicBezTo>
                    <a:pt x="725" y="87"/>
                    <a:pt x="579" y="0"/>
                    <a:pt x="431" y="0"/>
                  </a:cubicBezTo>
                  <a:close/>
                </a:path>
              </a:pathLst>
            </a:custGeom>
            <a:solidFill>
              <a:srgbClr val="E5EBFB"/>
            </a:solidFill>
            <a:ln w="9525" cap="flat" cmpd="sng">
              <a:solidFill>
                <a:schemeClr val="tx1"/>
              </a:solidFill>
              <a:prstDash val="solid"/>
              <a:miter lim="89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5741;p54">
            <a:extLst>
              <a:ext uri="{FF2B5EF4-FFF2-40B4-BE49-F238E27FC236}">
                <a16:creationId xmlns:a16="http://schemas.microsoft.com/office/drawing/2014/main" id="{5F02FD4B-FFF1-2783-F778-DE1018CEE19D}"/>
              </a:ext>
            </a:extLst>
          </p:cNvPr>
          <p:cNvGrpSpPr/>
          <p:nvPr/>
        </p:nvGrpSpPr>
        <p:grpSpPr>
          <a:xfrm>
            <a:off x="5835115" y="3454600"/>
            <a:ext cx="649430" cy="1086514"/>
            <a:chOff x="7745550" y="3591100"/>
            <a:chExt cx="573750" cy="959900"/>
          </a:xfrm>
        </p:grpSpPr>
        <p:grpSp>
          <p:nvGrpSpPr>
            <p:cNvPr id="155" name="Google Shape;5742;p54">
              <a:extLst>
                <a:ext uri="{FF2B5EF4-FFF2-40B4-BE49-F238E27FC236}">
                  <a16:creationId xmlns:a16="http://schemas.microsoft.com/office/drawing/2014/main" id="{B9DF411D-6C3C-497D-F58D-828B4524F69B}"/>
                </a:ext>
              </a:extLst>
            </p:cNvPr>
            <p:cNvGrpSpPr/>
            <p:nvPr/>
          </p:nvGrpSpPr>
          <p:grpSpPr>
            <a:xfrm>
              <a:off x="7745550" y="3591100"/>
              <a:ext cx="573750" cy="959900"/>
              <a:chOff x="6737575" y="3503450"/>
              <a:chExt cx="573750" cy="959900"/>
            </a:xfrm>
          </p:grpSpPr>
          <p:grpSp>
            <p:nvGrpSpPr>
              <p:cNvPr id="161" name="Google Shape;5743;p54">
                <a:extLst>
                  <a:ext uri="{FF2B5EF4-FFF2-40B4-BE49-F238E27FC236}">
                    <a16:creationId xmlns:a16="http://schemas.microsoft.com/office/drawing/2014/main" id="{219F6E48-EA5C-FCBE-A2BA-7EC80009C35C}"/>
                  </a:ext>
                </a:extLst>
              </p:cNvPr>
              <p:cNvGrpSpPr/>
              <p:nvPr/>
            </p:nvGrpSpPr>
            <p:grpSpPr>
              <a:xfrm>
                <a:off x="6737575" y="3503450"/>
                <a:ext cx="573750" cy="959900"/>
                <a:chOff x="1470400" y="595025"/>
                <a:chExt cx="573750" cy="959900"/>
              </a:xfrm>
            </p:grpSpPr>
            <p:sp>
              <p:nvSpPr>
                <p:cNvPr id="179" name="Google Shape;5744;p54">
                  <a:extLst>
                    <a:ext uri="{FF2B5EF4-FFF2-40B4-BE49-F238E27FC236}">
                      <a16:creationId xmlns:a16="http://schemas.microsoft.com/office/drawing/2014/main" id="{A7B8ECCE-2C2B-E1B3-34D4-CE2BEDDE6CCA}"/>
                    </a:ext>
                  </a:extLst>
                </p:cNvPr>
                <p:cNvSpPr/>
                <p:nvPr/>
              </p:nvSpPr>
              <p:spPr>
                <a:xfrm>
                  <a:off x="1657200" y="595025"/>
                  <a:ext cx="203500" cy="6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2403" extrusionOk="0">
                      <a:moveTo>
                        <a:pt x="1201" y="1"/>
                      </a:moveTo>
                      <a:cubicBezTo>
                        <a:pt x="534" y="1"/>
                        <a:pt x="0" y="535"/>
                        <a:pt x="0" y="1202"/>
                      </a:cubicBezTo>
                      <a:cubicBezTo>
                        <a:pt x="0" y="1869"/>
                        <a:pt x="534" y="2403"/>
                        <a:pt x="1201" y="2403"/>
                      </a:cubicBezTo>
                      <a:lnTo>
                        <a:pt x="6938" y="2403"/>
                      </a:lnTo>
                      <a:cubicBezTo>
                        <a:pt x="7605" y="2403"/>
                        <a:pt x="8139" y="1869"/>
                        <a:pt x="8139" y="1202"/>
                      </a:cubicBezTo>
                      <a:cubicBezTo>
                        <a:pt x="8139" y="535"/>
                        <a:pt x="7605" y="1"/>
                        <a:pt x="693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 w="9525" cap="flat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" name="Google Shape;5745;p54">
                  <a:extLst>
                    <a:ext uri="{FF2B5EF4-FFF2-40B4-BE49-F238E27FC236}">
                      <a16:creationId xmlns:a16="http://schemas.microsoft.com/office/drawing/2014/main" id="{A1B06160-D958-6F1E-526F-297ED3EE1BEC}"/>
                    </a:ext>
                  </a:extLst>
                </p:cNvPr>
                <p:cNvSpPr/>
                <p:nvPr/>
              </p:nvSpPr>
              <p:spPr>
                <a:xfrm>
                  <a:off x="1470400" y="655075"/>
                  <a:ext cx="573750" cy="89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50" h="35994" extrusionOk="0">
                      <a:moveTo>
                        <a:pt x="9173" y="1"/>
                      </a:moveTo>
                      <a:lnTo>
                        <a:pt x="9173" y="13777"/>
                      </a:lnTo>
                      <a:cubicBezTo>
                        <a:pt x="3970" y="14811"/>
                        <a:pt x="0" y="19348"/>
                        <a:pt x="0" y="24785"/>
                      </a:cubicBezTo>
                      <a:cubicBezTo>
                        <a:pt x="0" y="30989"/>
                        <a:pt x="5137" y="35993"/>
                        <a:pt x="11475" y="35993"/>
                      </a:cubicBezTo>
                      <a:cubicBezTo>
                        <a:pt x="17813" y="35993"/>
                        <a:pt x="22950" y="30956"/>
                        <a:pt x="22950" y="24785"/>
                      </a:cubicBezTo>
                      <a:cubicBezTo>
                        <a:pt x="22950" y="19448"/>
                        <a:pt x="19114" y="14978"/>
                        <a:pt x="13977" y="13844"/>
                      </a:cubicBezTo>
                      <a:lnTo>
                        <a:pt x="13977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1" name="Google Shape;5746;p54">
                  <a:extLst>
                    <a:ext uri="{FF2B5EF4-FFF2-40B4-BE49-F238E27FC236}">
                      <a16:creationId xmlns:a16="http://schemas.microsoft.com/office/drawing/2014/main" id="{6A91E813-C561-9460-AA1A-C124672044A9}"/>
                    </a:ext>
                  </a:extLst>
                </p:cNvPr>
                <p:cNvSpPr/>
                <p:nvPr/>
              </p:nvSpPr>
              <p:spPr>
                <a:xfrm>
                  <a:off x="1519600" y="1258075"/>
                  <a:ext cx="467850" cy="25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106" extrusionOk="0">
                      <a:moveTo>
                        <a:pt x="3544" y="1"/>
                      </a:moveTo>
                      <a:cubicBezTo>
                        <a:pt x="1272" y="1"/>
                        <a:pt x="700" y="453"/>
                        <a:pt x="0" y="598"/>
                      </a:cubicBezTo>
                      <a:lnTo>
                        <a:pt x="0" y="865"/>
                      </a:lnTo>
                      <a:cubicBezTo>
                        <a:pt x="0" y="5935"/>
                        <a:pt x="4270" y="10105"/>
                        <a:pt x="9474" y="10105"/>
                      </a:cubicBezTo>
                      <a:cubicBezTo>
                        <a:pt x="14043" y="10105"/>
                        <a:pt x="17880" y="6903"/>
                        <a:pt x="18713" y="2600"/>
                      </a:cubicBezTo>
                      <a:lnTo>
                        <a:pt x="18713" y="2600"/>
                      </a:lnTo>
                      <a:cubicBezTo>
                        <a:pt x="18460" y="2612"/>
                        <a:pt x="18206" y="2618"/>
                        <a:pt x="17951" y="2618"/>
                      </a:cubicBezTo>
                      <a:cubicBezTo>
                        <a:pt x="12858" y="2618"/>
                        <a:pt x="7719" y="190"/>
                        <a:pt x="4637" y="31"/>
                      </a:cubicBezTo>
                      <a:cubicBezTo>
                        <a:pt x="4234" y="10"/>
                        <a:pt x="3871" y="1"/>
                        <a:pt x="354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 w="9525" cap="flat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2" name="Google Shape;5747;p54">
                  <a:extLst>
                    <a:ext uri="{FF2B5EF4-FFF2-40B4-BE49-F238E27FC236}">
                      <a16:creationId xmlns:a16="http://schemas.microsoft.com/office/drawing/2014/main" id="{A0C30392-1AF1-819E-86EA-8DDFD2801070}"/>
                    </a:ext>
                  </a:extLst>
                </p:cNvPr>
                <p:cNvSpPr/>
                <p:nvPr/>
              </p:nvSpPr>
              <p:spPr>
                <a:xfrm>
                  <a:off x="1541275" y="1208800"/>
                  <a:ext cx="350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2" h="1" extrusionOk="0">
                      <a:moveTo>
                        <a:pt x="0" y="1"/>
                      </a:moveTo>
                      <a:lnTo>
                        <a:pt x="1401" y="1"/>
                      </a:lnTo>
                    </a:path>
                  </a:pathLst>
                </a:custGeom>
                <a:solidFill>
                  <a:srgbClr val="FFF6EB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3" name="Google Shape;5748;p54">
                  <a:extLst>
                    <a:ext uri="{FF2B5EF4-FFF2-40B4-BE49-F238E27FC236}">
                      <a16:creationId xmlns:a16="http://schemas.microsoft.com/office/drawing/2014/main" id="{BCDE98DD-DFCE-0B2E-4897-2BFC083F3425}"/>
                    </a:ext>
                  </a:extLst>
                </p:cNvPr>
                <p:cNvSpPr/>
                <p:nvPr/>
              </p:nvSpPr>
              <p:spPr>
                <a:xfrm>
                  <a:off x="1541275" y="1208800"/>
                  <a:ext cx="350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2" h="1" fill="none" extrusionOk="0">
                      <a:moveTo>
                        <a:pt x="0" y="1"/>
                      </a:moveTo>
                      <a:lnTo>
                        <a:pt x="1401" y="1"/>
                      </a:lnTo>
                    </a:path>
                  </a:pathLst>
                </a:custGeom>
                <a:noFill/>
                <a:ln w="9525" cap="rnd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4" name="Google Shape;5749;p54">
                  <a:extLst>
                    <a:ext uri="{FF2B5EF4-FFF2-40B4-BE49-F238E27FC236}">
                      <a16:creationId xmlns:a16="http://schemas.microsoft.com/office/drawing/2014/main" id="{EA4E96E2-23EA-695E-482A-40E97B831000}"/>
                    </a:ext>
                  </a:extLst>
                </p:cNvPr>
                <p:cNvSpPr/>
                <p:nvPr/>
              </p:nvSpPr>
              <p:spPr>
                <a:xfrm>
                  <a:off x="1544600" y="1181300"/>
                  <a:ext cx="3590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6" h="1" extrusionOk="0">
                      <a:moveTo>
                        <a:pt x="1" y="0"/>
                      </a:moveTo>
                      <a:lnTo>
                        <a:pt x="1435" y="0"/>
                      </a:lnTo>
                    </a:path>
                  </a:pathLst>
                </a:custGeom>
                <a:solidFill>
                  <a:srgbClr val="FFF6EB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5" name="Google Shape;5750;p54">
                  <a:extLst>
                    <a:ext uri="{FF2B5EF4-FFF2-40B4-BE49-F238E27FC236}">
                      <a16:creationId xmlns:a16="http://schemas.microsoft.com/office/drawing/2014/main" id="{6479A887-B1E8-0EC2-7700-1BEDDCB00719}"/>
                    </a:ext>
                  </a:extLst>
                </p:cNvPr>
                <p:cNvSpPr/>
                <p:nvPr/>
              </p:nvSpPr>
              <p:spPr>
                <a:xfrm>
                  <a:off x="1544600" y="1181300"/>
                  <a:ext cx="3590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6" h="1" fill="none" extrusionOk="0">
                      <a:moveTo>
                        <a:pt x="1" y="0"/>
                      </a:moveTo>
                      <a:lnTo>
                        <a:pt x="1435" y="0"/>
                      </a:lnTo>
                    </a:path>
                  </a:pathLst>
                </a:custGeom>
                <a:noFill/>
                <a:ln w="9525" cap="rnd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" name="Google Shape;5751;p54">
                  <a:extLst>
                    <a:ext uri="{FF2B5EF4-FFF2-40B4-BE49-F238E27FC236}">
                      <a16:creationId xmlns:a16="http://schemas.microsoft.com/office/drawing/2014/main" id="{3E88D5D4-5F38-D7E9-B2EF-541857387770}"/>
                    </a:ext>
                  </a:extLst>
                </p:cNvPr>
                <p:cNvSpPr/>
                <p:nvPr/>
              </p:nvSpPr>
              <p:spPr>
                <a:xfrm>
                  <a:off x="1597975" y="1089550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extrusionOk="0">
                      <a:moveTo>
                        <a:pt x="1" y="1"/>
                      </a:moveTo>
                      <a:lnTo>
                        <a:pt x="2569" y="1"/>
                      </a:lnTo>
                    </a:path>
                  </a:pathLst>
                </a:custGeom>
                <a:solidFill>
                  <a:srgbClr val="FFF6EB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" name="Google Shape;5752;p54">
                  <a:extLst>
                    <a:ext uri="{FF2B5EF4-FFF2-40B4-BE49-F238E27FC236}">
                      <a16:creationId xmlns:a16="http://schemas.microsoft.com/office/drawing/2014/main" id="{E7D4648C-F1B9-EE95-8B0E-1FBB9397B13C}"/>
                    </a:ext>
                  </a:extLst>
                </p:cNvPr>
                <p:cNvSpPr/>
                <p:nvPr/>
              </p:nvSpPr>
              <p:spPr>
                <a:xfrm>
                  <a:off x="1597975" y="1089550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fill="none" extrusionOk="0">
                      <a:moveTo>
                        <a:pt x="1" y="1"/>
                      </a:moveTo>
                      <a:lnTo>
                        <a:pt x="2569" y="1"/>
                      </a:lnTo>
                    </a:path>
                  </a:pathLst>
                </a:custGeom>
                <a:noFill/>
                <a:ln w="9525" cap="rnd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" name="Google Shape;5753;p54">
                  <a:extLst>
                    <a:ext uri="{FF2B5EF4-FFF2-40B4-BE49-F238E27FC236}">
                      <a16:creationId xmlns:a16="http://schemas.microsoft.com/office/drawing/2014/main" id="{2C5D3EC3-36D0-BF2E-77D8-EFD53DEC660A}"/>
                    </a:ext>
                  </a:extLst>
                </p:cNvPr>
                <p:cNvSpPr/>
                <p:nvPr/>
              </p:nvSpPr>
              <p:spPr>
                <a:xfrm>
                  <a:off x="1572950" y="1121250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extrusionOk="0">
                      <a:moveTo>
                        <a:pt x="1" y="0"/>
                      </a:moveTo>
                      <a:lnTo>
                        <a:pt x="2569" y="0"/>
                      </a:lnTo>
                    </a:path>
                  </a:pathLst>
                </a:custGeom>
                <a:solidFill>
                  <a:srgbClr val="FFF6EB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" name="Google Shape;5754;p54">
                  <a:extLst>
                    <a:ext uri="{FF2B5EF4-FFF2-40B4-BE49-F238E27FC236}">
                      <a16:creationId xmlns:a16="http://schemas.microsoft.com/office/drawing/2014/main" id="{23C5F9D3-FC87-5BDD-6042-D5C404533A89}"/>
                    </a:ext>
                  </a:extLst>
                </p:cNvPr>
                <p:cNvSpPr/>
                <p:nvPr/>
              </p:nvSpPr>
              <p:spPr>
                <a:xfrm>
                  <a:off x="1572950" y="1121250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fill="none" extrusionOk="0">
                      <a:moveTo>
                        <a:pt x="1" y="0"/>
                      </a:moveTo>
                      <a:lnTo>
                        <a:pt x="2569" y="0"/>
                      </a:lnTo>
                    </a:path>
                  </a:pathLst>
                </a:custGeom>
                <a:noFill/>
                <a:ln w="9525" cap="rnd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" name="Google Shape;5755;p54">
                  <a:extLst>
                    <a:ext uri="{FF2B5EF4-FFF2-40B4-BE49-F238E27FC236}">
                      <a16:creationId xmlns:a16="http://schemas.microsoft.com/office/drawing/2014/main" id="{CE7816B1-E168-C0B5-8FDB-3A98101B133B}"/>
                    </a:ext>
                  </a:extLst>
                </p:cNvPr>
                <p:cNvSpPr/>
                <p:nvPr/>
              </p:nvSpPr>
              <p:spPr>
                <a:xfrm>
                  <a:off x="1548775" y="1151275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extrusionOk="0">
                      <a:moveTo>
                        <a:pt x="1" y="0"/>
                      </a:moveTo>
                      <a:lnTo>
                        <a:pt x="2569" y="0"/>
                      </a:lnTo>
                    </a:path>
                  </a:pathLst>
                </a:custGeom>
                <a:solidFill>
                  <a:srgbClr val="FFF6EB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" name="Google Shape;5756;p54">
                  <a:extLst>
                    <a:ext uri="{FF2B5EF4-FFF2-40B4-BE49-F238E27FC236}">
                      <a16:creationId xmlns:a16="http://schemas.microsoft.com/office/drawing/2014/main" id="{F239687D-E256-FD7B-04C9-43BCAC757FF4}"/>
                    </a:ext>
                  </a:extLst>
                </p:cNvPr>
                <p:cNvSpPr/>
                <p:nvPr/>
              </p:nvSpPr>
              <p:spPr>
                <a:xfrm>
                  <a:off x="1548775" y="1151275"/>
                  <a:ext cx="64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0" h="1" fill="none" extrusionOk="0">
                      <a:moveTo>
                        <a:pt x="1" y="0"/>
                      </a:moveTo>
                      <a:lnTo>
                        <a:pt x="2569" y="0"/>
                      </a:lnTo>
                    </a:path>
                  </a:pathLst>
                </a:custGeom>
                <a:noFill/>
                <a:ln w="9525" cap="rnd" cmpd="sng">
                  <a:solidFill>
                    <a:schemeClr val="tx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2" name="Google Shape;5757;p54">
                <a:extLst>
                  <a:ext uri="{FF2B5EF4-FFF2-40B4-BE49-F238E27FC236}">
                    <a16:creationId xmlns:a16="http://schemas.microsoft.com/office/drawing/2014/main" id="{88427365-73CD-84FC-991F-5FF66819D612}"/>
                  </a:ext>
                </a:extLst>
              </p:cNvPr>
              <p:cNvSpPr/>
              <p:nvPr/>
            </p:nvSpPr>
            <p:spPr>
              <a:xfrm rot="1172847">
                <a:off x="6969306" y="3955980"/>
                <a:ext cx="43302" cy="38226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29" extrusionOk="0">
                    <a:moveTo>
                      <a:pt x="870" y="1"/>
                    </a:moveTo>
                    <a:cubicBezTo>
                      <a:pt x="768" y="1"/>
                      <a:pt x="664" y="22"/>
                      <a:pt x="563" y="65"/>
                    </a:cubicBezTo>
                    <a:cubicBezTo>
                      <a:pt x="179" y="226"/>
                      <a:pt x="1" y="672"/>
                      <a:pt x="162" y="1064"/>
                    </a:cubicBezTo>
                    <a:cubicBezTo>
                      <a:pt x="288" y="1351"/>
                      <a:pt x="570" y="1528"/>
                      <a:pt x="868" y="1528"/>
                    </a:cubicBezTo>
                    <a:cubicBezTo>
                      <a:pt x="969" y="1528"/>
                      <a:pt x="1071" y="1508"/>
                      <a:pt x="1170" y="1466"/>
                    </a:cubicBezTo>
                    <a:cubicBezTo>
                      <a:pt x="1553" y="1305"/>
                      <a:pt x="1732" y="850"/>
                      <a:pt x="1571" y="466"/>
                    </a:cubicBezTo>
                    <a:cubicBezTo>
                      <a:pt x="1445" y="174"/>
                      <a:pt x="1166" y="1"/>
                      <a:pt x="870" y="1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5758;p54">
                <a:extLst>
                  <a:ext uri="{FF2B5EF4-FFF2-40B4-BE49-F238E27FC236}">
                    <a16:creationId xmlns:a16="http://schemas.microsoft.com/office/drawing/2014/main" id="{E91DE0CA-2B50-8F5B-AE68-5E576A1D620A}"/>
                  </a:ext>
                </a:extLst>
              </p:cNvPr>
              <p:cNvSpPr/>
              <p:nvPr/>
            </p:nvSpPr>
            <p:spPr>
              <a:xfrm rot="1172847">
                <a:off x="6906494" y="4086211"/>
                <a:ext cx="69603" cy="61302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2452" extrusionOk="0">
                    <a:moveTo>
                      <a:pt x="1390" y="0"/>
                    </a:moveTo>
                    <a:cubicBezTo>
                      <a:pt x="1230" y="0"/>
                      <a:pt x="1067" y="32"/>
                      <a:pt x="910" y="99"/>
                    </a:cubicBezTo>
                    <a:cubicBezTo>
                      <a:pt x="286" y="367"/>
                      <a:pt x="0" y="1080"/>
                      <a:pt x="259" y="1705"/>
                    </a:cubicBezTo>
                    <a:cubicBezTo>
                      <a:pt x="460" y="2174"/>
                      <a:pt x="917" y="2451"/>
                      <a:pt x="1397" y="2451"/>
                    </a:cubicBezTo>
                    <a:cubicBezTo>
                      <a:pt x="1556" y="2451"/>
                      <a:pt x="1718" y="2421"/>
                      <a:pt x="1874" y="2356"/>
                    </a:cubicBezTo>
                    <a:cubicBezTo>
                      <a:pt x="2489" y="2089"/>
                      <a:pt x="2784" y="1366"/>
                      <a:pt x="2516" y="741"/>
                    </a:cubicBezTo>
                    <a:cubicBezTo>
                      <a:pt x="2316" y="281"/>
                      <a:pt x="1866" y="0"/>
                      <a:pt x="1390" y="0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5759;p54">
                <a:extLst>
                  <a:ext uri="{FF2B5EF4-FFF2-40B4-BE49-F238E27FC236}">
                    <a16:creationId xmlns:a16="http://schemas.microsoft.com/office/drawing/2014/main" id="{5DB1F51C-267C-458F-C8DE-89303EE1720B}"/>
                  </a:ext>
                </a:extLst>
              </p:cNvPr>
              <p:cNvSpPr/>
              <p:nvPr/>
            </p:nvSpPr>
            <p:spPr>
              <a:xfrm rot="1172847">
                <a:off x="7130759" y="4108243"/>
                <a:ext cx="69603" cy="61327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2453" extrusionOk="0">
                    <a:moveTo>
                      <a:pt x="1391" y="1"/>
                    </a:moveTo>
                    <a:cubicBezTo>
                      <a:pt x="1231" y="1"/>
                      <a:pt x="1067" y="33"/>
                      <a:pt x="910" y="100"/>
                    </a:cubicBezTo>
                    <a:cubicBezTo>
                      <a:pt x="294" y="368"/>
                      <a:pt x="0" y="1081"/>
                      <a:pt x="268" y="1706"/>
                    </a:cubicBezTo>
                    <a:cubicBezTo>
                      <a:pt x="469" y="2175"/>
                      <a:pt x="921" y="2452"/>
                      <a:pt x="1398" y="2452"/>
                    </a:cubicBezTo>
                    <a:cubicBezTo>
                      <a:pt x="1556" y="2452"/>
                      <a:pt x="1718" y="2422"/>
                      <a:pt x="1873" y="2357"/>
                    </a:cubicBezTo>
                    <a:cubicBezTo>
                      <a:pt x="2498" y="2089"/>
                      <a:pt x="2783" y="1367"/>
                      <a:pt x="2525" y="742"/>
                    </a:cubicBezTo>
                    <a:cubicBezTo>
                      <a:pt x="2324" y="282"/>
                      <a:pt x="1869" y="1"/>
                      <a:pt x="1391" y="1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5760;p54">
                <a:extLst>
                  <a:ext uri="{FF2B5EF4-FFF2-40B4-BE49-F238E27FC236}">
                    <a16:creationId xmlns:a16="http://schemas.microsoft.com/office/drawing/2014/main" id="{E4A03A3F-5F77-19A6-5232-28F1F56E28CB}"/>
                  </a:ext>
                </a:extLst>
              </p:cNvPr>
              <p:cNvSpPr/>
              <p:nvPr/>
            </p:nvSpPr>
            <p:spPr>
              <a:xfrm rot="1172847">
                <a:off x="7012189" y="4037537"/>
                <a:ext cx="21676" cy="19101"/>
              </a:xfrm>
              <a:custGeom>
                <a:avLst/>
                <a:gdLst/>
                <a:ahLst/>
                <a:cxnLst/>
                <a:rect l="l" t="t" r="r" b="b"/>
                <a:pathLst>
                  <a:path w="867" h="764" extrusionOk="0">
                    <a:moveTo>
                      <a:pt x="431" y="0"/>
                    </a:moveTo>
                    <a:cubicBezTo>
                      <a:pt x="382" y="0"/>
                      <a:pt x="333" y="10"/>
                      <a:pt x="286" y="30"/>
                    </a:cubicBezTo>
                    <a:cubicBezTo>
                      <a:pt x="90" y="110"/>
                      <a:pt x="1" y="342"/>
                      <a:pt x="81" y="529"/>
                    </a:cubicBezTo>
                    <a:cubicBezTo>
                      <a:pt x="142" y="677"/>
                      <a:pt x="283" y="764"/>
                      <a:pt x="432" y="764"/>
                    </a:cubicBezTo>
                    <a:cubicBezTo>
                      <a:pt x="482" y="764"/>
                      <a:pt x="532" y="754"/>
                      <a:pt x="581" y="734"/>
                    </a:cubicBezTo>
                    <a:cubicBezTo>
                      <a:pt x="777" y="654"/>
                      <a:pt x="866" y="422"/>
                      <a:pt x="786" y="235"/>
                    </a:cubicBezTo>
                    <a:cubicBezTo>
                      <a:pt x="726" y="87"/>
                      <a:pt x="579" y="0"/>
                      <a:pt x="431" y="0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5761;p54">
                <a:extLst>
                  <a:ext uri="{FF2B5EF4-FFF2-40B4-BE49-F238E27FC236}">
                    <a16:creationId xmlns:a16="http://schemas.microsoft.com/office/drawing/2014/main" id="{2DB62464-A09D-95A7-4FEC-774199127836}"/>
                  </a:ext>
                </a:extLst>
              </p:cNvPr>
              <p:cNvSpPr/>
              <p:nvPr/>
            </p:nvSpPr>
            <p:spPr>
              <a:xfrm rot="1172847">
                <a:off x="7152549" y="4028462"/>
                <a:ext cx="21876" cy="19101"/>
              </a:xfrm>
              <a:custGeom>
                <a:avLst/>
                <a:gdLst/>
                <a:ahLst/>
                <a:cxnLst/>
                <a:rect l="l" t="t" r="r" b="b"/>
                <a:pathLst>
                  <a:path w="875" h="764" extrusionOk="0">
                    <a:moveTo>
                      <a:pt x="435" y="0"/>
                    </a:moveTo>
                    <a:cubicBezTo>
                      <a:pt x="385" y="0"/>
                      <a:pt x="335" y="10"/>
                      <a:pt x="286" y="30"/>
                    </a:cubicBezTo>
                    <a:cubicBezTo>
                      <a:pt x="90" y="110"/>
                      <a:pt x="1" y="333"/>
                      <a:pt x="81" y="529"/>
                    </a:cubicBezTo>
                    <a:cubicBezTo>
                      <a:pt x="148" y="677"/>
                      <a:pt x="291" y="764"/>
                      <a:pt x="441" y="764"/>
                    </a:cubicBezTo>
                    <a:cubicBezTo>
                      <a:pt x="490" y="764"/>
                      <a:pt x="541" y="754"/>
                      <a:pt x="589" y="734"/>
                    </a:cubicBezTo>
                    <a:cubicBezTo>
                      <a:pt x="777" y="654"/>
                      <a:pt x="875" y="422"/>
                      <a:pt x="786" y="235"/>
                    </a:cubicBezTo>
                    <a:cubicBezTo>
                      <a:pt x="725" y="87"/>
                      <a:pt x="584" y="0"/>
                      <a:pt x="435" y="0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5762;p54">
                <a:extLst>
                  <a:ext uri="{FF2B5EF4-FFF2-40B4-BE49-F238E27FC236}">
                    <a16:creationId xmlns:a16="http://schemas.microsoft.com/office/drawing/2014/main" id="{CFE7B966-F4AE-D357-6FF4-7898BF0C6196}"/>
                  </a:ext>
                </a:extLst>
              </p:cNvPr>
              <p:cNvSpPr/>
              <p:nvPr/>
            </p:nvSpPr>
            <p:spPr>
              <a:xfrm rot="1172847">
                <a:off x="7053931" y="4115382"/>
                <a:ext cx="21876" cy="19101"/>
              </a:xfrm>
              <a:custGeom>
                <a:avLst/>
                <a:gdLst/>
                <a:ahLst/>
                <a:cxnLst/>
                <a:rect l="l" t="t" r="r" b="b"/>
                <a:pathLst>
                  <a:path w="875" h="764" extrusionOk="0">
                    <a:moveTo>
                      <a:pt x="434" y="0"/>
                    </a:moveTo>
                    <a:cubicBezTo>
                      <a:pt x="385" y="0"/>
                      <a:pt x="334" y="10"/>
                      <a:pt x="286" y="30"/>
                    </a:cubicBezTo>
                    <a:cubicBezTo>
                      <a:pt x="98" y="110"/>
                      <a:pt x="0" y="342"/>
                      <a:pt x="89" y="529"/>
                    </a:cubicBezTo>
                    <a:cubicBezTo>
                      <a:pt x="150" y="677"/>
                      <a:pt x="291" y="764"/>
                      <a:pt x="440" y="764"/>
                    </a:cubicBezTo>
                    <a:cubicBezTo>
                      <a:pt x="490" y="764"/>
                      <a:pt x="540" y="754"/>
                      <a:pt x="589" y="734"/>
                    </a:cubicBezTo>
                    <a:cubicBezTo>
                      <a:pt x="785" y="654"/>
                      <a:pt x="874" y="422"/>
                      <a:pt x="785" y="235"/>
                    </a:cubicBezTo>
                    <a:cubicBezTo>
                      <a:pt x="725" y="87"/>
                      <a:pt x="584" y="0"/>
                      <a:pt x="434" y="0"/>
                    </a:cubicBezTo>
                    <a:close/>
                  </a:path>
                </a:pathLst>
              </a:custGeom>
              <a:solidFill>
                <a:srgbClr val="6184E6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5763;p54">
                <a:extLst>
                  <a:ext uri="{FF2B5EF4-FFF2-40B4-BE49-F238E27FC236}">
                    <a16:creationId xmlns:a16="http://schemas.microsoft.com/office/drawing/2014/main" id="{0B983986-E145-35B9-0078-587291225DF8}"/>
                  </a:ext>
                </a:extLst>
              </p:cNvPr>
              <p:cNvSpPr/>
              <p:nvPr/>
            </p:nvSpPr>
            <p:spPr>
              <a:xfrm rot="1172847">
                <a:off x="6849816" y="4257896"/>
                <a:ext cx="43277" cy="38226"/>
              </a:xfrm>
              <a:custGeom>
                <a:avLst/>
                <a:gdLst/>
                <a:ahLst/>
                <a:cxnLst/>
                <a:rect l="l" t="t" r="r" b="b"/>
                <a:pathLst>
                  <a:path w="1731" h="1529" extrusionOk="0">
                    <a:moveTo>
                      <a:pt x="869" y="1"/>
                    </a:moveTo>
                    <a:cubicBezTo>
                      <a:pt x="767" y="1"/>
                      <a:pt x="663" y="22"/>
                      <a:pt x="562" y="65"/>
                    </a:cubicBezTo>
                    <a:cubicBezTo>
                      <a:pt x="178" y="226"/>
                      <a:pt x="0" y="672"/>
                      <a:pt x="161" y="1064"/>
                    </a:cubicBezTo>
                    <a:cubicBezTo>
                      <a:pt x="287" y="1351"/>
                      <a:pt x="569" y="1528"/>
                      <a:pt x="867" y="1528"/>
                    </a:cubicBezTo>
                    <a:cubicBezTo>
                      <a:pt x="968" y="1528"/>
                      <a:pt x="1070" y="1508"/>
                      <a:pt x="1169" y="1466"/>
                    </a:cubicBezTo>
                    <a:cubicBezTo>
                      <a:pt x="1552" y="1305"/>
                      <a:pt x="1731" y="850"/>
                      <a:pt x="1570" y="466"/>
                    </a:cubicBezTo>
                    <a:cubicBezTo>
                      <a:pt x="1444" y="174"/>
                      <a:pt x="1165" y="1"/>
                      <a:pt x="869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5764;p54">
                <a:extLst>
                  <a:ext uri="{FF2B5EF4-FFF2-40B4-BE49-F238E27FC236}">
                    <a16:creationId xmlns:a16="http://schemas.microsoft.com/office/drawing/2014/main" id="{E34134C6-8643-CCDD-DFC3-8662E33305C3}"/>
                  </a:ext>
                </a:extLst>
              </p:cNvPr>
              <p:cNvSpPr/>
              <p:nvPr/>
            </p:nvSpPr>
            <p:spPr>
              <a:xfrm rot="1172847">
                <a:off x="6951135" y="4351763"/>
                <a:ext cx="43277" cy="38301"/>
              </a:xfrm>
              <a:custGeom>
                <a:avLst/>
                <a:gdLst/>
                <a:ahLst/>
                <a:cxnLst/>
                <a:rect l="l" t="t" r="r" b="b"/>
                <a:pathLst>
                  <a:path w="1731" h="1532" extrusionOk="0">
                    <a:moveTo>
                      <a:pt x="859" y="1"/>
                    </a:moveTo>
                    <a:cubicBezTo>
                      <a:pt x="760" y="1"/>
                      <a:pt x="660" y="20"/>
                      <a:pt x="562" y="60"/>
                    </a:cubicBezTo>
                    <a:cubicBezTo>
                      <a:pt x="179" y="229"/>
                      <a:pt x="0" y="675"/>
                      <a:pt x="161" y="1068"/>
                    </a:cubicBezTo>
                    <a:cubicBezTo>
                      <a:pt x="288" y="1355"/>
                      <a:pt x="569" y="1532"/>
                      <a:pt x="867" y="1532"/>
                    </a:cubicBezTo>
                    <a:cubicBezTo>
                      <a:pt x="968" y="1532"/>
                      <a:pt x="1070" y="1512"/>
                      <a:pt x="1169" y="1469"/>
                    </a:cubicBezTo>
                    <a:cubicBezTo>
                      <a:pt x="1552" y="1300"/>
                      <a:pt x="1731" y="854"/>
                      <a:pt x="1570" y="470"/>
                    </a:cubicBezTo>
                    <a:cubicBezTo>
                      <a:pt x="1443" y="175"/>
                      <a:pt x="1159" y="1"/>
                      <a:pt x="859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5765;p54">
                <a:extLst>
                  <a:ext uri="{FF2B5EF4-FFF2-40B4-BE49-F238E27FC236}">
                    <a16:creationId xmlns:a16="http://schemas.microsoft.com/office/drawing/2014/main" id="{58930EC1-02BD-0B7C-D32E-2C00A5C476C3}"/>
                  </a:ext>
                </a:extLst>
              </p:cNvPr>
              <p:cNvSpPr/>
              <p:nvPr/>
            </p:nvSpPr>
            <p:spPr>
              <a:xfrm rot="1172847">
                <a:off x="7162769" y="4257899"/>
                <a:ext cx="43502" cy="38201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1528" extrusionOk="0">
                    <a:moveTo>
                      <a:pt x="865" y="1"/>
                    </a:moveTo>
                    <a:cubicBezTo>
                      <a:pt x="766" y="1"/>
                      <a:pt x="667" y="20"/>
                      <a:pt x="571" y="60"/>
                    </a:cubicBezTo>
                    <a:cubicBezTo>
                      <a:pt x="178" y="229"/>
                      <a:pt x="0" y="675"/>
                      <a:pt x="170" y="1059"/>
                    </a:cubicBezTo>
                    <a:cubicBezTo>
                      <a:pt x="290" y="1354"/>
                      <a:pt x="577" y="1528"/>
                      <a:pt x="875" y="1528"/>
                    </a:cubicBezTo>
                    <a:cubicBezTo>
                      <a:pt x="974" y="1528"/>
                      <a:pt x="1073" y="1509"/>
                      <a:pt x="1169" y="1469"/>
                    </a:cubicBezTo>
                    <a:cubicBezTo>
                      <a:pt x="1561" y="1300"/>
                      <a:pt x="1740" y="854"/>
                      <a:pt x="1570" y="461"/>
                    </a:cubicBezTo>
                    <a:cubicBezTo>
                      <a:pt x="1450" y="173"/>
                      <a:pt x="1163" y="1"/>
                      <a:pt x="865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5766;p54">
                <a:extLst>
                  <a:ext uri="{FF2B5EF4-FFF2-40B4-BE49-F238E27FC236}">
                    <a16:creationId xmlns:a16="http://schemas.microsoft.com/office/drawing/2014/main" id="{750E359E-6611-9288-9A8E-1240B09A9464}"/>
                  </a:ext>
                </a:extLst>
              </p:cNvPr>
              <p:cNvSpPr/>
              <p:nvPr/>
            </p:nvSpPr>
            <p:spPr>
              <a:xfrm rot="1172847">
                <a:off x="6868282" y="4183085"/>
                <a:ext cx="69628" cy="61252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450" extrusionOk="0">
                    <a:moveTo>
                      <a:pt x="1396" y="0"/>
                    </a:moveTo>
                    <a:cubicBezTo>
                      <a:pt x="1234" y="0"/>
                      <a:pt x="1070" y="33"/>
                      <a:pt x="911" y="101"/>
                    </a:cubicBezTo>
                    <a:cubicBezTo>
                      <a:pt x="286" y="359"/>
                      <a:pt x="1" y="1082"/>
                      <a:pt x="259" y="1706"/>
                    </a:cubicBezTo>
                    <a:cubicBezTo>
                      <a:pt x="459" y="2172"/>
                      <a:pt x="911" y="2449"/>
                      <a:pt x="1388" y="2449"/>
                    </a:cubicBezTo>
                    <a:cubicBezTo>
                      <a:pt x="1550" y="2449"/>
                      <a:pt x="1715" y="2417"/>
                      <a:pt x="1874" y="2349"/>
                    </a:cubicBezTo>
                    <a:cubicBezTo>
                      <a:pt x="2490" y="2090"/>
                      <a:pt x="2784" y="1368"/>
                      <a:pt x="2516" y="743"/>
                    </a:cubicBezTo>
                    <a:cubicBezTo>
                      <a:pt x="2317" y="277"/>
                      <a:pt x="1870" y="0"/>
                      <a:pt x="1396" y="0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5767;p54">
                <a:extLst>
                  <a:ext uri="{FF2B5EF4-FFF2-40B4-BE49-F238E27FC236}">
                    <a16:creationId xmlns:a16="http://schemas.microsoft.com/office/drawing/2014/main" id="{13ADE213-4EA1-1E65-40AD-95401DC37305}"/>
                  </a:ext>
                </a:extLst>
              </p:cNvPr>
              <p:cNvSpPr/>
              <p:nvPr/>
            </p:nvSpPr>
            <p:spPr>
              <a:xfrm rot="1172847">
                <a:off x="7037538" y="4224119"/>
                <a:ext cx="69603" cy="61227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2449" extrusionOk="0">
                    <a:moveTo>
                      <a:pt x="1397" y="0"/>
                    </a:moveTo>
                    <a:cubicBezTo>
                      <a:pt x="1234" y="0"/>
                      <a:pt x="1069" y="32"/>
                      <a:pt x="910" y="100"/>
                    </a:cubicBezTo>
                    <a:cubicBezTo>
                      <a:pt x="295" y="359"/>
                      <a:pt x="0" y="1082"/>
                      <a:pt x="268" y="1706"/>
                    </a:cubicBezTo>
                    <a:cubicBezTo>
                      <a:pt x="467" y="2172"/>
                      <a:pt x="915" y="2449"/>
                      <a:pt x="1388" y="2449"/>
                    </a:cubicBezTo>
                    <a:cubicBezTo>
                      <a:pt x="1550" y="2449"/>
                      <a:pt x="1715" y="2417"/>
                      <a:pt x="1874" y="2349"/>
                    </a:cubicBezTo>
                    <a:cubicBezTo>
                      <a:pt x="2498" y="2081"/>
                      <a:pt x="2784" y="1367"/>
                      <a:pt x="2525" y="743"/>
                    </a:cubicBezTo>
                    <a:cubicBezTo>
                      <a:pt x="2325" y="277"/>
                      <a:pt x="1873" y="0"/>
                      <a:pt x="1397" y="0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5768;p54">
                <a:extLst>
                  <a:ext uri="{FF2B5EF4-FFF2-40B4-BE49-F238E27FC236}">
                    <a16:creationId xmlns:a16="http://schemas.microsoft.com/office/drawing/2014/main" id="{C57CCDF3-7408-9ADC-DD31-806F0BCE0D39}"/>
                  </a:ext>
                </a:extLst>
              </p:cNvPr>
              <p:cNvSpPr/>
              <p:nvPr/>
            </p:nvSpPr>
            <p:spPr>
              <a:xfrm rot="1172847">
                <a:off x="6944441" y="4258752"/>
                <a:ext cx="69603" cy="61252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2450" extrusionOk="0">
                    <a:moveTo>
                      <a:pt x="1397" y="1"/>
                    </a:moveTo>
                    <a:cubicBezTo>
                      <a:pt x="1234" y="1"/>
                      <a:pt x="1069" y="33"/>
                      <a:pt x="910" y="101"/>
                    </a:cubicBezTo>
                    <a:cubicBezTo>
                      <a:pt x="295" y="369"/>
                      <a:pt x="0" y="1083"/>
                      <a:pt x="268" y="1707"/>
                    </a:cubicBezTo>
                    <a:cubicBezTo>
                      <a:pt x="467" y="2173"/>
                      <a:pt x="915" y="2450"/>
                      <a:pt x="1388" y="2450"/>
                    </a:cubicBezTo>
                    <a:cubicBezTo>
                      <a:pt x="1550" y="2450"/>
                      <a:pt x="1715" y="2418"/>
                      <a:pt x="1874" y="2349"/>
                    </a:cubicBezTo>
                    <a:cubicBezTo>
                      <a:pt x="2498" y="2091"/>
                      <a:pt x="2784" y="1368"/>
                      <a:pt x="2525" y="744"/>
                    </a:cubicBezTo>
                    <a:cubicBezTo>
                      <a:pt x="2325" y="278"/>
                      <a:pt x="1873" y="1"/>
                      <a:pt x="1397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5769;p54">
                <a:extLst>
                  <a:ext uri="{FF2B5EF4-FFF2-40B4-BE49-F238E27FC236}">
                    <a16:creationId xmlns:a16="http://schemas.microsoft.com/office/drawing/2014/main" id="{FCFBD1B6-9528-3652-7BB6-A9F01672FE01}"/>
                  </a:ext>
                </a:extLst>
              </p:cNvPr>
              <p:cNvSpPr/>
              <p:nvPr/>
            </p:nvSpPr>
            <p:spPr>
              <a:xfrm rot="1172847">
                <a:off x="7037543" y="4315055"/>
                <a:ext cx="69603" cy="61402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2456" extrusionOk="0">
                    <a:moveTo>
                      <a:pt x="1389" y="1"/>
                    </a:moveTo>
                    <a:cubicBezTo>
                      <a:pt x="1230" y="1"/>
                      <a:pt x="1067" y="32"/>
                      <a:pt x="910" y="100"/>
                    </a:cubicBezTo>
                    <a:cubicBezTo>
                      <a:pt x="286" y="367"/>
                      <a:pt x="1" y="1090"/>
                      <a:pt x="259" y="1705"/>
                    </a:cubicBezTo>
                    <a:cubicBezTo>
                      <a:pt x="460" y="2173"/>
                      <a:pt x="915" y="2456"/>
                      <a:pt x="1394" y="2456"/>
                    </a:cubicBezTo>
                    <a:cubicBezTo>
                      <a:pt x="1554" y="2456"/>
                      <a:pt x="1717" y="2424"/>
                      <a:pt x="1874" y="2357"/>
                    </a:cubicBezTo>
                    <a:cubicBezTo>
                      <a:pt x="2490" y="2089"/>
                      <a:pt x="2784" y="1366"/>
                      <a:pt x="2516" y="751"/>
                    </a:cubicBezTo>
                    <a:cubicBezTo>
                      <a:pt x="2316" y="283"/>
                      <a:pt x="1865" y="1"/>
                      <a:pt x="1389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5770;p54">
                <a:extLst>
                  <a:ext uri="{FF2B5EF4-FFF2-40B4-BE49-F238E27FC236}">
                    <a16:creationId xmlns:a16="http://schemas.microsoft.com/office/drawing/2014/main" id="{67C4B3FB-65BD-C3D0-6201-F9610E6ACE3E}"/>
                  </a:ext>
                </a:extLst>
              </p:cNvPr>
              <p:cNvSpPr/>
              <p:nvPr/>
            </p:nvSpPr>
            <p:spPr>
              <a:xfrm rot="1172847">
                <a:off x="6968305" y="4205266"/>
                <a:ext cx="21876" cy="19201"/>
              </a:xfrm>
              <a:custGeom>
                <a:avLst/>
                <a:gdLst/>
                <a:ahLst/>
                <a:cxnLst/>
                <a:rect l="l" t="t" r="r" b="b"/>
                <a:pathLst>
                  <a:path w="875" h="768" extrusionOk="0">
                    <a:moveTo>
                      <a:pt x="438" y="0"/>
                    </a:moveTo>
                    <a:cubicBezTo>
                      <a:pt x="388" y="0"/>
                      <a:pt x="336" y="11"/>
                      <a:pt x="286" y="34"/>
                    </a:cubicBezTo>
                    <a:cubicBezTo>
                      <a:pt x="89" y="114"/>
                      <a:pt x="0" y="337"/>
                      <a:pt x="89" y="533"/>
                    </a:cubicBezTo>
                    <a:cubicBezTo>
                      <a:pt x="150" y="681"/>
                      <a:pt x="291" y="768"/>
                      <a:pt x="441" y="768"/>
                    </a:cubicBezTo>
                    <a:cubicBezTo>
                      <a:pt x="490" y="768"/>
                      <a:pt x="540" y="758"/>
                      <a:pt x="589" y="739"/>
                    </a:cubicBezTo>
                    <a:cubicBezTo>
                      <a:pt x="785" y="649"/>
                      <a:pt x="874" y="426"/>
                      <a:pt x="785" y="230"/>
                    </a:cubicBezTo>
                    <a:cubicBezTo>
                      <a:pt x="725" y="90"/>
                      <a:pt x="586" y="0"/>
                      <a:pt x="438" y="0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5771;p54">
                <a:extLst>
                  <a:ext uri="{FF2B5EF4-FFF2-40B4-BE49-F238E27FC236}">
                    <a16:creationId xmlns:a16="http://schemas.microsoft.com/office/drawing/2014/main" id="{A9CDDBCB-2A55-8288-90A5-6D5C49A937FC}"/>
                  </a:ext>
                </a:extLst>
              </p:cNvPr>
              <p:cNvSpPr/>
              <p:nvPr/>
            </p:nvSpPr>
            <p:spPr>
              <a:xfrm rot="1172847">
                <a:off x="7122479" y="4279811"/>
                <a:ext cx="21651" cy="19126"/>
              </a:xfrm>
              <a:custGeom>
                <a:avLst/>
                <a:gdLst/>
                <a:ahLst/>
                <a:cxnLst/>
                <a:rect l="l" t="t" r="r" b="b"/>
                <a:pathLst>
                  <a:path w="866" h="765" extrusionOk="0">
                    <a:moveTo>
                      <a:pt x="425" y="1"/>
                    </a:moveTo>
                    <a:cubicBezTo>
                      <a:pt x="376" y="1"/>
                      <a:pt x="325" y="10"/>
                      <a:pt x="277" y="30"/>
                    </a:cubicBezTo>
                    <a:cubicBezTo>
                      <a:pt x="89" y="120"/>
                      <a:pt x="0" y="343"/>
                      <a:pt x="80" y="539"/>
                    </a:cubicBezTo>
                    <a:cubicBezTo>
                      <a:pt x="141" y="679"/>
                      <a:pt x="281" y="765"/>
                      <a:pt x="430" y="765"/>
                    </a:cubicBezTo>
                    <a:cubicBezTo>
                      <a:pt x="480" y="765"/>
                      <a:pt x="531" y="755"/>
                      <a:pt x="580" y="735"/>
                    </a:cubicBezTo>
                    <a:cubicBezTo>
                      <a:pt x="776" y="655"/>
                      <a:pt x="865" y="432"/>
                      <a:pt x="785" y="235"/>
                    </a:cubicBezTo>
                    <a:cubicBezTo>
                      <a:pt x="718" y="88"/>
                      <a:pt x="575" y="1"/>
                      <a:pt x="425" y="1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5772;p54">
                <a:extLst>
                  <a:ext uri="{FF2B5EF4-FFF2-40B4-BE49-F238E27FC236}">
                    <a16:creationId xmlns:a16="http://schemas.microsoft.com/office/drawing/2014/main" id="{8547F570-45C2-5F0A-4F1C-9B05BA7B908B}"/>
                  </a:ext>
                </a:extLst>
              </p:cNvPr>
              <p:cNvSpPr/>
              <p:nvPr/>
            </p:nvSpPr>
            <p:spPr>
              <a:xfrm rot="1172847">
                <a:off x="7152664" y="4330474"/>
                <a:ext cx="21651" cy="19101"/>
              </a:xfrm>
              <a:custGeom>
                <a:avLst/>
                <a:gdLst/>
                <a:ahLst/>
                <a:cxnLst/>
                <a:rect l="l" t="t" r="r" b="b"/>
                <a:pathLst>
                  <a:path w="866" h="764" extrusionOk="0">
                    <a:moveTo>
                      <a:pt x="431" y="0"/>
                    </a:moveTo>
                    <a:cubicBezTo>
                      <a:pt x="382" y="0"/>
                      <a:pt x="332" y="10"/>
                      <a:pt x="286" y="29"/>
                    </a:cubicBezTo>
                    <a:cubicBezTo>
                      <a:pt x="90" y="119"/>
                      <a:pt x="0" y="342"/>
                      <a:pt x="81" y="538"/>
                    </a:cubicBezTo>
                    <a:cubicBezTo>
                      <a:pt x="141" y="678"/>
                      <a:pt x="281" y="764"/>
                      <a:pt x="431" y="764"/>
                    </a:cubicBezTo>
                    <a:cubicBezTo>
                      <a:pt x="480" y="764"/>
                      <a:pt x="531" y="754"/>
                      <a:pt x="580" y="734"/>
                    </a:cubicBezTo>
                    <a:cubicBezTo>
                      <a:pt x="776" y="654"/>
                      <a:pt x="866" y="431"/>
                      <a:pt x="785" y="235"/>
                    </a:cubicBezTo>
                    <a:cubicBezTo>
                      <a:pt x="725" y="87"/>
                      <a:pt x="579" y="0"/>
                      <a:pt x="431" y="0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5773;p54">
                <a:extLst>
                  <a:ext uri="{FF2B5EF4-FFF2-40B4-BE49-F238E27FC236}">
                    <a16:creationId xmlns:a16="http://schemas.microsoft.com/office/drawing/2014/main" id="{82D1A8CE-C932-2A93-ED7F-C60FF23CA160}"/>
                  </a:ext>
                </a:extLst>
              </p:cNvPr>
              <p:cNvSpPr/>
              <p:nvPr/>
            </p:nvSpPr>
            <p:spPr>
              <a:xfrm rot="1172847">
                <a:off x="6894240" y="4346394"/>
                <a:ext cx="21651" cy="19101"/>
              </a:xfrm>
              <a:custGeom>
                <a:avLst/>
                <a:gdLst/>
                <a:ahLst/>
                <a:cxnLst/>
                <a:rect l="l" t="t" r="r" b="b"/>
                <a:pathLst>
                  <a:path w="866" h="764" extrusionOk="0">
                    <a:moveTo>
                      <a:pt x="431" y="0"/>
                    </a:moveTo>
                    <a:cubicBezTo>
                      <a:pt x="382" y="0"/>
                      <a:pt x="333" y="10"/>
                      <a:pt x="286" y="30"/>
                    </a:cubicBezTo>
                    <a:cubicBezTo>
                      <a:pt x="90" y="119"/>
                      <a:pt x="1" y="342"/>
                      <a:pt x="81" y="538"/>
                    </a:cubicBezTo>
                    <a:cubicBezTo>
                      <a:pt x="141" y="679"/>
                      <a:pt x="287" y="764"/>
                      <a:pt x="435" y="764"/>
                    </a:cubicBezTo>
                    <a:cubicBezTo>
                      <a:pt x="484" y="764"/>
                      <a:pt x="534" y="754"/>
                      <a:pt x="581" y="734"/>
                    </a:cubicBezTo>
                    <a:cubicBezTo>
                      <a:pt x="777" y="654"/>
                      <a:pt x="866" y="431"/>
                      <a:pt x="786" y="235"/>
                    </a:cubicBezTo>
                    <a:cubicBezTo>
                      <a:pt x="725" y="87"/>
                      <a:pt x="579" y="0"/>
                      <a:pt x="431" y="0"/>
                    </a:cubicBezTo>
                    <a:close/>
                  </a:path>
                </a:pathLst>
              </a:custGeom>
              <a:solidFill>
                <a:srgbClr val="E5EBFB"/>
              </a:solidFill>
              <a:ln w="9525" cap="flat" cmpd="sng">
                <a:solidFill>
                  <a:schemeClr val="tx1"/>
                </a:solidFill>
                <a:prstDash val="solid"/>
                <a:miter lim="89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6" name="Google Shape;5774;p54">
              <a:extLst>
                <a:ext uri="{FF2B5EF4-FFF2-40B4-BE49-F238E27FC236}">
                  <a16:creationId xmlns:a16="http://schemas.microsoft.com/office/drawing/2014/main" id="{196CA91E-3F0D-61DB-483A-D767732105EE}"/>
                </a:ext>
              </a:extLst>
            </p:cNvPr>
            <p:cNvGrpSpPr/>
            <p:nvPr/>
          </p:nvGrpSpPr>
          <p:grpSpPr>
            <a:xfrm>
              <a:off x="7934551" y="3592715"/>
              <a:ext cx="195750" cy="58301"/>
              <a:chOff x="7605189" y="3095365"/>
              <a:chExt cx="195750" cy="58301"/>
            </a:xfrm>
          </p:grpSpPr>
          <p:sp>
            <p:nvSpPr>
              <p:cNvPr id="157" name="Google Shape;5775;p54">
                <a:extLst>
                  <a:ext uri="{FF2B5EF4-FFF2-40B4-BE49-F238E27FC236}">
                    <a16:creationId xmlns:a16="http://schemas.microsoft.com/office/drawing/2014/main" id="{1BAA7D69-E8FA-233C-EB4C-BD2C4C951923}"/>
                  </a:ext>
                </a:extLst>
              </p:cNvPr>
              <p:cNvSpPr/>
              <p:nvPr/>
            </p:nvSpPr>
            <p:spPr>
              <a:xfrm rot="-1003845" flipH="1">
                <a:off x="7752298" y="3096037"/>
                <a:ext cx="34418" cy="56485"/>
              </a:xfrm>
              <a:custGeom>
                <a:avLst/>
                <a:gdLst/>
                <a:ahLst/>
                <a:cxnLst/>
                <a:rect l="l" t="t" r="r" b="b"/>
                <a:pathLst>
                  <a:path w="1437" h="3010" extrusionOk="0">
                    <a:moveTo>
                      <a:pt x="129" y="1"/>
                    </a:moveTo>
                    <a:cubicBezTo>
                      <a:pt x="108" y="1"/>
                      <a:pt x="87" y="6"/>
                      <a:pt x="71" y="15"/>
                    </a:cubicBezTo>
                    <a:cubicBezTo>
                      <a:pt x="9" y="51"/>
                      <a:pt x="0" y="113"/>
                      <a:pt x="27" y="167"/>
                    </a:cubicBezTo>
                    <a:cubicBezTo>
                      <a:pt x="428" y="1095"/>
                      <a:pt x="821" y="2022"/>
                      <a:pt x="1222" y="2959"/>
                    </a:cubicBezTo>
                    <a:cubicBezTo>
                      <a:pt x="1234" y="2993"/>
                      <a:pt x="1271" y="3009"/>
                      <a:pt x="1310" y="3009"/>
                    </a:cubicBezTo>
                    <a:cubicBezTo>
                      <a:pt x="1332" y="3009"/>
                      <a:pt x="1355" y="3004"/>
                      <a:pt x="1374" y="2995"/>
                    </a:cubicBezTo>
                    <a:cubicBezTo>
                      <a:pt x="1427" y="2959"/>
                      <a:pt x="1436" y="2897"/>
                      <a:pt x="1410" y="2843"/>
                    </a:cubicBezTo>
                    <a:cubicBezTo>
                      <a:pt x="1017" y="1915"/>
                      <a:pt x="616" y="979"/>
                      <a:pt x="223" y="51"/>
                    </a:cubicBezTo>
                    <a:cubicBezTo>
                      <a:pt x="206" y="17"/>
                      <a:pt x="167" y="1"/>
                      <a:pt x="129" y="1"/>
                    </a:cubicBezTo>
                    <a:close/>
                  </a:path>
                </a:pathLst>
              </a:custGeom>
              <a:solidFill>
                <a:srgbClr val="00328E"/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5776;p54">
                <a:extLst>
                  <a:ext uri="{FF2B5EF4-FFF2-40B4-BE49-F238E27FC236}">
                    <a16:creationId xmlns:a16="http://schemas.microsoft.com/office/drawing/2014/main" id="{37E17DEF-C49F-6F14-FD6A-65E8389965BA}"/>
                  </a:ext>
                </a:extLst>
              </p:cNvPr>
              <p:cNvSpPr/>
              <p:nvPr/>
            </p:nvSpPr>
            <p:spPr>
              <a:xfrm rot="-1003845" flipH="1">
                <a:off x="7708157" y="3096180"/>
                <a:ext cx="34203" cy="56485"/>
              </a:xfrm>
              <a:custGeom>
                <a:avLst/>
                <a:gdLst/>
                <a:ahLst/>
                <a:cxnLst/>
                <a:rect l="l" t="t" r="r" b="b"/>
                <a:pathLst>
                  <a:path w="1428" h="3010" extrusionOk="0">
                    <a:moveTo>
                      <a:pt x="127" y="1"/>
                    </a:moveTo>
                    <a:cubicBezTo>
                      <a:pt x="105" y="1"/>
                      <a:pt x="82" y="6"/>
                      <a:pt x="63" y="15"/>
                    </a:cubicBezTo>
                    <a:cubicBezTo>
                      <a:pt x="9" y="51"/>
                      <a:pt x="1" y="113"/>
                      <a:pt x="27" y="167"/>
                    </a:cubicBezTo>
                    <a:cubicBezTo>
                      <a:pt x="420" y="1095"/>
                      <a:pt x="821" y="2023"/>
                      <a:pt x="1214" y="2959"/>
                    </a:cubicBezTo>
                    <a:cubicBezTo>
                      <a:pt x="1231" y="2994"/>
                      <a:pt x="1270" y="3010"/>
                      <a:pt x="1308" y="3010"/>
                    </a:cubicBezTo>
                    <a:cubicBezTo>
                      <a:pt x="1329" y="3010"/>
                      <a:pt x="1349" y="3005"/>
                      <a:pt x="1365" y="2995"/>
                    </a:cubicBezTo>
                    <a:cubicBezTo>
                      <a:pt x="1428" y="2959"/>
                      <a:pt x="1428" y="2897"/>
                      <a:pt x="1410" y="2843"/>
                    </a:cubicBezTo>
                    <a:cubicBezTo>
                      <a:pt x="1009" y="1916"/>
                      <a:pt x="616" y="988"/>
                      <a:pt x="215" y="51"/>
                    </a:cubicBezTo>
                    <a:cubicBezTo>
                      <a:pt x="203" y="17"/>
                      <a:pt x="166" y="1"/>
                      <a:pt x="127" y="1"/>
                    </a:cubicBezTo>
                    <a:close/>
                  </a:path>
                </a:pathLst>
              </a:custGeom>
              <a:solidFill>
                <a:srgbClr val="00328E"/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5777;p54">
                <a:extLst>
                  <a:ext uri="{FF2B5EF4-FFF2-40B4-BE49-F238E27FC236}">
                    <a16:creationId xmlns:a16="http://schemas.microsoft.com/office/drawing/2014/main" id="{237310EA-5B79-D559-54F7-1974F886BF38}"/>
                  </a:ext>
                </a:extLst>
              </p:cNvPr>
              <p:cNvSpPr/>
              <p:nvPr/>
            </p:nvSpPr>
            <p:spPr>
              <a:xfrm rot="-1003845" flipH="1">
                <a:off x="7663782" y="3096361"/>
                <a:ext cx="34203" cy="56485"/>
              </a:xfrm>
              <a:custGeom>
                <a:avLst/>
                <a:gdLst/>
                <a:ahLst/>
                <a:cxnLst/>
                <a:rect l="l" t="t" r="r" b="b"/>
                <a:pathLst>
                  <a:path w="1428" h="3010" extrusionOk="0">
                    <a:moveTo>
                      <a:pt x="120" y="1"/>
                    </a:moveTo>
                    <a:cubicBezTo>
                      <a:pt x="99" y="1"/>
                      <a:pt x="79" y="6"/>
                      <a:pt x="63" y="15"/>
                    </a:cubicBezTo>
                    <a:cubicBezTo>
                      <a:pt x="0" y="51"/>
                      <a:pt x="0" y="114"/>
                      <a:pt x="18" y="167"/>
                    </a:cubicBezTo>
                    <a:cubicBezTo>
                      <a:pt x="419" y="1095"/>
                      <a:pt x="812" y="2023"/>
                      <a:pt x="1213" y="2959"/>
                    </a:cubicBezTo>
                    <a:cubicBezTo>
                      <a:pt x="1225" y="2994"/>
                      <a:pt x="1266" y="3010"/>
                      <a:pt x="1305" y="3010"/>
                    </a:cubicBezTo>
                    <a:cubicBezTo>
                      <a:pt x="1327" y="3010"/>
                      <a:pt x="1349" y="3005"/>
                      <a:pt x="1365" y="2995"/>
                    </a:cubicBezTo>
                    <a:cubicBezTo>
                      <a:pt x="1419" y="2959"/>
                      <a:pt x="1427" y="2897"/>
                      <a:pt x="1401" y="2843"/>
                    </a:cubicBezTo>
                    <a:cubicBezTo>
                      <a:pt x="1008" y="1916"/>
                      <a:pt x="607" y="988"/>
                      <a:pt x="214" y="51"/>
                    </a:cubicBezTo>
                    <a:cubicBezTo>
                      <a:pt x="197" y="17"/>
                      <a:pt x="158" y="1"/>
                      <a:pt x="120" y="1"/>
                    </a:cubicBezTo>
                    <a:close/>
                  </a:path>
                </a:pathLst>
              </a:custGeom>
              <a:solidFill>
                <a:srgbClr val="00328E"/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5778;p54">
                <a:extLst>
                  <a:ext uri="{FF2B5EF4-FFF2-40B4-BE49-F238E27FC236}">
                    <a16:creationId xmlns:a16="http://schemas.microsoft.com/office/drawing/2014/main" id="{FB837697-E721-66F7-7A76-48AFE108EAAD}"/>
                  </a:ext>
                </a:extLst>
              </p:cNvPr>
              <p:cNvSpPr/>
              <p:nvPr/>
            </p:nvSpPr>
            <p:spPr>
              <a:xfrm rot="-1003845" flipH="1">
                <a:off x="7619407" y="3096524"/>
                <a:ext cx="34442" cy="56466"/>
              </a:xfrm>
              <a:custGeom>
                <a:avLst/>
                <a:gdLst/>
                <a:ahLst/>
                <a:cxnLst/>
                <a:rect l="l" t="t" r="r" b="b"/>
                <a:pathLst>
                  <a:path w="1438" h="3009" extrusionOk="0">
                    <a:moveTo>
                      <a:pt x="130" y="0"/>
                    </a:moveTo>
                    <a:cubicBezTo>
                      <a:pt x="109" y="0"/>
                      <a:pt x="88" y="5"/>
                      <a:pt x="72" y="15"/>
                    </a:cubicBezTo>
                    <a:cubicBezTo>
                      <a:pt x="10" y="50"/>
                      <a:pt x="1" y="113"/>
                      <a:pt x="28" y="166"/>
                    </a:cubicBezTo>
                    <a:cubicBezTo>
                      <a:pt x="429" y="1094"/>
                      <a:pt x="821" y="2031"/>
                      <a:pt x="1214" y="2959"/>
                    </a:cubicBezTo>
                    <a:cubicBezTo>
                      <a:pt x="1231" y="2993"/>
                      <a:pt x="1270" y="3009"/>
                      <a:pt x="1310" y="3009"/>
                    </a:cubicBezTo>
                    <a:cubicBezTo>
                      <a:pt x="1333" y="3009"/>
                      <a:pt x="1355" y="3004"/>
                      <a:pt x="1375" y="2994"/>
                    </a:cubicBezTo>
                    <a:cubicBezTo>
                      <a:pt x="1428" y="2968"/>
                      <a:pt x="1437" y="2896"/>
                      <a:pt x="1410" y="2843"/>
                    </a:cubicBezTo>
                    <a:cubicBezTo>
                      <a:pt x="1018" y="1915"/>
                      <a:pt x="616" y="987"/>
                      <a:pt x="224" y="50"/>
                    </a:cubicBezTo>
                    <a:cubicBezTo>
                      <a:pt x="207" y="16"/>
                      <a:pt x="167" y="0"/>
                      <a:pt x="130" y="0"/>
                    </a:cubicBezTo>
                    <a:close/>
                  </a:path>
                </a:pathLst>
              </a:custGeom>
              <a:solidFill>
                <a:srgbClr val="00328E"/>
              </a:solidFill>
              <a:ln w="9525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192" name="Google Shape;5779;p54">
            <a:extLst>
              <a:ext uri="{FF2B5EF4-FFF2-40B4-BE49-F238E27FC236}">
                <a16:creationId xmlns:a16="http://schemas.microsoft.com/office/drawing/2014/main" id="{71F058DF-8039-C66C-F5C5-B3B61B0D8ABC}"/>
              </a:ext>
            </a:extLst>
          </p:cNvPr>
          <p:cNvCxnSpPr>
            <a:stCxn id="2" idx="3"/>
          </p:cNvCxnSpPr>
          <p:nvPr/>
        </p:nvCxnSpPr>
        <p:spPr>
          <a:xfrm rot="10800000" flipH="1">
            <a:off x="3837622" y="3030313"/>
            <a:ext cx="1228568" cy="21189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3" name="Google Shape;5780;p54">
            <a:extLst>
              <a:ext uri="{FF2B5EF4-FFF2-40B4-BE49-F238E27FC236}">
                <a16:creationId xmlns:a16="http://schemas.microsoft.com/office/drawing/2014/main" id="{77F5DC55-649E-539D-0AB9-95F7F7F15CC1}"/>
              </a:ext>
            </a:extLst>
          </p:cNvPr>
          <p:cNvCxnSpPr>
            <a:stCxn id="4" idx="3"/>
          </p:cNvCxnSpPr>
          <p:nvPr/>
        </p:nvCxnSpPr>
        <p:spPr>
          <a:xfrm>
            <a:off x="3837622" y="4381033"/>
            <a:ext cx="785088" cy="56097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4" name="Google Shape;5781;p54">
            <a:extLst>
              <a:ext uri="{FF2B5EF4-FFF2-40B4-BE49-F238E27FC236}">
                <a16:creationId xmlns:a16="http://schemas.microsoft.com/office/drawing/2014/main" id="{2861E1B3-AB9D-3C86-FF51-64991056278F}"/>
              </a:ext>
            </a:extLst>
          </p:cNvPr>
          <p:cNvCxnSpPr>
            <a:stCxn id="3" idx="3"/>
          </p:cNvCxnSpPr>
          <p:nvPr/>
        </p:nvCxnSpPr>
        <p:spPr>
          <a:xfrm>
            <a:off x="3837622" y="3816394"/>
            <a:ext cx="2085985" cy="30697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5" name="Google Shape;5782;p54">
            <a:extLst>
              <a:ext uri="{FF2B5EF4-FFF2-40B4-BE49-F238E27FC236}">
                <a16:creationId xmlns:a16="http://schemas.microsoft.com/office/drawing/2014/main" id="{3CFC0068-E797-4D98-8FF7-20AF6605AF78}"/>
              </a:ext>
            </a:extLst>
          </p:cNvPr>
          <p:cNvCxnSpPr>
            <a:stCxn id="5" idx="1"/>
            <a:endCxn id="78" idx="1"/>
          </p:cNvCxnSpPr>
          <p:nvPr/>
        </p:nvCxnSpPr>
        <p:spPr>
          <a:xfrm rot="10800000">
            <a:off x="7091392" y="2731597"/>
            <a:ext cx="1557952" cy="520562"/>
          </a:xfrm>
          <a:prstGeom prst="bentConnector3">
            <a:avLst>
              <a:gd name="adj1" fmla="val 49698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6" name="Google Shape;5783;p54">
            <a:extLst>
              <a:ext uri="{FF2B5EF4-FFF2-40B4-BE49-F238E27FC236}">
                <a16:creationId xmlns:a16="http://schemas.microsoft.com/office/drawing/2014/main" id="{96F5AE58-2EA4-4D6E-7F47-8A26986AE9FC}"/>
              </a:ext>
            </a:extLst>
          </p:cNvPr>
          <p:cNvCxnSpPr>
            <a:stCxn id="6" idx="1"/>
          </p:cNvCxnSpPr>
          <p:nvPr/>
        </p:nvCxnSpPr>
        <p:spPr>
          <a:xfrm rot="10800000">
            <a:off x="7748123" y="3677022"/>
            <a:ext cx="901222" cy="11986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7" name="Google Shape;5784;p54">
            <a:extLst>
              <a:ext uri="{FF2B5EF4-FFF2-40B4-BE49-F238E27FC236}">
                <a16:creationId xmlns:a16="http://schemas.microsoft.com/office/drawing/2014/main" id="{815D7B80-963D-9139-4A3B-EB5AC8FCE23C}"/>
              </a:ext>
            </a:extLst>
          </p:cNvPr>
          <p:cNvCxnSpPr>
            <a:stCxn id="7" idx="1"/>
          </p:cNvCxnSpPr>
          <p:nvPr/>
        </p:nvCxnSpPr>
        <p:spPr>
          <a:xfrm flipH="1">
            <a:off x="7588185" y="4371079"/>
            <a:ext cx="1061160" cy="876093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F3252916-CBB8-205F-BE3D-55DF3932AE13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08F823C1-9EF8-4381-7BB8-2D0240315345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349DC24D-C3B3-FACB-1F3D-67A334FD0732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E0453AC8-70B6-8489-1DD9-D4CE23CF3995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981C619E-D0BF-427E-56B1-C50B553E89E7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F1B6354F-3081-561B-C760-4F6C70884B4F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D1683E6C-9275-1099-0F33-80E4F8C92635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212" name="Picture 211">
              <a:extLst>
                <a:ext uri="{FF2B5EF4-FFF2-40B4-BE49-F238E27FC236}">
                  <a16:creationId xmlns:a16="http://schemas.microsoft.com/office/drawing/2014/main" id="{05221959-8FBF-25A6-05D0-36098E7B5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213" name="Picture 212">
              <a:extLst>
                <a:ext uri="{FF2B5EF4-FFF2-40B4-BE49-F238E27FC236}">
                  <a16:creationId xmlns:a16="http://schemas.microsoft.com/office/drawing/2014/main" id="{4F3780D8-5FA4-E7E8-328B-14116C1E2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214" name="Picture 213">
              <a:extLst>
                <a:ext uri="{FF2B5EF4-FFF2-40B4-BE49-F238E27FC236}">
                  <a16:creationId xmlns:a16="http://schemas.microsoft.com/office/drawing/2014/main" id="{5A7D52A3-86D6-8C54-6A39-53F231691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98" name="TextBox 197">
            <a:extLst>
              <a:ext uri="{FF2B5EF4-FFF2-40B4-BE49-F238E27FC236}">
                <a16:creationId xmlns:a16="http://schemas.microsoft.com/office/drawing/2014/main" id="{4FA3329A-5276-0F73-DA1B-DFD147CF7FDD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3177A838-A9E3-F142-01D7-02DFA6A48E0F}"/>
              </a:ext>
            </a:extLst>
          </p:cNvPr>
          <p:cNvSpPr txBox="1"/>
          <p:nvPr/>
        </p:nvSpPr>
        <p:spPr>
          <a:xfrm>
            <a:off x="8609502" y="3050058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585ABA0D-D9E3-B86B-EA38-B73F34F15642}"/>
              </a:ext>
            </a:extLst>
          </p:cNvPr>
          <p:cNvSpPr txBox="1"/>
          <p:nvPr/>
        </p:nvSpPr>
        <p:spPr>
          <a:xfrm>
            <a:off x="1824622" y="2991269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13AD63C-1BD8-0D28-4E0F-21CCBF29342A}"/>
              </a:ext>
            </a:extLst>
          </p:cNvPr>
          <p:cNvSpPr txBox="1"/>
          <p:nvPr/>
        </p:nvSpPr>
        <p:spPr>
          <a:xfrm>
            <a:off x="8667889" y="3551779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BF60A4A9-BD61-A171-4856-742C002D21A0}"/>
              </a:ext>
            </a:extLst>
          </p:cNvPr>
          <p:cNvSpPr txBox="1"/>
          <p:nvPr/>
        </p:nvSpPr>
        <p:spPr>
          <a:xfrm>
            <a:off x="1892737" y="3580542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1D33F24A-1B52-230C-6DC5-7194883BFD27}"/>
              </a:ext>
            </a:extLst>
          </p:cNvPr>
          <p:cNvSpPr txBox="1"/>
          <p:nvPr/>
        </p:nvSpPr>
        <p:spPr>
          <a:xfrm>
            <a:off x="8667889" y="4112182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4A88E584-654D-60AB-099A-CCD8DD67D515}"/>
              </a:ext>
            </a:extLst>
          </p:cNvPr>
          <p:cNvSpPr txBox="1"/>
          <p:nvPr/>
        </p:nvSpPr>
        <p:spPr>
          <a:xfrm>
            <a:off x="1892737" y="4140945"/>
            <a:ext cx="1865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altLang="en-US" sz="24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</a:t>
            </a:r>
            <a:endParaRPr lang="en-US" sz="2400" dirty="0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2A0319BE-B05C-01BA-6734-AFABCFAABF93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7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19168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animBg="1"/>
      <p:bldP spid="202" grpId="0" animBg="1"/>
      <p:bldP spid="203" grpId="0" animBg="1"/>
      <p:bldP spid="204" grpId="0" animBg="1"/>
      <p:bldP spid="200" grpId="0" animBg="1"/>
      <p:bldP spid="199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98" grpId="0"/>
      <p:bldP spid="216" grpId="0"/>
      <p:bldP spid="217" grpId="0"/>
      <p:bldP spid="218" grpId="0"/>
      <p:bldP spid="219" grpId="0"/>
      <p:bldP spid="220" grpId="0"/>
      <p:bldP spid="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C962B6-D730-26C5-470E-9C73494AC9D7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C4E61B-271E-82A0-DB5E-5CEE5B374FC6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167BB2-18FB-2D46-BA3B-4D358224D1D1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8C97B3-AF48-7A6A-8BF5-7482854D7A62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266720-9567-A62F-E338-A516F8825E45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A8F195-50ED-0AD4-556B-ECCA0134078C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86613D-13B8-4623-2E85-6EF2072B7179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5B4AB3-6AA1-C176-D36D-E4743064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F01A592-ACFA-1A16-560D-4A56BF35B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15293B-4031-DDED-90BF-E72BCB66B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2" name="Google Shape;1726;p41">
            <a:extLst>
              <a:ext uri="{FF2B5EF4-FFF2-40B4-BE49-F238E27FC236}">
                <a16:creationId xmlns:a16="http://schemas.microsoft.com/office/drawing/2014/main" id="{C9893B70-FFBE-7370-8EA5-4258FDE474FA}"/>
              </a:ext>
            </a:extLst>
          </p:cNvPr>
          <p:cNvSpPr/>
          <p:nvPr/>
        </p:nvSpPr>
        <p:spPr>
          <a:xfrm>
            <a:off x="8562676" y="3186638"/>
            <a:ext cx="1419595" cy="1639843"/>
          </a:xfrm>
          <a:custGeom>
            <a:avLst/>
            <a:gdLst/>
            <a:ahLst/>
            <a:cxnLst/>
            <a:rect l="l" t="t" r="r" b="b"/>
            <a:pathLst>
              <a:path w="26050" h="30093" extrusionOk="0">
                <a:moveTo>
                  <a:pt x="13040" y="1"/>
                </a:moveTo>
                <a:lnTo>
                  <a:pt x="0" y="7539"/>
                </a:lnTo>
                <a:lnTo>
                  <a:pt x="0" y="22584"/>
                </a:lnTo>
                <a:lnTo>
                  <a:pt x="13040" y="30092"/>
                </a:lnTo>
                <a:lnTo>
                  <a:pt x="26049" y="22584"/>
                </a:lnTo>
                <a:lnTo>
                  <a:pt x="26049" y="7539"/>
                </a:lnTo>
                <a:lnTo>
                  <a:pt x="13040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727;p41">
            <a:extLst>
              <a:ext uri="{FF2B5EF4-FFF2-40B4-BE49-F238E27FC236}">
                <a16:creationId xmlns:a16="http://schemas.microsoft.com/office/drawing/2014/main" id="{A208F246-C0B1-29DE-3A7D-E304956F7F6B}"/>
              </a:ext>
            </a:extLst>
          </p:cNvPr>
          <p:cNvSpPr/>
          <p:nvPr/>
        </p:nvSpPr>
        <p:spPr>
          <a:xfrm>
            <a:off x="5659590" y="2616170"/>
            <a:ext cx="1421230" cy="1641478"/>
          </a:xfrm>
          <a:custGeom>
            <a:avLst/>
            <a:gdLst/>
            <a:ahLst/>
            <a:cxnLst/>
            <a:rect l="l" t="t" r="r" b="b"/>
            <a:pathLst>
              <a:path w="26080" h="30123" extrusionOk="0">
                <a:moveTo>
                  <a:pt x="13040" y="0"/>
                </a:moveTo>
                <a:lnTo>
                  <a:pt x="0" y="7538"/>
                </a:lnTo>
                <a:lnTo>
                  <a:pt x="0" y="22584"/>
                </a:lnTo>
                <a:lnTo>
                  <a:pt x="13040" y="30122"/>
                </a:lnTo>
                <a:lnTo>
                  <a:pt x="26080" y="22584"/>
                </a:lnTo>
                <a:lnTo>
                  <a:pt x="26080" y="7538"/>
                </a:lnTo>
                <a:lnTo>
                  <a:pt x="1304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728;p41">
            <a:extLst>
              <a:ext uri="{FF2B5EF4-FFF2-40B4-BE49-F238E27FC236}">
                <a16:creationId xmlns:a16="http://schemas.microsoft.com/office/drawing/2014/main" id="{14D5A2F9-ADC5-F06B-9F68-CD2479DC1ECD}"/>
              </a:ext>
            </a:extLst>
          </p:cNvPr>
          <p:cNvSpPr/>
          <p:nvPr/>
        </p:nvSpPr>
        <p:spPr>
          <a:xfrm>
            <a:off x="2758222" y="3186638"/>
            <a:ext cx="1421230" cy="1639843"/>
          </a:xfrm>
          <a:custGeom>
            <a:avLst/>
            <a:gdLst/>
            <a:ahLst/>
            <a:cxnLst/>
            <a:rect l="l" t="t" r="r" b="b"/>
            <a:pathLst>
              <a:path w="26080" h="30093" extrusionOk="0">
                <a:moveTo>
                  <a:pt x="13040" y="1"/>
                </a:moveTo>
                <a:lnTo>
                  <a:pt x="0" y="7539"/>
                </a:lnTo>
                <a:lnTo>
                  <a:pt x="0" y="22584"/>
                </a:lnTo>
                <a:lnTo>
                  <a:pt x="13040" y="30092"/>
                </a:lnTo>
                <a:lnTo>
                  <a:pt x="26080" y="22584"/>
                </a:lnTo>
                <a:lnTo>
                  <a:pt x="26080" y="7539"/>
                </a:lnTo>
                <a:lnTo>
                  <a:pt x="13040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" name="Google Shape;1735;p41">
            <a:extLst>
              <a:ext uri="{FF2B5EF4-FFF2-40B4-BE49-F238E27FC236}">
                <a16:creationId xmlns:a16="http://schemas.microsoft.com/office/drawing/2014/main" id="{ED64B3EC-CEBC-16AD-278C-3B5BE87C8B08}"/>
              </a:ext>
            </a:extLst>
          </p:cNvPr>
          <p:cNvCxnSpPr/>
          <p:nvPr/>
        </p:nvCxnSpPr>
        <p:spPr>
          <a:xfrm>
            <a:off x="4241343" y="4391775"/>
            <a:ext cx="1509600" cy="6375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1736;p41">
            <a:extLst>
              <a:ext uri="{FF2B5EF4-FFF2-40B4-BE49-F238E27FC236}">
                <a16:creationId xmlns:a16="http://schemas.microsoft.com/office/drawing/2014/main" id="{4082606E-7A25-B540-66CF-B9F6C00B59EE}"/>
              </a:ext>
            </a:extLst>
          </p:cNvPr>
          <p:cNvCxnSpPr/>
          <p:nvPr/>
        </p:nvCxnSpPr>
        <p:spPr>
          <a:xfrm flipH="1">
            <a:off x="7132218" y="4486875"/>
            <a:ext cx="1366800" cy="5424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1737;p41">
            <a:extLst>
              <a:ext uri="{FF2B5EF4-FFF2-40B4-BE49-F238E27FC236}">
                <a16:creationId xmlns:a16="http://schemas.microsoft.com/office/drawing/2014/main" id="{F4BD887A-4686-3A4C-AAED-BD8088E0D265}"/>
              </a:ext>
            </a:extLst>
          </p:cNvPr>
          <p:cNvCxnSpPr/>
          <p:nvPr/>
        </p:nvCxnSpPr>
        <p:spPr>
          <a:xfrm>
            <a:off x="6370205" y="4291390"/>
            <a:ext cx="0" cy="2712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" name="Google Shape;1741;p41">
            <a:extLst>
              <a:ext uri="{FF2B5EF4-FFF2-40B4-BE49-F238E27FC236}">
                <a16:creationId xmlns:a16="http://schemas.microsoft.com/office/drawing/2014/main" id="{C0052A0D-CB31-0B67-B23E-DF66E7A3E57D}"/>
              </a:ext>
            </a:extLst>
          </p:cNvPr>
          <p:cNvGrpSpPr/>
          <p:nvPr/>
        </p:nvGrpSpPr>
        <p:grpSpPr>
          <a:xfrm>
            <a:off x="5755981" y="4463413"/>
            <a:ext cx="1228399" cy="1531273"/>
            <a:chOff x="8007400" y="2902278"/>
            <a:chExt cx="285230" cy="355597"/>
          </a:xfrm>
          <a:solidFill>
            <a:srgbClr val="585CE4"/>
          </a:solidFill>
        </p:grpSpPr>
        <p:sp>
          <p:nvSpPr>
            <p:cNvPr id="19" name="Google Shape;1742;p41">
              <a:extLst>
                <a:ext uri="{FF2B5EF4-FFF2-40B4-BE49-F238E27FC236}">
                  <a16:creationId xmlns:a16="http://schemas.microsoft.com/office/drawing/2014/main" id="{44B07822-1E03-E7CB-1BC0-214095E0F37B}"/>
                </a:ext>
              </a:extLst>
            </p:cNvPr>
            <p:cNvSpPr/>
            <p:nvPr/>
          </p:nvSpPr>
          <p:spPr>
            <a:xfrm>
              <a:off x="8134820" y="3165305"/>
              <a:ext cx="39851" cy="39851"/>
            </a:xfrm>
            <a:custGeom>
              <a:avLst/>
              <a:gdLst/>
              <a:ahLst/>
              <a:cxnLst/>
              <a:rect l="l" t="t" r="r" b="b"/>
              <a:pathLst>
                <a:path w="1251" h="1251" extrusionOk="0">
                  <a:moveTo>
                    <a:pt x="632" y="310"/>
                  </a:moveTo>
                  <a:cubicBezTo>
                    <a:pt x="799" y="310"/>
                    <a:pt x="930" y="441"/>
                    <a:pt x="930" y="608"/>
                  </a:cubicBezTo>
                  <a:cubicBezTo>
                    <a:pt x="930" y="775"/>
                    <a:pt x="799" y="906"/>
                    <a:pt x="632" y="906"/>
                  </a:cubicBezTo>
                  <a:cubicBezTo>
                    <a:pt x="465" y="906"/>
                    <a:pt x="334" y="775"/>
                    <a:pt x="334" y="608"/>
                  </a:cubicBezTo>
                  <a:cubicBezTo>
                    <a:pt x="334" y="441"/>
                    <a:pt x="465" y="310"/>
                    <a:pt x="632" y="310"/>
                  </a:cubicBezTo>
                  <a:close/>
                  <a:moveTo>
                    <a:pt x="632" y="1"/>
                  </a:moveTo>
                  <a:cubicBezTo>
                    <a:pt x="287" y="1"/>
                    <a:pt x="1" y="275"/>
                    <a:pt x="1" y="620"/>
                  </a:cubicBezTo>
                  <a:cubicBezTo>
                    <a:pt x="1" y="965"/>
                    <a:pt x="287" y="1251"/>
                    <a:pt x="632" y="1251"/>
                  </a:cubicBezTo>
                  <a:cubicBezTo>
                    <a:pt x="977" y="1251"/>
                    <a:pt x="1251" y="965"/>
                    <a:pt x="1251" y="620"/>
                  </a:cubicBezTo>
                  <a:cubicBezTo>
                    <a:pt x="1251" y="275"/>
                    <a:pt x="977" y="1"/>
                    <a:pt x="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43;p41">
              <a:extLst>
                <a:ext uri="{FF2B5EF4-FFF2-40B4-BE49-F238E27FC236}">
                  <a16:creationId xmlns:a16="http://schemas.microsoft.com/office/drawing/2014/main" id="{848CB28B-ECF8-AFDD-0B85-F7429598D75C}"/>
                </a:ext>
              </a:extLst>
            </p:cNvPr>
            <p:cNvSpPr/>
            <p:nvPr/>
          </p:nvSpPr>
          <p:spPr>
            <a:xfrm>
              <a:off x="8007400" y="2902278"/>
              <a:ext cx="285230" cy="355597"/>
            </a:xfrm>
            <a:custGeom>
              <a:avLst/>
              <a:gdLst/>
              <a:ahLst/>
              <a:cxnLst/>
              <a:rect l="l" t="t" r="r" b="b"/>
              <a:pathLst>
                <a:path w="8954" h="11163" extrusionOk="0">
                  <a:moveTo>
                    <a:pt x="6528" y="337"/>
                  </a:moveTo>
                  <a:cubicBezTo>
                    <a:pt x="6549" y="337"/>
                    <a:pt x="6573" y="346"/>
                    <a:pt x="6596" y="364"/>
                  </a:cubicBezTo>
                  <a:lnTo>
                    <a:pt x="7632" y="1412"/>
                  </a:lnTo>
                  <a:cubicBezTo>
                    <a:pt x="7668" y="1435"/>
                    <a:pt x="7668" y="1483"/>
                    <a:pt x="7632" y="1519"/>
                  </a:cubicBezTo>
                  <a:lnTo>
                    <a:pt x="7489" y="1674"/>
                  </a:lnTo>
                  <a:cubicBezTo>
                    <a:pt x="7472" y="1691"/>
                    <a:pt x="7454" y="1700"/>
                    <a:pt x="7434" y="1700"/>
                  </a:cubicBezTo>
                  <a:cubicBezTo>
                    <a:pt x="7415" y="1700"/>
                    <a:pt x="7394" y="1691"/>
                    <a:pt x="7370" y="1674"/>
                  </a:cubicBezTo>
                  <a:lnTo>
                    <a:pt x="6323" y="626"/>
                  </a:lnTo>
                  <a:cubicBezTo>
                    <a:pt x="6299" y="590"/>
                    <a:pt x="6299" y="542"/>
                    <a:pt x="6323" y="519"/>
                  </a:cubicBezTo>
                  <a:lnTo>
                    <a:pt x="6477" y="364"/>
                  </a:lnTo>
                  <a:cubicBezTo>
                    <a:pt x="6489" y="346"/>
                    <a:pt x="6507" y="337"/>
                    <a:pt x="6528" y="337"/>
                  </a:cubicBezTo>
                  <a:close/>
                  <a:moveTo>
                    <a:pt x="6299" y="1066"/>
                  </a:moveTo>
                  <a:lnTo>
                    <a:pt x="7001" y="1769"/>
                  </a:lnTo>
                  <a:lnTo>
                    <a:pt x="6346" y="2424"/>
                  </a:lnTo>
                  <a:lnTo>
                    <a:pt x="5644" y="1721"/>
                  </a:lnTo>
                  <a:lnTo>
                    <a:pt x="6299" y="1066"/>
                  </a:lnTo>
                  <a:close/>
                  <a:moveTo>
                    <a:pt x="2155" y="4698"/>
                  </a:moveTo>
                  <a:lnTo>
                    <a:pt x="2453" y="4995"/>
                  </a:lnTo>
                  <a:lnTo>
                    <a:pt x="2215" y="5198"/>
                  </a:lnTo>
                  <a:cubicBezTo>
                    <a:pt x="2203" y="5216"/>
                    <a:pt x="2182" y="5225"/>
                    <a:pt x="2160" y="5225"/>
                  </a:cubicBezTo>
                  <a:cubicBezTo>
                    <a:pt x="2137" y="5225"/>
                    <a:pt x="2114" y="5216"/>
                    <a:pt x="2096" y="5198"/>
                  </a:cubicBezTo>
                  <a:lnTo>
                    <a:pt x="1941" y="5031"/>
                  </a:lnTo>
                  <a:cubicBezTo>
                    <a:pt x="1905" y="5007"/>
                    <a:pt x="1905" y="4948"/>
                    <a:pt x="1941" y="4924"/>
                  </a:cubicBezTo>
                  <a:lnTo>
                    <a:pt x="2155" y="4698"/>
                  </a:lnTo>
                  <a:close/>
                  <a:moveTo>
                    <a:pt x="2408" y="3865"/>
                  </a:moveTo>
                  <a:cubicBezTo>
                    <a:pt x="2416" y="3865"/>
                    <a:pt x="2422" y="3869"/>
                    <a:pt x="2429" y="3876"/>
                  </a:cubicBezTo>
                  <a:lnTo>
                    <a:pt x="2572" y="4031"/>
                  </a:lnTo>
                  <a:cubicBezTo>
                    <a:pt x="4203" y="5662"/>
                    <a:pt x="4144" y="5579"/>
                    <a:pt x="4108" y="5603"/>
                  </a:cubicBezTo>
                  <a:lnTo>
                    <a:pt x="3846" y="5876"/>
                  </a:lnTo>
                  <a:cubicBezTo>
                    <a:pt x="3842" y="5879"/>
                    <a:pt x="3839" y="5883"/>
                    <a:pt x="3835" y="5883"/>
                  </a:cubicBezTo>
                  <a:cubicBezTo>
                    <a:pt x="3804" y="5883"/>
                    <a:pt x="3678" y="5722"/>
                    <a:pt x="2120" y="4174"/>
                  </a:cubicBezTo>
                  <a:cubicBezTo>
                    <a:pt x="2096" y="4162"/>
                    <a:pt x="2096" y="4138"/>
                    <a:pt x="2120" y="4138"/>
                  </a:cubicBezTo>
                  <a:cubicBezTo>
                    <a:pt x="2328" y="3930"/>
                    <a:pt x="2378" y="3865"/>
                    <a:pt x="2408" y="3865"/>
                  </a:cubicBezTo>
                  <a:close/>
                  <a:moveTo>
                    <a:pt x="3025" y="5579"/>
                  </a:moveTo>
                  <a:lnTo>
                    <a:pt x="3322" y="5876"/>
                  </a:lnTo>
                  <a:lnTo>
                    <a:pt x="3084" y="6079"/>
                  </a:lnTo>
                  <a:cubicBezTo>
                    <a:pt x="3066" y="6097"/>
                    <a:pt x="3042" y="6106"/>
                    <a:pt x="3020" y="6106"/>
                  </a:cubicBezTo>
                  <a:cubicBezTo>
                    <a:pt x="2998" y="6106"/>
                    <a:pt x="2977" y="6097"/>
                    <a:pt x="2965" y="6079"/>
                  </a:cubicBezTo>
                  <a:lnTo>
                    <a:pt x="2798" y="5912"/>
                  </a:lnTo>
                  <a:cubicBezTo>
                    <a:pt x="2774" y="5888"/>
                    <a:pt x="2774" y="5829"/>
                    <a:pt x="2798" y="5793"/>
                  </a:cubicBezTo>
                  <a:lnTo>
                    <a:pt x="3025" y="5579"/>
                  </a:lnTo>
                  <a:close/>
                  <a:moveTo>
                    <a:pt x="3025" y="6936"/>
                  </a:moveTo>
                  <a:cubicBezTo>
                    <a:pt x="3072" y="6936"/>
                    <a:pt x="3096" y="6972"/>
                    <a:pt x="3096" y="7019"/>
                  </a:cubicBezTo>
                  <a:lnTo>
                    <a:pt x="3096" y="7269"/>
                  </a:lnTo>
                  <a:cubicBezTo>
                    <a:pt x="3096" y="7317"/>
                    <a:pt x="3072" y="7341"/>
                    <a:pt x="3025" y="7341"/>
                  </a:cubicBezTo>
                  <a:lnTo>
                    <a:pt x="405" y="7341"/>
                  </a:lnTo>
                  <a:cubicBezTo>
                    <a:pt x="369" y="7341"/>
                    <a:pt x="334" y="7305"/>
                    <a:pt x="334" y="7269"/>
                  </a:cubicBezTo>
                  <a:lnTo>
                    <a:pt x="334" y="7019"/>
                  </a:lnTo>
                  <a:cubicBezTo>
                    <a:pt x="334" y="6972"/>
                    <a:pt x="358" y="6936"/>
                    <a:pt x="405" y="6936"/>
                  </a:cubicBezTo>
                  <a:close/>
                  <a:moveTo>
                    <a:pt x="1834" y="7674"/>
                  </a:moveTo>
                  <a:cubicBezTo>
                    <a:pt x="2060" y="7960"/>
                    <a:pt x="2322" y="8210"/>
                    <a:pt x="2632" y="8401"/>
                  </a:cubicBezTo>
                  <a:cubicBezTo>
                    <a:pt x="2608" y="8448"/>
                    <a:pt x="2572" y="8496"/>
                    <a:pt x="2548" y="8520"/>
                  </a:cubicBezTo>
                  <a:cubicBezTo>
                    <a:pt x="2489" y="8591"/>
                    <a:pt x="2441" y="8663"/>
                    <a:pt x="2393" y="8746"/>
                  </a:cubicBezTo>
                  <a:cubicBezTo>
                    <a:pt x="2382" y="8770"/>
                    <a:pt x="2334" y="8805"/>
                    <a:pt x="2322" y="8853"/>
                  </a:cubicBezTo>
                  <a:cubicBezTo>
                    <a:pt x="1846" y="8555"/>
                    <a:pt x="1465" y="8151"/>
                    <a:pt x="1167" y="7674"/>
                  </a:cubicBezTo>
                  <a:close/>
                  <a:moveTo>
                    <a:pt x="4632" y="7793"/>
                  </a:moveTo>
                  <a:cubicBezTo>
                    <a:pt x="5870" y="7793"/>
                    <a:pt x="6846" y="8793"/>
                    <a:pt x="6918" y="9936"/>
                  </a:cubicBezTo>
                  <a:lnTo>
                    <a:pt x="2334" y="9936"/>
                  </a:lnTo>
                  <a:cubicBezTo>
                    <a:pt x="2417" y="8770"/>
                    <a:pt x="3406" y="7793"/>
                    <a:pt x="4632" y="7793"/>
                  </a:cubicBezTo>
                  <a:close/>
                  <a:moveTo>
                    <a:pt x="6525" y="1"/>
                  </a:moveTo>
                  <a:cubicBezTo>
                    <a:pt x="6421" y="1"/>
                    <a:pt x="6317" y="42"/>
                    <a:pt x="6239" y="126"/>
                  </a:cubicBezTo>
                  <a:lnTo>
                    <a:pt x="6084" y="269"/>
                  </a:lnTo>
                  <a:cubicBezTo>
                    <a:pt x="5942" y="423"/>
                    <a:pt x="5942" y="662"/>
                    <a:pt x="6073" y="804"/>
                  </a:cubicBezTo>
                  <a:lnTo>
                    <a:pt x="5406" y="1483"/>
                  </a:lnTo>
                  <a:lnTo>
                    <a:pt x="5251" y="1328"/>
                  </a:lnTo>
                  <a:cubicBezTo>
                    <a:pt x="5221" y="1299"/>
                    <a:pt x="5180" y="1284"/>
                    <a:pt x="5136" y="1284"/>
                  </a:cubicBezTo>
                  <a:cubicBezTo>
                    <a:pt x="5093" y="1284"/>
                    <a:pt x="5049" y="1299"/>
                    <a:pt x="5013" y="1328"/>
                  </a:cubicBezTo>
                  <a:lnTo>
                    <a:pt x="3977" y="2376"/>
                  </a:lnTo>
                  <a:cubicBezTo>
                    <a:pt x="3917" y="2436"/>
                    <a:pt x="3917" y="2531"/>
                    <a:pt x="3977" y="2614"/>
                  </a:cubicBezTo>
                  <a:cubicBezTo>
                    <a:pt x="4007" y="2644"/>
                    <a:pt x="4045" y="2659"/>
                    <a:pt x="4087" y="2659"/>
                  </a:cubicBezTo>
                  <a:cubicBezTo>
                    <a:pt x="4129" y="2659"/>
                    <a:pt x="4173" y="2644"/>
                    <a:pt x="4215" y="2614"/>
                  </a:cubicBezTo>
                  <a:lnTo>
                    <a:pt x="5132" y="1685"/>
                  </a:lnTo>
                  <a:lnTo>
                    <a:pt x="6299" y="2852"/>
                  </a:lnTo>
                  <a:lnTo>
                    <a:pt x="4060" y="5079"/>
                  </a:lnTo>
                  <a:lnTo>
                    <a:pt x="2905" y="3924"/>
                  </a:lnTo>
                  <a:lnTo>
                    <a:pt x="3739" y="3090"/>
                  </a:lnTo>
                  <a:cubicBezTo>
                    <a:pt x="3798" y="3031"/>
                    <a:pt x="3798" y="2924"/>
                    <a:pt x="3739" y="2864"/>
                  </a:cubicBezTo>
                  <a:cubicBezTo>
                    <a:pt x="3709" y="2834"/>
                    <a:pt x="3667" y="2820"/>
                    <a:pt x="3624" y="2820"/>
                  </a:cubicBezTo>
                  <a:cubicBezTo>
                    <a:pt x="3581" y="2820"/>
                    <a:pt x="3536" y="2834"/>
                    <a:pt x="3501" y="2864"/>
                  </a:cubicBezTo>
                  <a:lnTo>
                    <a:pt x="2667" y="3698"/>
                  </a:lnTo>
                  <a:lnTo>
                    <a:pt x="2632" y="3662"/>
                  </a:lnTo>
                  <a:cubicBezTo>
                    <a:pt x="2566" y="3596"/>
                    <a:pt x="2477" y="3564"/>
                    <a:pt x="2388" y="3564"/>
                  </a:cubicBezTo>
                  <a:cubicBezTo>
                    <a:pt x="2298" y="3564"/>
                    <a:pt x="2209" y="3596"/>
                    <a:pt x="2143" y="3662"/>
                  </a:cubicBezTo>
                  <a:lnTo>
                    <a:pt x="1870" y="3936"/>
                  </a:lnTo>
                  <a:cubicBezTo>
                    <a:pt x="1739" y="4067"/>
                    <a:pt x="1739" y="4293"/>
                    <a:pt x="1870" y="4424"/>
                  </a:cubicBezTo>
                  <a:lnTo>
                    <a:pt x="1905" y="4460"/>
                  </a:lnTo>
                  <a:cubicBezTo>
                    <a:pt x="1751" y="4638"/>
                    <a:pt x="1548" y="4722"/>
                    <a:pt x="1548" y="4972"/>
                  </a:cubicBezTo>
                  <a:cubicBezTo>
                    <a:pt x="1548" y="5079"/>
                    <a:pt x="1596" y="5186"/>
                    <a:pt x="1667" y="5269"/>
                  </a:cubicBezTo>
                  <a:cubicBezTo>
                    <a:pt x="1786" y="5376"/>
                    <a:pt x="1870" y="5555"/>
                    <a:pt x="2132" y="5555"/>
                  </a:cubicBezTo>
                  <a:cubicBezTo>
                    <a:pt x="2382" y="5555"/>
                    <a:pt x="2465" y="5353"/>
                    <a:pt x="2644" y="5198"/>
                  </a:cubicBezTo>
                  <a:lnTo>
                    <a:pt x="2763" y="5317"/>
                  </a:lnTo>
                  <a:cubicBezTo>
                    <a:pt x="2620" y="5495"/>
                    <a:pt x="2405" y="5591"/>
                    <a:pt x="2405" y="5841"/>
                  </a:cubicBezTo>
                  <a:cubicBezTo>
                    <a:pt x="2405" y="6079"/>
                    <a:pt x="2608" y="6186"/>
                    <a:pt x="2691" y="6305"/>
                  </a:cubicBezTo>
                  <a:cubicBezTo>
                    <a:pt x="2763" y="6377"/>
                    <a:pt x="2870" y="6424"/>
                    <a:pt x="2989" y="6424"/>
                  </a:cubicBezTo>
                  <a:cubicBezTo>
                    <a:pt x="3239" y="6424"/>
                    <a:pt x="3334" y="6210"/>
                    <a:pt x="3513" y="6067"/>
                  </a:cubicBezTo>
                  <a:cubicBezTo>
                    <a:pt x="3525" y="6079"/>
                    <a:pt x="3620" y="6198"/>
                    <a:pt x="3798" y="6198"/>
                  </a:cubicBezTo>
                  <a:cubicBezTo>
                    <a:pt x="3882" y="6198"/>
                    <a:pt x="3977" y="6162"/>
                    <a:pt x="4048" y="6091"/>
                  </a:cubicBezTo>
                  <a:lnTo>
                    <a:pt x="4310" y="5829"/>
                  </a:lnTo>
                  <a:cubicBezTo>
                    <a:pt x="4453" y="5686"/>
                    <a:pt x="4453" y="5472"/>
                    <a:pt x="4310" y="5329"/>
                  </a:cubicBezTo>
                  <a:lnTo>
                    <a:pt x="4287" y="5305"/>
                  </a:lnTo>
                  <a:lnTo>
                    <a:pt x="6239" y="3352"/>
                  </a:lnTo>
                  <a:cubicBezTo>
                    <a:pt x="6930" y="3924"/>
                    <a:pt x="7335" y="4733"/>
                    <a:pt x="7335" y="5626"/>
                  </a:cubicBezTo>
                  <a:cubicBezTo>
                    <a:pt x="7335" y="6555"/>
                    <a:pt x="6906" y="7412"/>
                    <a:pt x="6156" y="7984"/>
                  </a:cubicBezTo>
                  <a:cubicBezTo>
                    <a:pt x="5690" y="7638"/>
                    <a:pt x="5153" y="7470"/>
                    <a:pt x="4619" y="7470"/>
                  </a:cubicBezTo>
                  <a:cubicBezTo>
                    <a:pt x="3993" y="7470"/>
                    <a:pt x="3371" y="7701"/>
                    <a:pt x="2870" y="8151"/>
                  </a:cubicBezTo>
                  <a:cubicBezTo>
                    <a:pt x="2644" y="8008"/>
                    <a:pt x="2453" y="7853"/>
                    <a:pt x="2274" y="7650"/>
                  </a:cubicBezTo>
                  <a:lnTo>
                    <a:pt x="3025" y="7650"/>
                  </a:lnTo>
                  <a:cubicBezTo>
                    <a:pt x="3239" y="7650"/>
                    <a:pt x="3417" y="7472"/>
                    <a:pt x="3417" y="7258"/>
                  </a:cubicBezTo>
                  <a:lnTo>
                    <a:pt x="3417" y="6996"/>
                  </a:lnTo>
                  <a:cubicBezTo>
                    <a:pt x="3417" y="6781"/>
                    <a:pt x="3239" y="6603"/>
                    <a:pt x="3025" y="6603"/>
                  </a:cubicBezTo>
                  <a:lnTo>
                    <a:pt x="405" y="6603"/>
                  </a:lnTo>
                  <a:cubicBezTo>
                    <a:pt x="179" y="6603"/>
                    <a:pt x="0" y="6781"/>
                    <a:pt x="0" y="6996"/>
                  </a:cubicBezTo>
                  <a:lnTo>
                    <a:pt x="0" y="7258"/>
                  </a:lnTo>
                  <a:cubicBezTo>
                    <a:pt x="0" y="7472"/>
                    <a:pt x="179" y="7650"/>
                    <a:pt x="405" y="7650"/>
                  </a:cubicBezTo>
                  <a:lnTo>
                    <a:pt x="774" y="7650"/>
                  </a:lnTo>
                  <a:cubicBezTo>
                    <a:pt x="1036" y="8162"/>
                    <a:pt x="1548" y="8722"/>
                    <a:pt x="2191" y="9127"/>
                  </a:cubicBezTo>
                  <a:cubicBezTo>
                    <a:pt x="2084" y="9377"/>
                    <a:pt x="2036" y="9651"/>
                    <a:pt x="2012" y="9936"/>
                  </a:cubicBezTo>
                  <a:lnTo>
                    <a:pt x="846" y="9936"/>
                  </a:lnTo>
                  <a:cubicBezTo>
                    <a:pt x="774" y="9936"/>
                    <a:pt x="715" y="9972"/>
                    <a:pt x="703" y="10032"/>
                  </a:cubicBezTo>
                  <a:lnTo>
                    <a:pt x="346" y="10948"/>
                  </a:lnTo>
                  <a:cubicBezTo>
                    <a:pt x="298" y="11044"/>
                    <a:pt x="381" y="11163"/>
                    <a:pt x="488" y="11163"/>
                  </a:cubicBezTo>
                  <a:lnTo>
                    <a:pt x="1393" y="11163"/>
                  </a:lnTo>
                  <a:cubicBezTo>
                    <a:pt x="1489" y="11163"/>
                    <a:pt x="1560" y="11091"/>
                    <a:pt x="1560" y="11008"/>
                  </a:cubicBezTo>
                  <a:cubicBezTo>
                    <a:pt x="1560" y="10913"/>
                    <a:pt x="1489" y="10841"/>
                    <a:pt x="1393" y="10841"/>
                  </a:cubicBezTo>
                  <a:lnTo>
                    <a:pt x="739" y="10841"/>
                  </a:lnTo>
                  <a:lnTo>
                    <a:pt x="965" y="10258"/>
                  </a:lnTo>
                  <a:lnTo>
                    <a:pt x="8299" y="10258"/>
                  </a:lnTo>
                  <a:lnTo>
                    <a:pt x="8525" y="10841"/>
                  </a:lnTo>
                  <a:lnTo>
                    <a:pt x="2167" y="10841"/>
                  </a:lnTo>
                  <a:cubicBezTo>
                    <a:pt x="2084" y="10841"/>
                    <a:pt x="2012" y="10913"/>
                    <a:pt x="2012" y="11008"/>
                  </a:cubicBezTo>
                  <a:cubicBezTo>
                    <a:pt x="2012" y="11091"/>
                    <a:pt x="2084" y="11163"/>
                    <a:pt x="2167" y="11163"/>
                  </a:cubicBezTo>
                  <a:lnTo>
                    <a:pt x="8763" y="11163"/>
                  </a:lnTo>
                  <a:cubicBezTo>
                    <a:pt x="8882" y="11163"/>
                    <a:pt x="8954" y="11044"/>
                    <a:pt x="8918" y="10948"/>
                  </a:cubicBezTo>
                  <a:lnTo>
                    <a:pt x="8561" y="10044"/>
                  </a:lnTo>
                  <a:cubicBezTo>
                    <a:pt x="8525" y="9984"/>
                    <a:pt x="8466" y="9936"/>
                    <a:pt x="8406" y="9936"/>
                  </a:cubicBezTo>
                  <a:lnTo>
                    <a:pt x="7251" y="9936"/>
                  </a:lnTo>
                  <a:cubicBezTo>
                    <a:pt x="7216" y="9555"/>
                    <a:pt x="7132" y="9198"/>
                    <a:pt x="6965" y="8889"/>
                  </a:cubicBezTo>
                  <a:cubicBezTo>
                    <a:pt x="7847" y="8210"/>
                    <a:pt x="8430" y="7174"/>
                    <a:pt x="8525" y="6067"/>
                  </a:cubicBezTo>
                  <a:cubicBezTo>
                    <a:pt x="8537" y="5972"/>
                    <a:pt x="8466" y="5900"/>
                    <a:pt x="8382" y="5888"/>
                  </a:cubicBezTo>
                  <a:cubicBezTo>
                    <a:pt x="8371" y="5886"/>
                    <a:pt x="8360" y="5884"/>
                    <a:pt x="8350" y="5884"/>
                  </a:cubicBezTo>
                  <a:cubicBezTo>
                    <a:pt x="8271" y="5884"/>
                    <a:pt x="8214" y="5958"/>
                    <a:pt x="8204" y="6031"/>
                  </a:cubicBezTo>
                  <a:cubicBezTo>
                    <a:pt x="8097" y="7043"/>
                    <a:pt x="7597" y="7972"/>
                    <a:pt x="6799" y="8603"/>
                  </a:cubicBezTo>
                  <a:cubicBezTo>
                    <a:pt x="6751" y="8543"/>
                    <a:pt x="6715" y="8508"/>
                    <a:pt x="6668" y="8460"/>
                  </a:cubicBezTo>
                  <a:cubicBezTo>
                    <a:pt x="6608" y="8389"/>
                    <a:pt x="6537" y="8293"/>
                    <a:pt x="6454" y="8222"/>
                  </a:cubicBezTo>
                  <a:lnTo>
                    <a:pt x="6430" y="8186"/>
                  </a:lnTo>
                  <a:cubicBezTo>
                    <a:pt x="8037" y="6912"/>
                    <a:pt x="8097" y="4460"/>
                    <a:pt x="6477" y="3114"/>
                  </a:cubicBezTo>
                  <a:lnTo>
                    <a:pt x="6632" y="2948"/>
                  </a:lnTo>
                  <a:cubicBezTo>
                    <a:pt x="6692" y="2888"/>
                    <a:pt x="6692" y="2793"/>
                    <a:pt x="6632" y="2733"/>
                  </a:cubicBezTo>
                  <a:lnTo>
                    <a:pt x="6561" y="2650"/>
                  </a:lnTo>
                  <a:lnTo>
                    <a:pt x="6656" y="2567"/>
                  </a:lnTo>
                  <a:cubicBezTo>
                    <a:pt x="7013" y="2793"/>
                    <a:pt x="7489" y="3305"/>
                    <a:pt x="7799" y="3900"/>
                  </a:cubicBezTo>
                  <a:cubicBezTo>
                    <a:pt x="8037" y="4352"/>
                    <a:pt x="8168" y="4876"/>
                    <a:pt x="8216" y="5376"/>
                  </a:cubicBezTo>
                  <a:cubicBezTo>
                    <a:pt x="8216" y="5465"/>
                    <a:pt x="8287" y="5532"/>
                    <a:pt x="8373" y="5532"/>
                  </a:cubicBezTo>
                  <a:cubicBezTo>
                    <a:pt x="8380" y="5532"/>
                    <a:pt x="8387" y="5532"/>
                    <a:pt x="8394" y="5531"/>
                  </a:cubicBezTo>
                  <a:cubicBezTo>
                    <a:pt x="8478" y="5531"/>
                    <a:pt x="8561" y="5436"/>
                    <a:pt x="8537" y="5353"/>
                  </a:cubicBezTo>
                  <a:cubicBezTo>
                    <a:pt x="8454" y="4138"/>
                    <a:pt x="7858" y="3055"/>
                    <a:pt x="6894" y="2328"/>
                  </a:cubicBezTo>
                  <a:lnTo>
                    <a:pt x="7251" y="1971"/>
                  </a:lnTo>
                  <a:cubicBezTo>
                    <a:pt x="7317" y="2002"/>
                    <a:pt x="7384" y="2017"/>
                    <a:pt x="7446" y="2017"/>
                  </a:cubicBezTo>
                  <a:cubicBezTo>
                    <a:pt x="7551" y="2017"/>
                    <a:pt x="7644" y="1975"/>
                    <a:pt x="7704" y="1900"/>
                  </a:cubicBezTo>
                  <a:lnTo>
                    <a:pt x="7858" y="1745"/>
                  </a:lnTo>
                  <a:cubicBezTo>
                    <a:pt x="8025" y="1578"/>
                    <a:pt x="8025" y="1328"/>
                    <a:pt x="7858" y="1162"/>
                  </a:cubicBezTo>
                  <a:lnTo>
                    <a:pt x="6811" y="126"/>
                  </a:lnTo>
                  <a:cubicBezTo>
                    <a:pt x="6733" y="42"/>
                    <a:pt x="6629" y="1"/>
                    <a:pt x="6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D83998A-A5AA-3A86-5AF7-F14313E4B39A}"/>
              </a:ext>
            </a:extLst>
          </p:cNvPr>
          <p:cNvSpPr txBox="1"/>
          <p:nvPr/>
        </p:nvSpPr>
        <p:spPr>
          <a:xfrm>
            <a:off x="8073116" y="1808500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3492F1-155B-96EA-FF8A-9640429AC67D}"/>
              </a:ext>
            </a:extLst>
          </p:cNvPr>
          <p:cNvSpPr txBox="1"/>
          <p:nvPr/>
        </p:nvSpPr>
        <p:spPr>
          <a:xfrm>
            <a:off x="5170823" y="1220080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9E69D5-7169-C3F2-6467-588205B1046A}"/>
              </a:ext>
            </a:extLst>
          </p:cNvPr>
          <p:cNvSpPr txBox="1"/>
          <p:nvPr/>
        </p:nvSpPr>
        <p:spPr>
          <a:xfrm>
            <a:off x="2298005" y="1780747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1914B90-2698-D1D6-4628-0192D13B4CE8}"/>
              </a:ext>
            </a:extLst>
          </p:cNvPr>
          <p:cNvSpPr/>
          <p:nvPr/>
        </p:nvSpPr>
        <p:spPr>
          <a:xfrm>
            <a:off x="5977381" y="3002680"/>
            <a:ext cx="834528" cy="833184"/>
          </a:xfrm>
          <a:custGeom>
            <a:avLst/>
            <a:gdLst>
              <a:gd name="connsiteX0" fmla="*/ 834528 w 834528"/>
              <a:gd name="connsiteY0" fmla="*/ 361992 h 833184"/>
              <a:gd name="connsiteX1" fmla="*/ 834528 w 834528"/>
              <a:gd name="connsiteY1" fmla="*/ 472402 h 833184"/>
              <a:gd name="connsiteX2" fmla="*/ 780531 w 834528"/>
              <a:gd name="connsiteY2" fmla="*/ 534055 h 833184"/>
              <a:gd name="connsiteX3" fmla="*/ 534055 w 834528"/>
              <a:gd name="connsiteY3" fmla="*/ 534055 h 833184"/>
              <a:gd name="connsiteX4" fmla="*/ 534055 w 834528"/>
              <a:gd name="connsiteY4" fmla="*/ 779323 h 833184"/>
              <a:gd name="connsiteX5" fmla="*/ 472402 w 834528"/>
              <a:gd name="connsiteY5" fmla="*/ 833185 h 833184"/>
              <a:gd name="connsiteX6" fmla="*/ 361992 w 834528"/>
              <a:gd name="connsiteY6" fmla="*/ 833185 h 833184"/>
              <a:gd name="connsiteX7" fmla="*/ 300339 w 834528"/>
              <a:gd name="connsiteY7" fmla="*/ 779323 h 833184"/>
              <a:gd name="connsiteX8" fmla="*/ 300339 w 834528"/>
              <a:gd name="connsiteY8" fmla="*/ 534055 h 833184"/>
              <a:gd name="connsiteX9" fmla="*/ 53862 w 834528"/>
              <a:gd name="connsiteY9" fmla="*/ 534055 h 833184"/>
              <a:gd name="connsiteX10" fmla="*/ 0 w 834528"/>
              <a:gd name="connsiteY10" fmla="*/ 472402 h 833184"/>
              <a:gd name="connsiteX11" fmla="*/ 0 w 834528"/>
              <a:gd name="connsiteY11" fmla="*/ 361992 h 833184"/>
              <a:gd name="connsiteX12" fmla="*/ 53862 w 834528"/>
              <a:gd name="connsiteY12" fmla="*/ 299130 h 833184"/>
              <a:gd name="connsiteX13" fmla="*/ 300339 w 834528"/>
              <a:gd name="connsiteY13" fmla="*/ 299130 h 833184"/>
              <a:gd name="connsiteX14" fmla="*/ 300339 w 834528"/>
              <a:gd name="connsiteY14" fmla="*/ 53862 h 833184"/>
              <a:gd name="connsiteX15" fmla="*/ 361992 w 834528"/>
              <a:gd name="connsiteY15" fmla="*/ 0 h 833184"/>
              <a:gd name="connsiteX16" fmla="*/ 472402 w 834528"/>
              <a:gd name="connsiteY16" fmla="*/ 0 h 833184"/>
              <a:gd name="connsiteX17" fmla="*/ 534055 w 834528"/>
              <a:gd name="connsiteY17" fmla="*/ 53862 h 833184"/>
              <a:gd name="connsiteX18" fmla="*/ 534055 w 834528"/>
              <a:gd name="connsiteY18" fmla="*/ 299130 h 833184"/>
              <a:gd name="connsiteX19" fmla="*/ 780531 w 834528"/>
              <a:gd name="connsiteY19" fmla="*/ 299130 h 833184"/>
              <a:gd name="connsiteX20" fmla="*/ 834528 w 834528"/>
              <a:gd name="connsiteY20" fmla="*/ 361992 h 833184"/>
              <a:gd name="connsiteX21" fmla="*/ 834528 w 834528"/>
              <a:gd name="connsiteY21" fmla="*/ 361992 h 83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4528" h="833184">
                <a:moveTo>
                  <a:pt x="834528" y="361992"/>
                </a:moveTo>
                <a:lnTo>
                  <a:pt x="834528" y="472402"/>
                </a:lnTo>
                <a:cubicBezTo>
                  <a:pt x="834528" y="505713"/>
                  <a:pt x="810082" y="534055"/>
                  <a:pt x="780531" y="534055"/>
                </a:cubicBezTo>
                <a:lnTo>
                  <a:pt x="534055" y="534055"/>
                </a:lnTo>
                <a:lnTo>
                  <a:pt x="534055" y="779323"/>
                </a:lnTo>
                <a:cubicBezTo>
                  <a:pt x="534055" y="808873"/>
                  <a:pt x="507057" y="833185"/>
                  <a:pt x="472402" y="833185"/>
                </a:cubicBezTo>
                <a:lnTo>
                  <a:pt x="361992" y="833185"/>
                </a:lnTo>
                <a:cubicBezTo>
                  <a:pt x="327337" y="833185"/>
                  <a:pt x="300339" y="808873"/>
                  <a:pt x="300339" y="779323"/>
                </a:cubicBezTo>
                <a:lnTo>
                  <a:pt x="300339" y="534055"/>
                </a:lnTo>
                <a:lnTo>
                  <a:pt x="53862" y="534055"/>
                </a:lnTo>
                <a:cubicBezTo>
                  <a:pt x="24312" y="534055"/>
                  <a:pt x="0" y="505848"/>
                  <a:pt x="0" y="472402"/>
                </a:cubicBezTo>
                <a:lnTo>
                  <a:pt x="0" y="361992"/>
                </a:lnTo>
                <a:cubicBezTo>
                  <a:pt x="0" y="327337"/>
                  <a:pt x="24446" y="299130"/>
                  <a:pt x="53862" y="299130"/>
                </a:cubicBezTo>
                <a:lnTo>
                  <a:pt x="300339" y="299130"/>
                </a:lnTo>
                <a:lnTo>
                  <a:pt x="300339" y="53862"/>
                </a:lnTo>
                <a:cubicBezTo>
                  <a:pt x="300339" y="24312"/>
                  <a:pt x="327337" y="0"/>
                  <a:pt x="361992" y="0"/>
                </a:cubicBezTo>
                <a:lnTo>
                  <a:pt x="472402" y="0"/>
                </a:lnTo>
                <a:cubicBezTo>
                  <a:pt x="507057" y="0"/>
                  <a:pt x="534055" y="24446"/>
                  <a:pt x="534055" y="53862"/>
                </a:cubicBezTo>
                <a:lnTo>
                  <a:pt x="534055" y="299130"/>
                </a:lnTo>
                <a:lnTo>
                  <a:pt x="780531" y="299130"/>
                </a:lnTo>
                <a:cubicBezTo>
                  <a:pt x="810216" y="299130"/>
                  <a:pt x="834528" y="327471"/>
                  <a:pt x="834528" y="361992"/>
                </a:cubicBezTo>
                <a:lnTo>
                  <a:pt x="834528" y="361992"/>
                </a:lnTo>
                <a:close/>
              </a:path>
            </a:pathLst>
          </a:custGeom>
          <a:solidFill>
            <a:srgbClr val="585CE4"/>
          </a:solidFill>
          <a:ln w="134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raphic 13">
            <a:extLst>
              <a:ext uri="{FF2B5EF4-FFF2-40B4-BE49-F238E27FC236}">
                <a16:creationId xmlns:a16="http://schemas.microsoft.com/office/drawing/2014/main" id="{8C0759EF-58B4-79A7-0BF6-AEFFF20DF0B9}"/>
              </a:ext>
            </a:extLst>
          </p:cNvPr>
          <p:cNvGrpSpPr/>
          <p:nvPr/>
        </p:nvGrpSpPr>
        <p:grpSpPr>
          <a:xfrm>
            <a:off x="8886874" y="3641369"/>
            <a:ext cx="833293" cy="622584"/>
            <a:chOff x="9705829" y="1981335"/>
            <a:chExt cx="833293" cy="622584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76E9E1A-0033-EC7F-CF32-9D600BAD66AE}"/>
                </a:ext>
              </a:extLst>
            </p:cNvPr>
            <p:cNvSpPr/>
            <p:nvPr/>
          </p:nvSpPr>
          <p:spPr>
            <a:xfrm>
              <a:off x="10178356" y="2243192"/>
              <a:ext cx="360766" cy="360727"/>
            </a:xfrm>
            <a:custGeom>
              <a:avLst/>
              <a:gdLst>
                <a:gd name="connsiteX0" fmla="*/ 59 w 360766"/>
                <a:gd name="connsiteY0" fmla="*/ 177099 h 360727"/>
                <a:gd name="connsiteX1" fmla="*/ 59 w 360766"/>
                <a:gd name="connsiteY1" fmla="*/ 177099 h 360727"/>
                <a:gd name="connsiteX2" fmla="*/ 178435 w 360766"/>
                <a:gd name="connsiteY2" fmla="*/ 360714 h 360727"/>
                <a:gd name="connsiteX3" fmla="*/ 360707 w 360766"/>
                <a:gd name="connsiteY3" fmla="*/ 182338 h 360727"/>
                <a:gd name="connsiteX4" fmla="*/ 183539 w 360766"/>
                <a:gd name="connsiteY4" fmla="*/ 66 h 360727"/>
                <a:gd name="connsiteX5" fmla="*/ 59 w 360766"/>
                <a:gd name="connsiteY5" fmla="*/ 177099 h 360727"/>
                <a:gd name="connsiteX6" fmla="*/ 59 w 360766"/>
                <a:gd name="connsiteY6" fmla="*/ 177099 h 3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766" h="360727">
                  <a:moveTo>
                    <a:pt x="59" y="177099"/>
                  </a:moveTo>
                  <a:lnTo>
                    <a:pt x="59" y="177099"/>
                  </a:lnTo>
                  <a:cubicBezTo>
                    <a:pt x="-2493" y="277302"/>
                    <a:pt x="78367" y="359371"/>
                    <a:pt x="178435" y="360714"/>
                  </a:cubicBezTo>
                  <a:cubicBezTo>
                    <a:pt x="277294" y="361923"/>
                    <a:pt x="359498" y="282406"/>
                    <a:pt x="360707" y="182338"/>
                  </a:cubicBezTo>
                  <a:cubicBezTo>
                    <a:pt x="363259" y="83479"/>
                    <a:pt x="283607" y="1275"/>
                    <a:pt x="183539" y="66"/>
                  </a:cubicBezTo>
                  <a:cubicBezTo>
                    <a:pt x="83471" y="-2620"/>
                    <a:pt x="1268" y="76897"/>
                    <a:pt x="59" y="177099"/>
                  </a:cubicBezTo>
                  <a:lnTo>
                    <a:pt x="59" y="177099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9EFC8A1-9456-D879-8F1D-12339CF8C3EA}"/>
                </a:ext>
              </a:extLst>
            </p:cNvPr>
            <p:cNvSpPr/>
            <p:nvPr/>
          </p:nvSpPr>
          <p:spPr>
            <a:xfrm>
              <a:off x="9705829" y="1981335"/>
              <a:ext cx="533851" cy="621228"/>
            </a:xfrm>
            <a:custGeom>
              <a:avLst/>
              <a:gdLst>
                <a:gd name="connsiteX0" fmla="*/ 3944 w 533851"/>
                <a:gd name="connsiteY0" fmla="*/ 477506 h 621228"/>
                <a:gd name="connsiteX1" fmla="*/ 77148 w 533851"/>
                <a:gd name="connsiteY1" fmla="*/ 590469 h 621228"/>
                <a:gd name="connsiteX2" fmla="*/ 176008 w 533851"/>
                <a:gd name="connsiteY2" fmla="*/ 621228 h 621228"/>
                <a:gd name="connsiteX3" fmla="*/ 322416 w 533851"/>
                <a:gd name="connsiteY3" fmla="*/ 542920 h 621228"/>
                <a:gd name="connsiteX4" fmla="*/ 503479 w 533851"/>
                <a:gd name="connsiteY4" fmla="*/ 275893 h 621228"/>
                <a:gd name="connsiteX5" fmla="*/ 530477 w 533851"/>
                <a:gd name="connsiteY5" fmla="*/ 143722 h 621228"/>
                <a:gd name="connsiteX6" fmla="*/ 455930 w 533851"/>
                <a:gd name="connsiteY6" fmla="*/ 30759 h 621228"/>
                <a:gd name="connsiteX7" fmla="*/ 357070 w 533851"/>
                <a:gd name="connsiteY7" fmla="*/ 0 h 621228"/>
                <a:gd name="connsiteX8" fmla="*/ 212005 w 533851"/>
                <a:gd name="connsiteY8" fmla="*/ 78308 h 621228"/>
                <a:gd name="connsiteX9" fmla="*/ 30942 w 533851"/>
                <a:gd name="connsiteY9" fmla="*/ 345336 h 621228"/>
                <a:gd name="connsiteX10" fmla="*/ 3944 w 533851"/>
                <a:gd name="connsiteY10" fmla="*/ 477506 h 621228"/>
                <a:gd name="connsiteX11" fmla="*/ 3944 w 533851"/>
                <a:gd name="connsiteY11" fmla="*/ 477506 h 62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851" h="621228">
                  <a:moveTo>
                    <a:pt x="3944" y="477506"/>
                  </a:moveTo>
                  <a:cubicBezTo>
                    <a:pt x="11600" y="523712"/>
                    <a:pt x="38598" y="563605"/>
                    <a:pt x="77148" y="590469"/>
                  </a:cubicBezTo>
                  <a:cubicBezTo>
                    <a:pt x="106699" y="609677"/>
                    <a:pt x="141353" y="621228"/>
                    <a:pt x="176008" y="621228"/>
                  </a:cubicBezTo>
                  <a:cubicBezTo>
                    <a:pt x="235108" y="621228"/>
                    <a:pt x="290313" y="591678"/>
                    <a:pt x="322416" y="542920"/>
                  </a:cubicBezTo>
                  <a:lnTo>
                    <a:pt x="503479" y="275893"/>
                  </a:lnTo>
                  <a:cubicBezTo>
                    <a:pt x="530477" y="236134"/>
                    <a:pt x="539477" y="189928"/>
                    <a:pt x="530477" y="143722"/>
                  </a:cubicBezTo>
                  <a:cubicBezTo>
                    <a:pt x="521477" y="96173"/>
                    <a:pt x="495823" y="57623"/>
                    <a:pt x="455930" y="30759"/>
                  </a:cubicBezTo>
                  <a:cubicBezTo>
                    <a:pt x="427723" y="10208"/>
                    <a:pt x="393068" y="0"/>
                    <a:pt x="357070" y="0"/>
                  </a:cubicBezTo>
                  <a:cubicBezTo>
                    <a:pt x="299313" y="0"/>
                    <a:pt x="244107" y="29550"/>
                    <a:pt x="212005" y="78308"/>
                  </a:cubicBezTo>
                  <a:lnTo>
                    <a:pt x="30942" y="345336"/>
                  </a:lnTo>
                  <a:cubicBezTo>
                    <a:pt x="3944" y="385094"/>
                    <a:pt x="-6399" y="431300"/>
                    <a:pt x="3944" y="477506"/>
                  </a:cubicBezTo>
                  <a:lnTo>
                    <a:pt x="3944" y="477506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932280-C6FE-2809-CDFE-F2B8A5D36EB5}"/>
                </a:ext>
              </a:extLst>
            </p:cNvPr>
            <p:cNvSpPr/>
            <p:nvPr/>
          </p:nvSpPr>
          <p:spPr>
            <a:xfrm>
              <a:off x="9887796" y="2040301"/>
              <a:ext cx="293000" cy="306046"/>
            </a:xfrm>
            <a:custGeom>
              <a:avLst/>
              <a:gdLst>
                <a:gd name="connsiteX0" fmla="*/ 77453 w 293000"/>
                <a:gd name="connsiteY0" fmla="*/ 52653 h 306046"/>
                <a:gd name="connsiteX1" fmla="*/ 77453 w 293000"/>
                <a:gd name="connsiteY1" fmla="*/ 52653 h 306046"/>
                <a:gd name="connsiteX2" fmla="*/ 174969 w 293000"/>
                <a:gd name="connsiteY2" fmla="*/ 0 h 306046"/>
                <a:gd name="connsiteX3" fmla="*/ 241726 w 293000"/>
                <a:gd name="connsiteY3" fmla="*/ 20551 h 306046"/>
                <a:gd name="connsiteX4" fmla="*/ 290619 w 293000"/>
                <a:gd name="connsiteY4" fmla="*/ 94964 h 306046"/>
                <a:gd name="connsiteX5" fmla="*/ 272620 w 293000"/>
                <a:gd name="connsiteY5" fmla="*/ 183615 h 306046"/>
                <a:gd name="connsiteX6" fmla="*/ 200759 w 293000"/>
                <a:gd name="connsiteY6" fmla="*/ 290130 h 306046"/>
                <a:gd name="connsiteX7" fmla="*/ 151867 w 293000"/>
                <a:gd name="connsiteY7" fmla="*/ 300339 h 306046"/>
                <a:gd name="connsiteX8" fmla="*/ 14592 w 293000"/>
                <a:gd name="connsiteY8" fmla="*/ 206584 h 306046"/>
                <a:gd name="connsiteX9" fmla="*/ 488 w 293000"/>
                <a:gd name="connsiteY9" fmla="*/ 184690 h 306046"/>
                <a:gd name="connsiteX10" fmla="*/ 5592 w 293000"/>
                <a:gd name="connsiteY10" fmla="*/ 159034 h 306046"/>
                <a:gd name="connsiteX11" fmla="*/ 77453 w 293000"/>
                <a:gd name="connsiteY11" fmla="*/ 52653 h 30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000" h="306046">
                  <a:moveTo>
                    <a:pt x="77453" y="52653"/>
                  </a:moveTo>
                  <a:lnTo>
                    <a:pt x="77453" y="52653"/>
                  </a:lnTo>
                  <a:cubicBezTo>
                    <a:pt x="100556" y="19208"/>
                    <a:pt x="136554" y="0"/>
                    <a:pt x="174969" y="0"/>
                  </a:cubicBezTo>
                  <a:cubicBezTo>
                    <a:pt x="199281" y="0"/>
                    <a:pt x="222518" y="6447"/>
                    <a:pt x="241726" y="20551"/>
                  </a:cubicBezTo>
                  <a:cubicBezTo>
                    <a:pt x="267381" y="37207"/>
                    <a:pt x="284171" y="64205"/>
                    <a:pt x="290619" y="94964"/>
                  </a:cubicBezTo>
                  <a:cubicBezTo>
                    <a:pt x="296932" y="125858"/>
                    <a:pt x="290619" y="157960"/>
                    <a:pt x="272620" y="183615"/>
                  </a:cubicBezTo>
                  <a:lnTo>
                    <a:pt x="200759" y="290130"/>
                  </a:lnTo>
                  <a:cubicBezTo>
                    <a:pt x="190416" y="306786"/>
                    <a:pt x="168657" y="310681"/>
                    <a:pt x="151867" y="300339"/>
                  </a:cubicBezTo>
                  <a:lnTo>
                    <a:pt x="14592" y="206584"/>
                  </a:lnTo>
                  <a:cubicBezTo>
                    <a:pt x="8144" y="201479"/>
                    <a:pt x="3040" y="193689"/>
                    <a:pt x="488" y="184690"/>
                  </a:cubicBezTo>
                  <a:cubicBezTo>
                    <a:pt x="-855" y="175690"/>
                    <a:pt x="488" y="166691"/>
                    <a:pt x="5592" y="159034"/>
                  </a:cubicBezTo>
                  <a:lnTo>
                    <a:pt x="77453" y="52653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65850A8-2507-2378-ECE1-B92B710E5500}"/>
                </a:ext>
              </a:extLst>
            </p:cNvPr>
            <p:cNvSpPr/>
            <p:nvPr/>
          </p:nvSpPr>
          <p:spPr>
            <a:xfrm>
              <a:off x="10228561" y="2390741"/>
              <a:ext cx="261878" cy="64300"/>
            </a:xfrm>
            <a:custGeom>
              <a:avLst/>
              <a:gdLst>
                <a:gd name="connsiteX0" fmla="*/ 29371 w 261878"/>
                <a:gd name="connsiteY0" fmla="*/ 0 h 64300"/>
                <a:gd name="connsiteX1" fmla="*/ 29371 w 261878"/>
                <a:gd name="connsiteY1" fmla="*/ 0 h 64300"/>
                <a:gd name="connsiteX2" fmla="*/ 30714 w 261878"/>
                <a:gd name="connsiteY2" fmla="*/ 0 h 64300"/>
                <a:gd name="connsiteX3" fmla="*/ 232328 w 261878"/>
                <a:gd name="connsiteY3" fmla="*/ 6447 h 64300"/>
                <a:gd name="connsiteX4" fmla="*/ 261878 w 261878"/>
                <a:gd name="connsiteY4" fmla="*/ 35998 h 64300"/>
                <a:gd name="connsiteX5" fmla="*/ 231119 w 261878"/>
                <a:gd name="connsiteY5" fmla="*/ 64205 h 64300"/>
                <a:gd name="connsiteX6" fmla="*/ 28296 w 261878"/>
                <a:gd name="connsiteY6" fmla="*/ 59101 h 64300"/>
                <a:gd name="connsiteX7" fmla="*/ 89 w 261878"/>
                <a:gd name="connsiteY7" fmla="*/ 29550 h 64300"/>
                <a:gd name="connsiteX8" fmla="*/ 29371 w 261878"/>
                <a:gd name="connsiteY8" fmla="*/ 0 h 64300"/>
                <a:gd name="connsiteX9" fmla="*/ 29371 w 261878"/>
                <a:gd name="connsiteY9" fmla="*/ 0 h 6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878" h="64300">
                  <a:moveTo>
                    <a:pt x="29371" y="0"/>
                  </a:moveTo>
                  <a:lnTo>
                    <a:pt x="29371" y="0"/>
                  </a:lnTo>
                  <a:cubicBezTo>
                    <a:pt x="29371" y="0"/>
                    <a:pt x="29371" y="0"/>
                    <a:pt x="30714" y="0"/>
                  </a:cubicBezTo>
                  <a:lnTo>
                    <a:pt x="232328" y="6447"/>
                  </a:lnTo>
                  <a:cubicBezTo>
                    <a:pt x="249118" y="6447"/>
                    <a:pt x="261878" y="19342"/>
                    <a:pt x="261878" y="35998"/>
                  </a:cubicBezTo>
                  <a:cubicBezTo>
                    <a:pt x="260669" y="52653"/>
                    <a:pt x="247774" y="65548"/>
                    <a:pt x="231119" y="64205"/>
                  </a:cubicBezTo>
                  <a:lnTo>
                    <a:pt x="28296" y="59101"/>
                  </a:lnTo>
                  <a:cubicBezTo>
                    <a:pt x="12849" y="59101"/>
                    <a:pt x="-1254" y="44997"/>
                    <a:pt x="89" y="29550"/>
                  </a:cubicBezTo>
                  <a:cubicBezTo>
                    <a:pt x="-45" y="12895"/>
                    <a:pt x="14058" y="0"/>
                    <a:pt x="29371" y="0"/>
                  </a:cubicBezTo>
                  <a:lnTo>
                    <a:pt x="29371" y="0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16F996C-0BF3-E541-3CA5-BA5EC424756D}"/>
                </a:ext>
              </a:extLst>
            </p:cNvPr>
            <p:cNvSpPr/>
            <p:nvPr/>
          </p:nvSpPr>
          <p:spPr>
            <a:xfrm>
              <a:off x="9820532" y="2372877"/>
              <a:ext cx="213435" cy="181959"/>
            </a:xfrm>
            <a:custGeom>
              <a:avLst/>
              <a:gdLst>
                <a:gd name="connsiteX0" fmla="*/ 36859 w 213435"/>
                <a:gd name="connsiteY0" fmla="*/ 121962 h 181959"/>
                <a:gd name="connsiteX1" fmla="*/ 36859 w 213435"/>
                <a:gd name="connsiteY1" fmla="*/ 121962 h 181959"/>
                <a:gd name="connsiteX2" fmla="*/ 111272 w 213435"/>
                <a:gd name="connsiteY2" fmla="*/ 83412 h 181959"/>
                <a:gd name="connsiteX3" fmla="*/ 158821 w 213435"/>
                <a:gd name="connsiteY3" fmla="*/ 12895 h 181959"/>
                <a:gd name="connsiteX4" fmla="*/ 184476 w 213435"/>
                <a:gd name="connsiteY4" fmla="*/ 0 h 181959"/>
                <a:gd name="connsiteX5" fmla="*/ 201132 w 213435"/>
                <a:gd name="connsiteY5" fmla="*/ 5238 h 181959"/>
                <a:gd name="connsiteX6" fmla="*/ 207579 w 213435"/>
                <a:gd name="connsiteY6" fmla="*/ 44997 h 181959"/>
                <a:gd name="connsiteX7" fmla="*/ 160030 w 213435"/>
                <a:gd name="connsiteY7" fmla="*/ 116858 h 181959"/>
                <a:gd name="connsiteX8" fmla="*/ 21412 w 213435"/>
                <a:gd name="connsiteY8" fmla="*/ 179720 h 181959"/>
                <a:gd name="connsiteX9" fmla="*/ 861 w 213435"/>
                <a:gd name="connsiteY9" fmla="*/ 143722 h 181959"/>
                <a:gd name="connsiteX10" fmla="*/ 36859 w 213435"/>
                <a:gd name="connsiteY10" fmla="*/ 121962 h 181959"/>
                <a:gd name="connsiteX11" fmla="*/ 36859 w 213435"/>
                <a:gd name="connsiteY11" fmla="*/ 121962 h 18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435" h="181959">
                  <a:moveTo>
                    <a:pt x="36859" y="121962"/>
                  </a:moveTo>
                  <a:lnTo>
                    <a:pt x="36859" y="121962"/>
                  </a:lnTo>
                  <a:cubicBezTo>
                    <a:pt x="41963" y="123171"/>
                    <a:pt x="79170" y="130962"/>
                    <a:pt x="111272" y="83412"/>
                  </a:cubicBezTo>
                  <a:lnTo>
                    <a:pt x="158821" y="12895"/>
                  </a:lnTo>
                  <a:cubicBezTo>
                    <a:pt x="165269" y="3895"/>
                    <a:pt x="175611" y="0"/>
                    <a:pt x="184476" y="0"/>
                  </a:cubicBezTo>
                  <a:cubicBezTo>
                    <a:pt x="189580" y="0"/>
                    <a:pt x="196028" y="1343"/>
                    <a:pt x="201132" y="5238"/>
                  </a:cubicBezTo>
                  <a:cubicBezTo>
                    <a:pt x="214027" y="14238"/>
                    <a:pt x="217788" y="32102"/>
                    <a:pt x="207579" y="44997"/>
                  </a:cubicBezTo>
                  <a:lnTo>
                    <a:pt x="160030" y="116858"/>
                  </a:lnTo>
                  <a:cubicBezTo>
                    <a:pt x="103616" y="200271"/>
                    <a:pt x="25307" y="179720"/>
                    <a:pt x="21412" y="179720"/>
                  </a:cubicBezTo>
                  <a:cubicBezTo>
                    <a:pt x="5965" y="174616"/>
                    <a:pt x="-2900" y="159169"/>
                    <a:pt x="861" y="143722"/>
                  </a:cubicBezTo>
                  <a:cubicBezTo>
                    <a:pt x="6100" y="127066"/>
                    <a:pt x="21412" y="118067"/>
                    <a:pt x="36859" y="121962"/>
                  </a:cubicBezTo>
                  <a:lnTo>
                    <a:pt x="36859" y="121962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aphic 13">
            <a:extLst>
              <a:ext uri="{FF2B5EF4-FFF2-40B4-BE49-F238E27FC236}">
                <a16:creationId xmlns:a16="http://schemas.microsoft.com/office/drawing/2014/main" id="{3219C56F-BC4D-FDCF-8E13-993D40582108}"/>
              </a:ext>
            </a:extLst>
          </p:cNvPr>
          <p:cNvGrpSpPr/>
          <p:nvPr/>
        </p:nvGrpSpPr>
        <p:grpSpPr>
          <a:xfrm>
            <a:off x="3087518" y="3544554"/>
            <a:ext cx="833441" cy="819690"/>
            <a:chOff x="4484874" y="5493549"/>
            <a:chExt cx="833441" cy="81969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47F8C2-1DCC-2483-C436-100C12DC154E}"/>
                </a:ext>
              </a:extLst>
            </p:cNvPr>
            <p:cNvSpPr/>
            <p:nvPr/>
          </p:nvSpPr>
          <p:spPr>
            <a:xfrm>
              <a:off x="4484874" y="5493549"/>
              <a:ext cx="833441" cy="819690"/>
            </a:xfrm>
            <a:custGeom>
              <a:avLst/>
              <a:gdLst>
                <a:gd name="connsiteX0" fmla="*/ 822880 w 833441"/>
                <a:gd name="connsiteY0" fmla="*/ 241372 h 819690"/>
                <a:gd name="connsiteX1" fmla="*/ 599507 w 833441"/>
                <a:gd name="connsiteY1" fmla="*/ 11551 h 819690"/>
                <a:gd name="connsiteX2" fmla="*/ 573852 w 833441"/>
                <a:gd name="connsiteY2" fmla="*/ 0 h 819690"/>
                <a:gd name="connsiteX3" fmla="*/ 548197 w 833441"/>
                <a:gd name="connsiteY3" fmla="*/ 10208 h 819690"/>
                <a:gd name="connsiteX4" fmla="*/ 543092 w 833441"/>
                <a:gd name="connsiteY4" fmla="*/ 16656 h 819690"/>
                <a:gd name="connsiteX5" fmla="*/ 541749 w 833441"/>
                <a:gd name="connsiteY5" fmla="*/ 67966 h 819690"/>
                <a:gd name="connsiteX6" fmla="*/ 608506 w 833441"/>
                <a:gd name="connsiteY6" fmla="*/ 137275 h 819690"/>
                <a:gd name="connsiteX7" fmla="*/ 527646 w 833441"/>
                <a:gd name="connsiteY7" fmla="*/ 215583 h 819690"/>
                <a:gd name="connsiteX8" fmla="*/ 441681 w 833441"/>
                <a:gd name="connsiteY8" fmla="*/ 127066 h 819690"/>
                <a:gd name="connsiteX9" fmla="*/ 389028 w 833441"/>
                <a:gd name="connsiteY9" fmla="*/ 125723 h 819690"/>
                <a:gd name="connsiteX10" fmla="*/ 381372 w 833441"/>
                <a:gd name="connsiteY10" fmla="*/ 133514 h 819690"/>
                <a:gd name="connsiteX11" fmla="*/ 381372 w 833441"/>
                <a:gd name="connsiteY11" fmla="*/ 184824 h 819690"/>
                <a:gd name="connsiteX12" fmla="*/ 391580 w 833441"/>
                <a:gd name="connsiteY12" fmla="*/ 196375 h 819690"/>
                <a:gd name="connsiteX13" fmla="*/ 100106 w 833441"/>
                <a:gd name="connsiteY13" fmla="*/ 480193 h 819690"/>
                <a:gd name="connsiteX14" fmla="*/ 91107 w 833441"/>
                <a:gd name="connsiteY14" fmla="*/ 509743 h 819690"/>
                <a:gd name="connsiteX15" fmla="*/ 119314 w 833441"/>
                <a:gd name="connsiteY15" fmla="*/ 636809 h 819690"/>
                <a:gd name="connsiteX16" fmla="*/ 14007 w 833441"/>
                <a:gd name="connsiteY16" fmla="*/ 737012 h 819690"/>
                <a:gd name="connsiteX17" fmla="*/ 14007 w 833441"/>
                <a:gd name="connsiteY17" fmla="*/ 805112 h 819690"/>
                <a:gd name="connsiteX18" fmla="*/ 81973 w 833441"/>
                <a:gd name="connsiteY18" fmla="*/ 806455 h 819690"/>
                <a:gd name="connsiteX19" fmla="*/ 187280 w 833441"/>
                <a:gd name="connsiteY19" fmla="*/ 703701 h 819690"/>
                <a:gd name="connsiteX20" fmla="*/ 188623 w 833441"/>
                <a:gd name="connsiteY20" fmla="*/ 702357 h 819690"/>
                <a:gd name="connsiteX21" fmla="*/ 309242 w 833441"/>
                <a:gd name="connsiteY21" fmla="*/ 735669 h 819690"/>
                <a:gd name="connsiteX22" fmla="*/ 341344 w 833441"/>
                <a:gd name="connsiteY22" fmla="*/ 728012 h 819690"/>
                <a:gd name="connsiteX23" fmla="*/ 632818 w 833441"/>
                <a:gd name="connsiteY23" fmla="*/ 444195 h 819690"/>
                <a:gd name="connsiteX24" fmla="*/ 643026 w 833441"/>
                <a:gd name="connsiteY24" fmla="*/ 455746 h 819690"/>
                <a:gd name="connsiteX25" fmla="*/ 695680 w 833441"/>
                <a:gd name="connsiteY25" fmla="*/ 455746 h 819690"/>
                <a:gd name="connsiteX26" fmla="*/ 703336 w 833441"/>
                <a:gd name="connsiteY26" fmla="*/ 449299 h 819690"/>
                <a:gd name="connsiteX27" fmla="*/ 713544 w 833441"/>
                <a:gd name="connsiteY27" fmla="*/ 422435 h 819690"/>
                <a:gd name="connsiteX28" fmla="*/ 703336 w 833441"/>
                <a:gd name="connsiteY28" fmla="*/ 396780 h 819690"/>
                <a:gd name="connsiteX29" fmla="*/ 617371 w 833441"/>
                <a:gd name="connsiteY29" fmla="*/ 308129 h 819690"/>
                <a:gd name="connsiteX30" fmla="*/ 698232 w 833441"/>
                <a:gd name="connsiteY30" fmla="*/ 228612 h 819690"/>
                <a:gd name="connsiteX31" fmla="*/ 764989 w 833441"/>
                <a:gd name="connsiteY31" fmla="*/ 297921 h 819690"/>
                <a:gd name="connsiteX32" fmla="*/ 790644 w 833441"/>
                <a:gd name="connsiteY32" fmla="*/ 309472 h 819690"/>
                <a:gd name="connsiteX33" fmla="*/ 817642 w 833441"/>
                <a:gd name="connsiteY33" fmla="*/ 299264 h 819690"/>
                <a:gd name="connsiteX34" fmla="*/ 822746 w 833441"/>
                <a:gd name="connsiteY34" fmla="*/ 294160 h 819690"/>
                <a:gd name="connsiteX35" fmla="*/ 822880 w 833441"/>
                <a:gd name="connsiteY35" fmla="*/ 241372 h 819690"/>
                <a:gd name="connsiteX36" fmla="*/ 822880 w 833441"/>
                <a:gd name="connsiteY36" fmla="*/ 241372 h 81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33441" h="819690">
                  <a:moveTo>
                    <a:pt x="822880" y="241372"/>
                  </a:moveTo>
                  <a:lnTo>
                    <a:pt x="599507" y="11551"/>
                  </a:lnTo>
                  <a:cubicBezTo>
                    <a:pt x="593059" y="5104"/>
                    <a:pt x="584060" y="0"/>
                    <a:pt x="573852" y="0"/>
                  </a:cubicBezTo>
                  <a:cubicBezTo>
                    <a:pt x="564852" y="0"/>
                    <a:pt x="554510" y="3895"/>
                    <a:pt x="548197" y="10208"/>
                  </a:cubicBezTo>
                  <a:lnTo>
                    <a:pt x="543092" y="16656"/>
                  </a:lnTo>
                  <a:cubicBezTo>
                    <a:pt x="527646" y="30759"/>
                    <a:pt x="527646" y="53862"/>
                    <a:pt x="541749" y="67966"/>
                  </a:cubicBezTo>
                  <a:lnTo>
                    <a:pt x="608506" y="137275"/>
                  </a:lnTo>
                  <a:lnTo>
                    <a:pt x="527646" y="215583"/>
                  </a:lnTo>
                  <a:lnTo>
                    <a:pt x="441681" y="127066"/>
                  </a:lnTo>
                  <a:cubicBezTo>
                    <a:pt x="427578" y="111620"/>
                    <a:pt x="404475" y="111620"/>
                    <a:pt x="389028" y="125723"/>
                  </a:cubicBezTo>
                  <a:lnTo>
                    <a:pt x="381372" y="133514"/>
                  </a:lnTo>
                  <a:cubicBezTo>
                    <a:pt x="367268" y="147617"/>
                    <a:pt x="367268" y="170720"/>
                    <a:pt x="381372" y="184824"/>
                  </a:cubicBezTo>
                  <a:lnTo>
                    <a:pt x="391580" y="196375"/>
                  </a:lnTo>
                  <a:lnTo>
                    <a:pt x="100106" y="480193"/>
                  </a:lnTo>
                  <a:cubicBezTo>
                    <a:pt x="92450" y="487849"/>
                    <a:pt x="88555" y="499400"/>
                    <a:pt x="91107" y="509743"/>
                  </a:cubicBezTo>
                  <a:lnTo>
                    <a:pt x="119314" y="636809"/>
                  </a:lnTo>
                  <a:lnTo>
                    <a:pt x="14007" y="737012"/>
                  </a:lnTo>
                  <a:cubicBezTo>
                    <a:pt x="-3991" y="756220"/>
                    <a:pt x="-5335" y="785770"/>
                    <a:pt x="14007" y="805112"/>
                  </a:cubicBezTo>
                  <a:cubicBezTo>
                    <a:pt x="32006" y="824320"/>
                    <a:pt x="61557" y="824320"/>
                    <a:pt x="81973" y="806455"/>
                  </a:cubicBezTo>
                  <a:lnTo>
                    <a:pt x="187280" y="703701"/>
                  </a:lnTo>
                  <a:cubicBezTo>
                    <a:pt x="187280" y="702357"/>
                    <a:pt x="187280" y="702357"/>
                    <a:pt x="188623" y="702357"/>
                  </a:cubicBezTo>
                  <a:lnTo>
                    <a:pt x="309242" y="735669"/>
                  </a:lnTo>
                  <a:cubicBezTo>
                    <a:pt x="320793" y="738221"/>
                    <a:pt x="333688" y="735669"/>
                    <a:pt x="341344" y="728012"/>
                  </a:cubicBezTo>
                  <a:lnTo>
                    <a:pt x="632818" y="444195"/>
                  </a:lnTo>
                  <a:lnTo>
                    <a:pt x="643026" y="455746"/>
                  </a:lnTo>
                  <a:cubicBezTo>
                    <a:pt x="658473" y="469850"/>
                    <a:pt x="680233" y="471193"/>
                    <a:pt x="695680" y="455746"/>
                  </a:cubicBezTo>
                  <a:lnTo>
                    <a:pt x="703336" y="449299"/>
                  </a:lnTo>
                  <a:cubicBezTo>
                    <a:pt x="709783" y="441643"/>
                    <a:pt x="713544" y="432643"/>
                    <a:pt x="713544" y="422435"/>
                  </a:cubicBezTo>
                  <a:cubicBezTo>
                    <a:pt x="713544" y="413436"/>
                    <a:pt x="710992" y="404436"/>
                    <a:pt x="703336" y="396780"/>
                  </a:cubicBezTo>
                  <a:lnTo>
                    <a:pt x="617371" y="308129"/>
                  </a:lnTo>
                  <a:lnTo>
                    <a:pt x="698232" y="228612"/>
                  </a:lnTo>
                  <a:lnTo>
                    <a:pt x="764989" y="297921"/>
                  </a:lnTo>
                  <a:cubicBezTo>
                    <a:pt x="772645" y="305577"/>
                    <a:pt x="781644" y="309472"/>
                    <a:pt x="790644" y="309472"/>
                  </a:cubicBezTo>
                  <a:cubicBezTo>
                    <a:pt x="800852" y="309472"/>
                    <a:pt x="809851" y="305577"/>
                    <a:pt x="817642" y="299264"/>
                  </a:cubicBezTo>
                  <a:lnTo>
                    <a:pt x="822746" y="294160"/>
                  </a:lnTo>
                  <a:cubicBezTo>
                    <a:pt x="836984" y="279922"/>
                    <a:pt x="836984" y="256685"/>
                    <a:pt x="822880" y="241372"/>
                  </a:cubicBezTo>
                  <a:lnTo>
                    <a:pt x="822880" y="241372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B5093F-865B-7A06-A411-5F395168BF65}"/>
                </a:ext>
              </a:extLst>
            </p:cNvPr>
            <p:cNvSpPr/>
            <p:nvPr/>
          </p:nvSpPr>
          <p:spPr>
            <a:xfrm>
              <a:off x="4643007" y="5738951"/>
              <a:ext cx="427539" cy="423778"/>
            </a:xfrm>
            <a:custGeom>
              <a:avLst/>
              <a:gdLst>
                <a:gd name="connsiteX0" fmla="*/ 356619 w 427539"/>
                <a:gd name="connsiteY0" fmla="*/ 224448 h 423778"/>
                <a:gd name="connsiteX1" fmla="*/ 356619 w 427539"/>
                <a:gd name="connsiteY1" fmla="*/ 224448 h 423778"/>
                <a:gd name="connsiteX2" fmla="*/ 302757 w 427539"/>
                <a:gd name="connsiteY2" fmla="*/ 169243 h 423778"/>
                <a:gd name="connsiteX3" fmla="*/ 280997 w 427539"/>
                <a:gd name="connsiteY3" fmla="*/ 169243 h 423778"/>
                <a:gd name="connsiteX4" fmla="*/ 279654 w 427539"/>
                <a:gd name="connsiteY4" fmla="*/ 192346 h 423778"/>
                <a:gd name="connsiteX5" fmla="*/ 333650 w 427539"/>
                <a:gd name="connsiteY5" fmla="*/ 247551 h 423778"/>
                <a:gd name="connsiteX6" fmla="*/ 310547 w 427539"/>
                <a:gd name="connsiteY6" fmla="*/ 269445 h 423778"/>
                <a:gd name="connsiteX7" fmla="*/ 256685 w 427539"/>
                <a:gd name="connsiteY7" fmla="*/ 214240 h 423778"/>
                <a:gd name="connsiteX8" fmla="*/ 234925 w 427539"/>
                <a:gd name="connsiteY8" fmla="*/ 214240 h 423778"/>
                <a:gd name="connsiteX9" fmla="*/ 233582 w 427539"/>
                <a:gd name="connsiteY9" fmla="*/ 236134 h 423778"/>
                <a:gd name="connsiteX10" fmla="*/ 287444 w 427539"/>
                <a:gd name="connsiteY10" fmla="*/ 291339 h 423778"/>
                <a:gd name="connsiteX11" fmla="*/ 264341 w 427539"/>
                <a:gd name="connsiteY11" fmla="*/ 314442 h 423778"/>
                <a:gd name="connsiteX12" fmla="*/ 210479 w 427539"/>
                <a:gd name="connsiteY12" fmla="*/ 259237 h 423778"/>
                <a:gd name="connsiteX13" fmla="*/ 188719 w 427539"/>
                <a:gd name="connsiteY13" fmla="*/ 259237 h 423778"/>
                <a:gd name="connsiteX14" fmla="*/ 188719 w 427539"/>
                <a:gd name="connsiteY14" fmla="*/ 281131 h 423778"/>
                <a:gd name="connsiteX15" fmla="*/ 241372 w 427539"/>
                <a:gd name="connsiteY15" fmla="*/ 336336 h 423778"/>
                <a:gd name="connsiteX16" fmla="*/ 218269 w 427539"/>
                <a:gd name="connsiteY16" fmla="*/ 359439 h 423778"/>
                <a:gd name="connsiteX17" fmla="*/ 165616 w 427539"/>
                <a:gd name="connsiteY17" fmla="*/ 304234 h 423778"/>
                <a:gd name="connsiteX18" fmla="*/ 142513 w 427539"/>
                <a:gd name="connsiteY18" fmla="*/ 303025 h 423778"/>
                <a:gd name="connsiteX19" fmla="*/ 142513 w 427539"/>
                <a:gd name="connsiteY19" fmla="*/ 326128 h 423778"/>
                <a:gd name="connsiteX20" fmla="*/ 195166 w 427539"/>
                <a:gd name="connsiteY20" fmla="*/ 381334 h 423778"/>
                <a:gd name="connsiteX21" fmla="*/ 151513 w 427539"/>
                <a:gd name="connsiteY21" fmla="*/ 423778 h 423778"/>
                <a:gd name="connsiteX22" fmla="*/ 29550 w 427539"/>
                <a:gd name="connsiteY22" fmla="*/ 390333 h 423778"/>
                <a:gd name="connsiteX23" fmla="*/ 25655 w 427539"/>
                <a:gd name="connsiteY23" fmla="*/ 387781 h 423778"/>
                <a:gd name="connsiteX24" fmla="*/ 0 w 427539"/>
                <a:gd name="connsiteY24" fmla="*/ 268371 h 423778"/>
                <a:gd name="connsiteX25" fmla="*/ 276027 w 427539"/>
                <a:gd name="connsiteY25" fmla="*/ 0 h 423778"/>
                <a:gd name="connsiteX26" fmla="*/ 427539 w 427539"/>
                <a:gd name="connsiteY26" fmla="*/ 155408 h 423778"/>
                <a:gd name="connsiteX27" fmla="*/ 356619 w 427539"/>
                <a:gd name="connsiteY27" fmla="*/ 224448 h 42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7539" h="423778">
                  <a:moveTo>
                    <a:pt x="356619" y="224448"/>
                  </a:moveTo>
                  <a:lnTo>
                    <a:pt x="356619" y="224448"/>
                  </a:lnTo>
                  <a:lnTo>
                    <a:pt x="302757" y="169243"/>
                  </a:lnTo>
                  <a:cubicBezTo>
                    <a:pt x="296309" y="164004"/>
                    <a:pt x="286101" y="162795"/>
                    <a:pt x="280997" y="169243"/>
                  </a:cubicBezTo>
                  <a:cubicBezTo>
                    <a:pt x="273340" y="175690"/>
                    <a:pt x="273340" y="185898"/>
                    <a:pt x="279654" y="192346"/>
                  </a:cubicBezTo>
                  <a:lnTo>
                    <a:pt x="333650" y="247551"/>
                  </a:lnTo>
                  <a:lnTo>
                    <a:pt x="310547" y="269445"/>
                  </a:lnTo>
                  <a:lnTo>
                    <a:pt x="256685" y="214240"/>
                  </a:lnTo>
                  <a:cubicBezTo>
                    <a:pt x="251581" y="207793"/>
                    <a:pt x="240029" y="207793"/>
                    <a:pt x="234925" y="214240"/>
                  </a:cubicBezTo>
                  <a:cubicBezTo>
                    <a:pt x="228478" y="219478"/>
                    <a:pt x="228478" y="229687"/>
                    <a:pt x="233582" y="236134"/>
                  </a:cubicBezTo>
                  <a:lnTo>
                    <a:pt x="287444" y="291339"/>
                  </a:lnTo>
                  <a:lnTo>
                    <a:pt x="264341" y="314442"/>
                  </a:lnTo>
                  <a:lnTo>
                    <a:pt x="210479" y="259237"/>
                  </a:lnTo>
                  <a:cubicBezTo>
                    <a:pt x="205375" y="252790"/>
                    <a:pt x="195032" y="252790"/>
                    <a:pt x="188719" y="259237"/>
                  </a:cubicBezTo>
                  <a:cubicBezTo>
                    <a:pt x="182272" y="264341"/>
                    <a:pt x="182272" y="274684"/>
                    <a:pt x="188719" y="281131"/>
                  </a:cubicBezTo>
                  <a:lnTo>
                    <a:pt x="241372" y="336336"/>
                  </a:lnTo>
                  <a:lnTo>
                    <a:pt x="218269" y="359439"/>
                  </a:lnTo>
                  <a:lnTo>
                    <a:pt x="165616" y="304234"/>
                  </a:lnTo>
                  <a:cubicBezTo>
                    <a:pt x="159169" y="297787"/>
                    <a:pt x="148960" y="296578"/>
                    <a:pt x="142513" y="303025"/>
                  </a:cubicBezTo>
                  <a:cubicBezTo>
                    <a:pt x="136066" y="309472"/>
                    <a:pt x="136066" y="319815"/>
                    <a:pt x="142513" y="326128"/>
                  </a:cubicBezTo>
                  <a:lnTo>
                    <a:pt x="195166" y="381334"/>
                  </a:lnTo>
                  <a:lnTo>
                    <a:pt x="151513" y="423778"/>
                  </a:lnTo>
                  <a:lnTo>
                    <a:pt x="29550" y="390333"/>
                  </a:lnTo>
                  <a:cubicBezTo>
                    <a:pt x="28207" y="388990"/>
                    <a:pt x="26998" y="388990"/>
                    <a:pt x="25655" y="387781"/>
                  </a:cubicBezTo>
                  <a:lnTo>
                    <a:pt x="0" y="268371"/>
                  </a:lnTo>
                  <a:lnTo>
                    <a:pt x="276027" y="0"/>
                  </a:lnTo>
                  <a:lnTo>
                    <a:pt x="427539" y="155408"/>
                  </a:lnTo>
                  <a:lnTo>
                    <a:pt x="356619" y="224448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86A8B35-8F5B-AD14-5CC7-42241C4BC720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8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21873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1" grpId="0"/>
      <p:bldP spid="22" grpId="0"/>
      <p:bldP spid="23" grpId="0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D1B48-4AEC-EA36-DAFE-6CA83D6BAE46}"/>
              </a:ext>
            </a:extLst>
          </p:cNvPr>
          <p:cNvSpPr txBox="1"/>
          <p:nvPr/>
        </p:nvSpPr>
        <p:spPr>
          <a:xfrm>
            <a:off x="1045594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اول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1918-5BFB-4AA6-66D5-D878610CA94D}"/>
              </a:ext>
            </a:extLst>
          </p:cNvPr>
          <p:cNvSpPr txBox="1"/>
          <p:nvPr/>
        </p:nvSpPr>
        <p:spPr>
          <a:xfrm>
            <a:off x="8901466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دوم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D7112-B3F8-9065-CEF3-E79F1354A18E}"/>
              </a:ext>
            </a:extLst>
          </p:cNvPr>
          <p:cNvSpPr txBox="1"/>
          <p:nvPr/>
        </p:nvSpPr>
        <p:spPr>
          <a:xfrm>
            <a:off x="7359178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سوم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BB50CF-BE29-C5E2-4B2D-E64DD87B5D5B}"/>
              </a:ext>
            </a:extLst>
          </p:cNvPr>
          <p:cNvSpPr txBox="1"/>
          <p:nvPr/>
        </p:nvSpPr>
        <p:spPr>
          <a:xfrm>
            <a:off x="5816890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چهارم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338AD-11BC-A038-B2FC-9A522DEDC7EF}"/>
              </a:ext>
            </a:extLst>
          </p:cNvPr>
          <p:cNvSpPr txBox="1"/>
          <p:nvPr/>
        </p:nvSpPr>
        <p:spPr>
          <a:xfrm>
            <a:off x="427460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پنجم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B4EB0-014B-F219-FF47-F475142D9D00}"/>
              </a:ext>
            </a:extLst>
          </p:cNvPr>
          <p:cNvSpPr txBox="1"/>
          <p:nvPr/>
        </p:nvSpPr>
        <p:spPr>
          <a:xfrm>
            <a:off x="2720122" y="30853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Yekan Bakh" panose="01000504000000020004" pitchFamily="2" charset="-78"/>
                <a:cs typeface="Yekan Bakh" panose="01000504000000020004" pitchFamily="2" charset="-78"/>
              </a:rPr>
              <a:t>تیتر  عنوان ششم</a:t>
            </a:r>
            <a:endParaRPr lang="en-US" sz="2400" b="1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AE354-A27B-905C-AE51-1039F33A6CEC}"/>
              </a:ext>
            </a:extLst>
          </p:cNvPr>
          <p:cNvGrpSpPr/>
          <p:nvPr/>
        </p:nvGrpSpPr>
        <p:grpSpPr>
          <a:xfrm>
            <a:off x="467013" y="314136"/>
            <a:ext cx="1610129" cy="315815"/>
            <a:chOff x="882184" y="334018"/>
            <a:chExt cx="959883" cy="188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08CC28-3ABC-21C6-33BC-B3934F53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2184" y="335673"/>
              <a:ext cx="186619" cy="1866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E03149-042A-6A7A-FC05-5C207E8C1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77129" y="334018"/>
              <a:ext cx="186619" cy="1866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E8B72D-1128-B051-DBDD-DB291F191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448" y="334018"/>
              <a:ext cx="186619" cy="1866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99591C7-AA5C-202C-5FB7-04EB070110AF}"/>
              </a:ext>
            </a:extLst>
          </p:cNvPr>
          <p:cNvSpPr txBox="1"/>
          <p:nvPr/>
        </p:nvSpPr>
        <p:spPr>
          <a:xfrm>
            <a:off x="467014" y="1836063"/>
            <a:ext cx="11250942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Yekan Bakh" panose="01000504000000020004" pitchFamily="2" charset="-78"/>
                <a:cs typeface="Yekan Bakh" panose="01000504000000020004" pitchFamily="2" charset="-78"/>
              </a:rPr>
              <a:t> </a:t>
            </a:r>
            <a:r>
              <a:rPr lang="fa-IR" dirty="0">
                <a:latin typeface="Yekan Bakh" panose="01000504000000020004" pitchFamily="2" charset="-78"/>
                <a:cs typeface="Yekan Bakh" panose="01000504000000020004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E7119D-30E1-A1EF-9BED-24D8D5EEB6A2}"/>
              </a:ext>
            </a:extLst>
          </p:cNvPr>
          <p:cNvSpPr txBox="1"/>
          <p:nvPr/>
        </p:nvSpPr>
        <p:spPr>
          <a:xfrm>
            <a:off x="6491966" y="919113"/>
            <a:ext cx="52330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000" b="1" dirty="0">
                <a:solidFill>
                  <a:srgbClr val="585CE4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تیتر اصلی </a:t>
            </a:r>
            <a:r>
              <a:rPr lang="fa-IR" altLang="en-US" sz="4000" b="1" dirty="0">
                <a:solidFill>
                  <a:srgbClr val="18232B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عنوان را وارد نمایید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8E74F7-EBFA-D62D-CECA-448D77446304}"/>
              </a:ext>
            </a:extLst>
          </p:cNvPr>
          <p:cNvSpPr txBox="1"/>
          <p:nvPr/>
        </p:nvSpPr>
        <p:spPr>
          <a:xfrm>
            <a:off x="243468" y="6116716"/>
            <a:ext cx="571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>
                <a:solidFill>
                  <a:schemeClr val="bg1"/>
                </a:solidFill>
                <a:latin typeface="Yekan Bakh" panose="01000504000000020004" pitchFamily="2" charset="-78"/>
                <a:cs typeface="Yekan Bakh" panose="01000504000000020004" pitchFamily="2" charset="-78"/>
              </a:rPr>
              <a:t>9</a:t>
            </a:r>
            <a:endParaRPr lang="en-US" sz="2800" b="1" dirty="0">
              <a:solidFill>
                <a:schemeClr val="bg1"/>
              </a:solidFill>
              <a:latin typeface="Yekan Bakh" panose="01000504000000020004" pitchFamily="2" charset="-78"/>
              <a:cs typeface="Yekan Bakh" panose="010005040000000200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30771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Word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1385</Words>
  <Application>Microsoft Office PowerPoint</Application>
  <PresentationFormat>Widescreen</PresentationFormat>
  <Paragraphs>202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Fira Sans Extra Condensed Medium</vt:lpstr>
      <vt:lpstr>Times New Roman</vt:lpstr>
      <vt:lpstr>Yekan Bakh</vt:lpstr>
      <vt:lpstr>印品黑体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14</cp:revision>
  <dcterms:created xsi:type="dcterms:W3CDTF">2023-10-09T07:21:08Z</dcterms:created>
  <dcterms:modified xsi:type="dcterms:W3CDTF">2023-10-09T12:43:02Z</dcterms:modified>
</cp:coreProperties>
</file>