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3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9" r:id="rId9"/>
    <p:sldId id="272" r:id="rId10"/>
    <p:sldId id="291" r:id="rId11"/>
    <p:sldId id="283" r:id="rId12"/>
    <p:sldId id="290" r:id="rId13"/>
  </p:sldIdLst>
  <p:sldSz cx="9144000" cy="5143500" type="screen16x9"/>
  <p:notesSz cx="6858000" cy="9144000"/>
  <p:embeddedFontLst>
    <p:embeddedFont>
      <p:font typeface="Gohar Bold" panose="02000803000000000000" pitchFamily="2" charset="-78"/>
      <p:bold r:id="rId15"/>
    </p:embeddedFont>
    <p:embeddedFont>
      <p:font typeface="Gohar Light" panose="02000303000000000000" pitchFamily="2" charset="-78"/>
      <p:regular r:id="rId16"/>
    </p:embeddedFont>
    <p:embeddedFont>
      <p:font typeface="Kalameh" pitchFamily="2" charset="-78"/>
      <p:regular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37A3"/>
    <a:srgbClr val="FD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268B316-F38D-41D0-9462-BE449EB82F3D}">
  <a:tblStyle styleId="{5268B316-F38D-41D0-9462-BE449EB82F3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CC72EE04-D681-4453-B5B3-292B57C19C86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37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2521ef9805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2521ef9805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74429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Google Shape;1084;g1e3f80ebb04_0_314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5" name="Google Shape;1085;g1e3f80ebb04_0_314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" name="Google Shape;1187;g1e3f80ebb04_0_317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8" name="Google Shape;1188;g1e3f80ebb04_0_317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1e3e99af90e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9" name="Google Shape;469;g1e3e99af90e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2521ef9805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2521ef9805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1e3e99af90e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1e3e99af90e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g1e3e99af90e_0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0" name="Google Shape;550;g1e3e99af90e_0_1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1e3f72c6f2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8" name="Google Shape;608;g1e3f72c6f2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1e3f80ebb04_0_315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1e3f80ebb04_0_315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g1e3f72c6f2f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3" name="Google Shape;763;g1e3f72c6f2f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1e3f72c6f2f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4" name="Google Shape;834;g1e3f72c6f2f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 rot="-9994658">
            <a:off x="5974172" y="4716506"/>
            <a:ext cx="1309804" cy="818445"/>
          </a:xfrm>
          <a:custGeom>
            <a:avLst/>
            <a:gdLst/>
            <a:ahLst/>
            <a:cxnLst/>
            <a:rect l="l" t="t" r="r" b="b"/>
            <a:pathLst>
              <a:path w="14384" h="8988" extrusionOk="0">
                <a:moveTo>
                  <a:pt x="14270" y="0"/>
                </a:moveTo>
                <a:cubicBezTo>
                  <a:pt x="14222" y="0"/>
                  <a:pt x="14179" y="34"/>
                  <a:pt x="14167" y="81"/>
                </a:cubicBezTo>
                <a:cubicBezTo>
                  <a:pt x="14153" y="149"/>
                  <a:pt x="14140" y="217"/>
                  <a:pt x="14123" y="282"/>
                </a:cubicBezTo>
                <a:cubicBezTo>
                  <a:pt x="14107" y="338"/>
                  <a:pt x="14142" y="395"/>
                  <a:pt x="14196" y="408"/>
                </a:cubicBezTo>
                <a:cubicBezTo>
                  <a:pt x="14204" y="410"/>
                  <a:pt x="14213" y="410"/>
                  <a:pt x="14221" y="410"/>
                </a:cubicBezTo>
                <a:cubicBezTo>
                  <a:pt x="14269" y="410"/>
                  <a:pt x="14310" y="379"/>
                  <a:pt x="14322" y="333"/>
                </a:cubicBezTo>
                <a:cubicBezTo>
                  <a:pt x="14339" y="263"/>
                  <a:pt x="14356" y="195"/>
                  <a:pt x="14370" y="126"/>
                </a:cubicBezTo>
                <a:cubicBezTo>
                  <a:pt x="14383" y="70"/>
                  <a:pt x="14347" y="14"/>
                  <a:pt x="14291" y="2"/>
                </a:cubicBezTo>
                <a:cubicBezTo>
                  <a:pt x="14284" y="1"/>
                  <a:pt x="14277" y="0"/>
                  <a:pt x="14270" y="0"/>
                </a:cubicBezTo>
                <a:close/>
                <a:moveTo>
                  <a:pt x="14042" y="800"/>
                </a:moveTo>
                <a:cubicBezTo>
                  <a:pt x="13999" y="800"/>
                  <a:pt x="13958" y="827"/>
                  <a:pt x="13943" y="870"/>
                </a:cubicBezTo>
                <a:cubicBezTo>
                  <a:pt x="13920" y="932"/>
                  <a:pt x="13894" y="997"/>
                  <a:pt x="13871" y="1061"/>
                </a:cubicBezTo>
                <a:cubicBezTo>
                  <a:pt x="13850" y="1113"/>
                  <a:pt x="13875" y="1173"/>
                  <a:pt x="13929" y="1195"/>
                </a:cubicBezTo>
                <a:cubicBezTo>
                  <a:pt x="13941" y="1200"/>
                  <a:pt x="13954" y="1202"/>
                  <a:pt x="13968" y="1202"/>
                </a:cubicBezTo>
                <a:cubicBezTo>
                  <a:pt x="14009" y="1202"/>
                  <a:pt x="14047" y="1179"/>
                  <a:pt x="14065" y="1137"/>
                </a:cubicBezTo>
                <a:cubicBezTo>
                  <a:pt x="14092" y="1073"/>
                  <a:pt x="14115" y="1007"/>
                  <a:pt x="14140" y="939"/>
                </a:cubicBezTo>
                <a:cubicBezTo>
                  <a:pt x="14157" y="887"/>
                  <a:pt x="14130" y="825"/>
                  <a:pt x="14076" y="806"/>
                </a:cubicBezTo>
                <a:cubicBezTo>
                  <a:pt x="14065" y="802"/>
                  <a:pt x="14053" y="800"/>
                  <a:pt x="14042" y="800"/>
                </a:cubicBezTo>
                <a:close/>
                <a:moveTo>
                  <a:pt x="13709" y="1562"/>
                </a:moveTo>
                <a:cubicBezTo>
                  <a:pt x="13671" y="1562"/>
                  <a:pt x="13633" y="1582"/>
                  <a:pt x="13614" y="1618"/>
                </a:cubicBezTo>
                <a:cubicBezTo>
                  <a:pt x="13583" y="1680"/>
                  <a:pt x="13552" y="1739"/>
                  <a:pt x="13518" y="1799"/>
                </a:cubicBezTo>
                <a:cubicBezTo>
                  <a:pt x="13493" y="1850"/>
                  <a:pt x="13508" y="1913"/>
                  <a:pt x="13560" y="1942"/>
                </a:cubicBezTo>
                <a:cubicBezTo>
                  <a:pt x="13576" y="1950"/>
                  <a:pt x="13593" y="1954"/>
                  <a:pt x="13610" y="1954"/>
                </a:cubicBezTo>
                <a:cubicBezTo>
                  <a:pt x="13647" y="1954"/>
                  <a:pt x="13682" y="1935"/>
                  <a:pt x="13701" y="1898"/>
                </a:cubicBezTo>
                <a:cubicBezTo>
                  <a:pt x="13736" y="1838"/>
                  <a:pt x="13769" y="1776"/>
                  <a:pt x="13800" y="1712"/>
                </a:cubicBezTo>
                <a:cubicBezTo>
                  <a:pt x="13825" y="1662"/>
                  <a:pt x="13806" y="1598"/>
                  <a:pt x="13755" y="1573"/>
                </a:cubicBezTo>
                <a:cubicBezTo>
                  <a:pt x="13741" y="1566"/>
                  <a:pt x="13724" y="1562"/>
                  <a:pt x="13709" y="1562"/>
                </a:cubicBezTo>
                <a:close/>
                <a:moveTo>
                  <a:pt x="6028" y="1943"/>
                </a:moveTo>
                <a:cubicBezTo>
                  <a:pt x="5979" y="1943"/>
                  <a:pt x="5934" y="1979"/>
                  <a:pt x="5927" y="2031"/>
                </a:cubicBezTo>
                <a:cubicBezTo>
                  <a:pt x="5918" y="2089"/>
                  <a:pt x="5956" y="2143"/>
                  <a:pt x="6014" y="2149"/>
                </a:cubicBezTo>
                <a:cubicBezTo>
                  <a:pt x="6076" y="2159"/>
                  <a:pt x="6142" y="2174"/>
                  <a:pt x="6204" y="2192"/>
                </a:cubicBezTo>
                <a:cubicBezTo>
                  <a:pt x="6211" y="2194"/>
                  <a:pt x="6221" y="2195"/>
                  <a:pt x="6231" y="2195"/>
                </a:cubicBezTo>
                <a:cubicBezTo>
                  <a:pt x="6277" y="2195"/>
                  <a:pt x="6320" y="2165"/>
                  <a:pt x="6331" y="2118"/>
                </a:cubicBezTo>
                <a:cubicBezTo>
                  <a:pt x="6347" y="2062"/>
                  <a:pt x="6316" y="2004"/>
                  <a:pt x="6260" y="1991"/>
                </a:cubicBezTo>
                <a:cubicBezTo>
                  <a:pt x="6190" y="1971"/>
                  <a:pt x="6117" y="1954"/>
                  <a:pt x="6045" y="1944"/>
                </a:cubicBezTo>
                <a:cubicBezTo>
                  <a:pt x="6040" y="1943"/>
                  <a:pt x="6034" y="1943"/>
                  <a:pt x="6028" y="1943"/>
                </a:cubicBezTo>
                <a:close/>
                <a:moveTo>
                  <a:pt x="5406" y="1972"/>
                </a:moveTo>
                <a:cubicBezTo>
                  <a:pt x="5398" y="1972"/>
                  <a:pt x="5389" y="1973"/>
                  <a:pt x="5381" y="1975"/>
                </a:cubicBezTo>
                <a:cubicBezTo>
                  <a:pt x="5311" y="1995"/>
                  <a:pt x="5238" y="2020"/>
                  <a:pt x="5170" y="2049"/>
                </a:cubicBezTo>
                <a:cubicBezTo>
                  <a:pt x="5118" y="2072"/>
                  <a:pt x="5093" y="2134"/>
                  <a:pt x="5114" y="2186"/>
                </a:cubicBezTo>
                <a:cubicBezTo>
                  <a:pt x="5131" y="2224"/>
                  <a:pt x="5170" y="2250"/>
                  <a:pt x="5211" y="2250"/>
                </a:cubicBezTo>
                <a:cubicBezTo>
                  <a:pt x="5226" y="2250"/>
                  <a:pt x="5241" y="2246"/>
                  <a:pt x="5253" y="2242"/>
                </a:cubicBezTo>
                <a:cubicBezTo>
                  <a:pt x="5311" y="2215"/>
                  <a:pt x="5371" y="2195"/>
                  <a:pt x="5433" y="2178"/>
                </a:cubicBezTo>
                <a:cubicBezTo>
                  <a:pt x="5489" y="2165"/>
                  <a:pt x="5524" y="2107"/>
                  <a:pt x="5508" y="2051"/>
                </a:cubicBezTo>
                <a:cubicBezTo>
                  <a:pt x="5497" y="2003"/>
                  <a:pt x="5453" y="1972"/>
                  <a:pt x="5406" y="1972"/>
                </a:cubicBezTo>
                <a:close/>
                <a:moveTo>
                  <a:pt x="6797" y="2246"/>
                </a:moveTo>
                <a:cubicBezTo>
                  <a:pt x="6763" y="2246"/>
                  <a:pt x="6731" y="2262"/>
                  <a:pt x="6712" y="2292"/>
                </a:cubicBezTo>
                <a:cubicBezTo>
                  <a:pt x="6677" y="2340"/>
                  <a:pt x="6691" y="2406"/>
                  <a:pt x="6739" y="2437"/>
                </a:cubicBezTo>
                <a:cubicBezTo>
                  <a:pt x="6791" y="2476"/>
                  <a:pt x="6845" y="2514"/>
                  <a:pt x="6894" y="2559"/>
                </a:cubicBezTo>
                <a:cubicBezTo>
                  <a:pt x="6913" y="2574"/>
                  <a:pt x="6936" y="2582"/>
                  <a:pt x="6961" y="2582"/>
                </a:cubicBezTo>
                <a:cubicBezTo>
                  <a:pt x="6990" y="2582"/>
                  <a:pt x="7019" y="2570"/>
                  <a:pt x="7040" y="2545"/>
                </a:cubicBezTo>
                <a:cubicBezTo>
                  <a:pt x="7079" y="2503"/>
                  <a:pt x="7073" y="2437"/>
                  <a:pt x="7031" y="2398"/>
                </a:cubicBezTo>
                <a:cubicBezTo>
                  <a:pt x="6975" y="2352"/>
                  <a:pt x="6917" y="2308"/>
                  <a:pt x="6857" y="2265"/>
                </a:cubicBezTo>
                <a:cubicBezTo>
                  <a:pt x="6838" y="2252"/>
                  <a:pt x="6817" y="2246"/>
                  <a:pt x="6797" y="2246"/>
                </a:cubicBezTo>
                <a:close/>
                <a:moveTo>
                  <a:pt x="13280" y="2278"/>
                </a:moveTo>
                <a:cubicBezTo>
                  <a:pt x="13247" y="2278"/>
                  <a:pt x="13216" y="2294"/>
                  <a:pt x="13197" y="2323"/>
                </a:cubicBezTo>
                <a:cubicBezTo>
                  <a:pt x="13158" y="2379"/>
                  <a:pt x="13120" y="2435"/>
                  <a:pt x="13079" y="2491"/>
                </a:cubicBezTo>
                <a:cubicBezTo>
                  <a:pt x="13044" y="2536"/>
                  <a:pt x="13058" y="2601"/>
                  <a:pt x="13102" y="2636"/>
                </a:cubicBezTo>
                <a:cubicBezTo>
                  <a:pt x="13120" y="2648"/>
                  <a:pt x="13141" y="2655"/>
                  <a:pt x="13164" y="2655"/>
                </a:cubicBezTo>
                <a:cubicBezTo>
                  <a:pt x="13195" y="2655"/>
                  <a:pt x="13226" y="2640"/>
                  <a:pt x="13247" y="2613"/>
                </a:cubicBezTo>
                <a:cubicBezTo>
                  <a:pt x="13290" y="2559"/>
                  <a:pt x="13330" y="2501"/>
                  <a:pt x="13369" y="2443"/>
                </a:cubicBezTo>
                <a:cubicBezTo>
                  <a:pt x="13402" y="2395"/>
                  <a:pt x="13390" y="2329"/>
                  <a:pt x="13342" y="2298"/>
                </a:cubicBezTo>
                <a:cubicBezTo>
                  <a:pt x="13323" y="2284"/>
                  <a:pt x="13301" y="2278"/>
                  <a:pt x="13280" y="2278"/>
                </a:cubicBezTo>
                <a:close/>
                <a:moveTo>
                  <a:pt x="4709" y="2407"/>
                </a:moveTo>
                <a:cubicBezTo>
                  <a:pt x="4681" y="2407"/>
                  <a:pt x="4653" y="2419"/>
                  <a:pt x="4631" y="2443"/>
                </a:cubicBezTo>
                <a:cubicBezTo>
                  <a:pt x="4583" y="2495"/>
                  <a:pt x="4538" y="2553"/>
                  <a:pt x="4496" y="2617"/>
                </a:cubicBezTo>
                <a:cubicBezTo>
                  <a:pt x="4465" y="2665"/>
                  <a:pt x="4478" y="2729"/>
                  <a:pt x="4526" y="2762"/>
                </a:cubicBezTo>
                <a:cubicBezTo>
                  <a:pt x="4542" y="2773"/>
                  <a:pt x="4565" y="2777"/>
                  <a:pt x="4583" y="2777"/>
                </a:cubicBezTo>
                <a:cubicBezTo>
                  <a:pt x="4617" y="2777"/>
                  <a:pt x="4652" y="2762"/>
                  <a:pt x="4671" y="2735"/>
                </a:cubicBezTo>
                <a:cubicBezTo>
                  <a:pt x="4706" y="2679"/>
                  <a:pt x="4745" y="2628"/>
                  <a:pt x="4789" y="2580"/>
                </a:cubicBezTo>
                <a:cubicBezTo>
                  <a:pt x="4824" y="2536"/>
                  <a:pt x="4822" y="2472"/>
                  <a:pt x="4780" y="2433"/>
                </a:cubicBezTo>
                <a:cubicBezTo>
                  <a:pt x="4759" y="2416"/>
                  <a:pt x="4734" y="2407"/>
                  <a:pt x="4709" y="2407"/>
                </a:cubicBezTo>
                <a:close/>
                <a:moveTo>
                  <a:pt x="7355" y="2856"/>
                </a:moveTo>
                <a:cubicBezTo>
                  <a:pt x="7338" y="2856"/>
                  <a:pt x="7320" y="2860"/>
                  <a:pt x="7303" y="2870"/>
                </a:cubicBezTo>
                <a:cubicBezTo>
                  <a:pt x="7253" y="2899"/>
                  <a:pt x="7236" y="2961"/>
                  <a:pt x="7265" y="3013"/>
                </a:cubicBezTo>
                <a:cubicBezTo>
                  <a:pt x="7296" y="3067"/>
                  <a:pt x="7328" y="3129"/>
                  <a:pt x="7353" y="3189"/>
                </a:cubicBezTo>
                <a:cubicBezTo>
                  <a:pt x="7371" y="3227"/>
                  <a:pt x="7410" y="3249"/>
                  <a:pt x="7448" y="3249"/>
                </a:cubicBezTo>
                <a:cubicBezTo>
                  <a:pt x="7460" y="3249"/>
                  <a:pt x="7475" y="3247"/>
                  <a:pt x="7491" y="3241"/>
                </a:cubicBezTo>
                <a:cubicBezTo>
                  <a:pt x="7545" y="3218"/>
                  <a:pt x="7570" y="3156"/>
                  <a:pt x="7545" y="3104"/>
                </a:cubicBezTo>
                <a:cubicBezTo>
                  <a:pt x="7516" y="3036"/>
                  <a:pt x="7481" y="2970"/>
                  <a:pt x="7446" y="2909"/>
                </a:cubicBezTo>
                <a:cubicBezTo>
                  <a:pt x="7427" y="2875"/>
                  <a:pt x="7392" y="2856"/>
                  <a:pt x="7355" y="2856"/>
                </a:cubicBezTo>
                <a:close/>
                <a:moveTo>
                  <a:pt x="12774" y="2935"/>
                </a:moveTo>
                <a:cubicBezTo>
                  <a:pt x="12745" y="2935"/>
                  <a:pt x="12716" y="2947"/>
                  <a:pt x="12695" y="2970"/>
                </a:cubicBezTo>
                <a:cubicBezTo>
                  <a:pt x="12652" y="3024"/>
                  <a:pt x="12606" y="3075"/>
                  <a:pt x="12559" y="3125"/>
                </a:cubicBezTo>
                <a:cubicBezTo>
                  <a:pt x="12521" y="3169"/>
                  <a:pt x="12523" y="3235"/>
                  <a:pt x="12567" y="3274"/>
                </a:cubicBezTo>
                <a:cubicBezTo>
                  <a:pt x="12586" y="3289"/>
                  <a:pt x="12613" y="3299"/>
                  <a:pt x="12637" y="3299"/>
                </a:cubicBezTo>
                <a:cubicBezTo>
                  <a:pt x="12666" y="3299"/>
                  <a:pt x="12695" y="3287"/>
                  <a:pt x="12712" y="3266"/>
                </a:cubicBezTo>
                <a:cubicBezTo>
                  <a:pt x="12760" y="3216"/>
                  <a:pt x="12807" y="3162"/>
                  <a:pt x="12851" y="3109"/>
                </a:cubicBezTo>
                <a:cubicBezTo>
                  <a:pt x="12890" y="3065"/>
                  <a:pt x="12886" y="2999"/>
                  <a:pt x="12841" y="2961"/>
                </a:cubicBezTo>
                <a:cubicBezTo>
                  <a:pt x="12822" y="2943"/>
                  <a:pt x="12798" y="2935"/>
                  <a:pt x="12774" y="2935"/>
                </a:cubicBezTo>
                <a:close/>
                <a:moveTo>
                  <a:pt x="4332" y="3137"/>
                </a:moveTo>
                <a:cubicBezTo>
                  <a:pt x="4286" y="3137"/>
                  <a:pt x="4246" y="3169"/>
                  <a:pt x="4233" y="3216"/>
                </a:cubicBezTo>
                <a:cubicBezTo>
                  <a:pt x="4213" y="3285"/>
                  <a:pt x="4200" y="3357"/>
                  <a:pt x="4190" y="3430"/>
                </a:cubicBezTo>
                <a:cubicBezTo>
                  <a:pt x="4181" y="3488"/>
                  <a:pt x="4219" y="3540"/>
                  <a:pt x="4277" y="3548"/>
                </a:cubicBezTo>
                <a:lnTo>
                  <a:pt x="4291" y="3548"/>
                </a:lnTo>
                <a:cubicBezTo>
                  <a:pt x="4341" y="3548"/>
                  <a:pt x="4387" y="3511"/>
                  <a:pt x="4395" y="3459"/>
                </a:cubicBezTo>
                <a:cubicBezTo>
                  <a:pt x="4405" y="3394"/>
                  <a:pt x="4416" y="3328"/>
                  <a:pt x="4434" y="3266"/>
                </a:cubicBezTo>
                <a:cubicBezTo>
                  <a:pt x="4449" y="3210"/>
                  <a:pt x="4414" y="3154"/>
                  <a:pt x="4358" y="3140"/>
                </a:cubicBezTo>
                <a:cubicBezTo>
                  <a:pt x="4349" y="3138"/>
                  <a:pt x="4340" y="3137"/>
                  <a:pt x="4332" y="3137"/>
                </a:cubicBezTo>
                <a:close/>
                <a:moveTo>
                  <a:pt x="12201" y="3538"/>
                </a:moveTo>
                <a:cubicBezTo>
                  <a:pt x="12175" y="3538"/>
                  <a:pt x="12149" y="3547"/>
                  <a:pt x="12128" y="3565"/>
                </a:cubicBezTo>
                <a:lnTo>
                  <a:pt x="11978" y="3703"/>
                </a:lnTo>
                <a:cubicBezTo>
                  <a:pt x="11935" y="3741"/>
                  <a:pt x="11931" y="3807"/>
                  <a:pt x="11970" y="3850"/>
                </a:cubicBezTo>
                <a:cubicBezTo>
                  <a:pt x="11989" y="3873"/>
                  <a:pt x="12018" y="3884"/>
                  <a:pt x="12047" y="3884"/>
                </a:cubicBezTo>
                <a:cubicBezTo>
                  <a:pt x="12070" y="3884"/>
                  <a:pt x="12095" y="3875"/>
                  <a:pt x="12117" y="3859"/>
                </a:cubicBezTo>
                <a:cubicBezTo>
                  <a:pt x="12167" y="3815"/>
                  <a:pt x="12221" y="3766"/>
                  <a:pt x="12271" y="3718"/>
                </a:cubicBezTo>
                <a:cubicBezTo>
                  <a:pt x="12312" y="3680"/>
                  <a:pt x="12316" y="3610"/>
                  <a:pt x="12277" y="3569"/>
                </a:cubicBezTo>
                <a:cubicBezTo>
                  <a:pt x="12257" y="3548"/>
                  <a:pt x="12229" y="3538"/>
                  <a:pt x="12201" y="3538"/>
                </a:cubicBezTo>
                <a:close/>
                <a:moveTo>
                  <a:pt x="7619" y="3639"/>
                </a:moveTo>
                <a:cubicBezTo>
                  <a:pt x="7614" y="3639"/>
                  <a:pt x="7608" y="3640"/>
                  <a:pt x="7603" y="3641"/>
                </a:cubicBezTo>
                <a:cubicBezTo>
                  <a:pt x="7547" y="3651"/>
                  <a:pt x="7506" y="3701"/>
                  <a:pt x="7516" y="3759"/>
                </a:cubicBezTo>
                <a:cubicBezTo>
                  <a:pt x="7525" y="3824"/>
                  <a:pt x="7533" y="3888"/>
                  <a:pt x="7537" y="3956"/>
                </a:cubicBezTo>
                <a:cubicBezTo>
                  <a:pt x="7543" y="4012"/>
                  <a:pt x="7587" y="4052"/>
                  <a:pt x="7641" y="4052"/>
                </a:cubicBezTo>
                <a:lnTo>
                  <a:pt x="7649" y="4052"/>
                </a:lnTo>
                <a:cubicBezTo>
                  <a:pt x="7707" y="4049"/>
                  <a:pt x="7750" y="4000"/>
                  <a:pt x="7746" y="3942"/>
                </a:cubicBezTo>
                <a:cubicBezTo>
                  <a:pt x="7740" y="3869"/>
                  <a:pt x="7730" y="3797"/>
                  <a:pt x="7721" y="3728"/>
                </a:cubicBezTo>
                <a:cubicBezTo>
                  <a:pt x="7712" y="3677"/>
                  <a:pt x="7669" y="3639"/>
                  <a:pt x="7619" y="3639"/>
                </a:cubicBezTo>
                <a:close/>
                <a:moveTo>
                  <a:pt x="4303" y="3962"/>
                </a:moveTo>
                <a:cubicBezTo>
                  <a:pt x="4297" y="3962"/>
                  <a:pt x="4291" y="3963"/>
                  <a:pt x="4285" y="3964"/>
                </a:cubicBezTo>
                <a:cubicBezTo>
                  <a:pt x="4227" y="3973"/>
                  <a:pt x="4190" y="4029"/>
                  <a:pt x="4200" y="4085"/>
                </a:cubicBezTo>
                <a:cubicBezTo>
                  <a:pt x="4213" y="4157"/>
                  <a:pt x="4231" y="4230"/>
                  <a:pt x="4252" y="4300"/>
                </a:cubicBezTo>
                <a:cubicBezTo>
                  <a:pt x="4268" y="4342"/>
                  <a:pt x="4308" y="4371"/>
                  <a:pt x="4353" y="4371"/>
                </a:cubicBezTo>
                <a:cubicBezTo>
                  <a:pt x="4362" y="4371"/>
                  <a:pt x="4372" y="4371"/>
                  <a:pt x="4383" y="4369"/>
                </a:cubicBezTo>
                <a:cubicBezTo>
                  <a:pt x="4436" y="4352"/>
                  <a:pt x="4468" y="4294"/>
                  <a:pt x="4451" y="4240"/>
                </a:cubicBezTo>
                <a:cubicBezTo>
                  <a:pt x="4432" y="4176"/>
                  <a:pt x="4416" y="4114"/>
                  <a:pt x="4405" y="4049"/>
                </a:cubicBezTo>
                <a:cubicBezTo>
                  <a:pt x="4396" y="3997"/>
                  <a:pt x="4352" y="3962"/>
                  <a:pt x="4303" y="3962"/>
                </a:cubicBezTo>
                <a:close/>
                <a:moveTo>
                  <a:pt x="11564" y="4074"/>
                </a:moveTo>
                <a:cubicBezTo>
                  <a:pt x="11542" y="4074"/>
                  <a:pt x="11520" y="4082"/>
                  <a:pt x="11500" y="4097"/>
                </a:cubicBezTo>
                <a:cubicBezTo>
                  <a:pt x="11446" y="4137"/>
                  <a:pt x="11392" y="4178"/>
                  <a:pt x="11338" y="4221"/>
                </a:cubicBezTo>
                <a:cubicBezTo>
                  <a:pt x="11292" y="4253"/>
                  <a:pt x="11282" y="4319"/>
                  <a:pt x="11315" y="4365"/>
                </a:cubicBezTo>
                <a:cubicBezTo>
                  <a:pt x="11338" y="4394"/>
                  <a:pt x="11369" y="4408"/>
                  <a:pt x="11400" y="4408"/>
                </a:cubicBezTo>
                <a:cubicBezTo>
                  <a:pt x="11421" y="4408"/>
                  <a:pt x="11442" y="4400"/>
                  <a:pt x="11458" y="4387"/>
                </a:cubicBezTo>
                <a:cubicBezTo>
                  <a:pt x="11516" y="4346"/>
                  <a:pt x="11572" y="4304"/>
                  <a:pt x="11628" y="4261"/>
                </a:cubicBezTo>
                <a:cubicBezTo>
                  <a:pt x="11672" y="4226"/>
                  <a:pt x="11682" y="4163"/>
                  <a:pt x="11645" y="4116"/>
                </a:cubicBezTo>
                <a:cubicBezTo>
                  <a:pt x="11626" y="4089"/>
                  <a:pt x="11595" y="4074"/>
                  <a:pt x="11564" y="4074"/>
                </a:cubicBezTo>
                <a:close/>
                <a:moveTo>
                  <a:pt x="10886" y="4551"/>
                </a:moveTo>
                <a:cubicBezTo>
                  <a:pt x="10867" y="4551"/>
                  <a:pt x="10847" y="4557"/>
                  <a:pt x="10830" y="4568"/>
                </a:cubicBezTo>
                <a:lnTo>
                  <a:pt x="10656" y="4677"/>
                </a:lnTo>
                <a:cubicBezTo>
                  <a:pt x="10606" y="4706"/>
                  <a:pt x="10590" y="4771"/>
                  <a:pt x="10619" y="4820"/>
                </a:cubicBezTo>
                <a:cubicBezTo>
                  <a:pt x="10638" y="4852"/>
                  <a:pt x="10673" y="4870"/>
                  <a:pt x="10710" y="4870"/>
                </a:cubicBezTo>
                <a:cubicBezTo>
                  <a:pt x="10725" y="4870"/>
                  <a:pt x="10745" y="4864"/>
                  <a:pt x="10762" y="4852"/>
                </a:cubicBezTo>
                <a:cubicBezTo>
                  <a:pt x="10822" y="4816"/>
                  <a:pt x="10880" y="4781"/>
                  <a:pt x="10942" y="4742"/>
                </a:cubicBezTo>
                <a:cubicBezTo>
                  <a:pt x="10990" y="4713"/>
                  <a:pt x="11004" y="4648"/>
                  <a:pt x="10973" y="4599"/>
                </a:cubicBezTo>
                <a:cubicBezTo>
                  <a:pt x="10954" y="4568"/>
                  <a:pt x="10921" y="4551"/>
                  <a:pt x="10886" y="4551"/>
                </a:cubicBezTo>
                <a:close/>
                <a:moveTo>
                  <a:pt x="7613" y="4466"/>
                </a:moveTo>
                <a:cubicBezTo>
                  <a:pt x="7563" y="4466"/>
                  <a:pt x="7521" y="4503"/>
                  <a:pt x="7512" y="4555"/>
                </a:cubicBezTo>
                <a:cubicBezTo>
                  <a:pt x="7502" y="4621"/>
                  <a:pt x="7487" y="4686"/>
                  <a:pt x="7473" y="4752"/>
                </a:cubicBezTo>
                <a:cubicBezTo>
                  <a:pt x="7460" y="4806"/>
                  <a:pt x="7495" y="4864"/>
                  <a:pt x="7551" y="4878"/>
                </a:cubicBezTo>
                <a:cubicBezTo>
                  <a:pt x="7556" y="4879"/>
                  <a:pt x="7566" y="4879"/>
                  <a:pt x="7574" y="4879"/>
                </a:cubicBezTo>
                <a:cubicBezTo>
                  <a:pt x="7622" y="4879"/>
                  <a:pt x="7663" y="4849"/>
                  <a:pt x="7674" y="4800"/>
                </a:cubicBezTo>
                <a:cubicBezTo>
                  <a:pt x="7692" y="4729"/>
                  <a:pt x="7705" y="4657"/>
                  <a:pt x="7717" y="4588"/>
                </a:cubicBezTo>
                <a:cubicBezTo>
                  <a:pt x="7726" y="4532"/>
                  <a:pt x="7684" y="4478"/>
                  <a:pt x="7630" y="4468"/>
                </a:cubicBezTo>
                <a:cubicBezTo>
                  <a:pt x="7624" y="4467"/>
                  <a:pt x="7618" y="4466"/>
                  <a:pt x="7613" y="4466"/>
                </a:cubicBezTo>
                <a:close/>
                <a:moveTo>
                  <a:pt x="4628" y="4720"/>
                </a:moveTo>
                <a:cubicBezTo>
                  <a:pt x="4608" y="4720"/>
                  <a:pt x="4587" y="4726"/>
                  <a:pt x="4569" y="4738"/>
                </a:cubicBezTo>
                <a:cubicBezTo>
                  <a:pt x="4523" y="4773"/>
                  <a:pt x="4511" y="4839"/>
                  <a:pt x="4546" y="4883"/>
                </a:cubicBezTo>
                <a:cubicBezTo>
                  <a:pt x="4586" y="4941"/>
                  <a:pt x="4629" y="4999"/>
                  <a:pt x="4677" y="5055"/>
                </a:cubicBezTo>
                <a:cubicBezTo>
                  <a:pt x="4700" y="5080"/>
                  <a:pt x="4727" y="5092"/>
                  <a:pt x="4758" y="5092"/>
                </a:cubicBezTo>
                <a:cubicBezTo>
                  <a:pt x="4782" y="5092"/>
                  <a:pt x="4807" y="5084"/>
                  <a:pt x="4822" y="5067"/>
                </a:cubicBezTo>
                <a:cubicBezTo>
                  <a:pt x="4867" y="5028"/>
                  <a:pt x="4870" y="4965"/>
                  <a:pt x="4836" y="4920"/>
                </a:cubicBezTo>
                <a:cubicBezTo>
                  <a:pt x="4793" y="4870"/>
                  <a:pt x="4753" y="4816"/>
                  <a:pt x="4714" y="4764"/>
                </a:cubicBezTo>
                <a:cubicBezTo>
                  <a:pt x="4694" y="4735"/>
                  <a:pt x="4661" y="4720"/>
                  <a:pt x="4628" y="4720"/>
                </a:cubicBezTo>
                <a:close/>
                <a:moveTo>
                  <a:pt x="10163" y="4964"/>
                </a:moveTo>
                <a:cubicBezTo>
                  <a:pt x="10147" y="4964"/>
                  <a:pt x="10130" y="4968"/>
                  <a:pt x="10115" y="4976"/>
                </a:cubicBezTo>
                <a:cubicBezTo>
                  <a:pt x="10055" y="5007"/>
                  <a:pt x="9995" y="5038"/>
                  <a:pt x="9931" y="5067"/>
                </a:cubicBezTo>
                <a:cubicBezTo>
                  <a:pt x="9881" y="5094"/>
                  <a:pt x="9860" y="5158"/>
                  <a:pt x="9883" y="5208"/>
                </a:cubicBezTo>
                <a:cubicBezTo>
                  <a:pt x="9902" y="5245"/>
                  <a:pt x="9939" y="5266"/>
                  <a:pt x="9978" y="5266"/>
                </a:cubicBezTo>
                <a:cubicBezTo>
                  <a:pt x="9991" y="5266"/>
                  <a:pt x="10007" y="5260"/>
                  <a:pt x="10020" y="5256"/>
                </a:cubicBezTo>
                <a:lnTo>
                  <a:pt x="10210" y="5162"/>
                </a:lnTo>
                <a:cubicBezTo>
                  <a:pt x="10262" y="5135"/>
                  <a:pt x="10281" y="5073"/>
                  <a:pt x="10256" y="5022"/>
                </a:cubicBezTo>
                <a:cubicBezTo>
                  <a:pt x="10237" y="4985"/>
                  <a:pt x="10200" y="4964"/>
                  <a:pt x="10163" y="4964"/>
                </a:cubicBezTo>
                <a:close/>
                <a:moveTo>
                  <a:pt x="9403" y="5309"/>
                </a:moveTo>
                <a:cubicBezTo>
                  <a:pt x="9391" y="5309"/>
                  <a:pt x="9378" y="5311"/>
                  <a:pt x="9365" y="5316"/>
                </a:cubicBezTo>
                <a:cubicBezTo>
                  <a:pt x="9303" y="5343"/>
                  <a:pt x="9241" y="5366"/>
                  <a:pt x="9176" y="5392"/>
                </a:cubicBezTo>
                <a:cubicBezTo>
                  <a:pt x="9122" y="5413"/>
                  <a:pt x="9096" y="5473"/>
                  <a:pt x="9116" y="5527"/>
                </a:cubicBezTo>
                <a:cubicBezTo>
                  <a:pt x="9129" y="5567"/>
                  <a:pt x="9170" y="5594"/>
                  <a:pt x="9212" y="5594"/>
                </a:cubicBezTo>
                <a:cubicBezTo>
                  <a:pt x="9224" y="5594"/>
                  <a:pt x="9236" y="5593"/>
                  <a:pt x="9247" y="5587"/>
                </a:cubicBezTo>
                <a:cubicBezTo>
                  <a:pt x="9313" y="5564"/>
                  <a:pt x="9379" y="5536"/>
                  <a:pt x="9444" y="5509"/>
                </a:cubicBezTo>
                <a:cubicBezTo>
                  <a:pt x="9496" y="5488"/>
                  <a:pt x="9524" y="5428"/>
                  <a:pt x="9502" y="5374"/>
                </a:cubicBezTo>
                <a:cubicBezTo>
                  <a:pt x="9484" y="5334"/>
                  <a:pt x="9445" y="5309"/>
                  <a:pt x="9403" y="5309"/>
                </a:cubicBezTo>
                <a:close/>
                <a:moveTo>
                  <a:pt x="5221" y="5302"/>
                </a:moveTo>
                <a:cubicBezTo>
                  <a:pt x="5189" y="5302"/>
                  <a:pt x="5157" y="5317"/>
                  <a:pt x="5137" y="5345"/>
                </a:cubicBezTo>
                <a:cubicBezTo>
                  <a:pt x="5102" y="5392"/>
                  <a:pt x="5114" y="5457"/>
                  <a:pt x="5160" y="5490"/>
                </a:cubicBezTo>
                <a:cubicBezTo>
                  <a:pt x="5218" y="5531"/>
                  <a:pt x="5278" y="5573"/>
                  <a:pt x="5342" y="5608"/>
                </a:cubicBezTo>
                <a:cubicBezTo>
                  <a:pt x="5359" y="5618"/>
                  <a:pt x="5379" y="5623"/>
                  <a:pt x="5396" y="5623"/>
                </a:cubicBezTo>
                <a:cubicBezTo>
                  <a:pt x="5431" y="5623"/>
                  <a:pt x="5466" y="5604"/>
                  <a:pt x="5487" y="5573"/>
                </a:cubicBezTo>
                <a:cubicBezTo>
                  <a:pt x="5516" y="5525"/>
                  <a:pt x="5498" y="5459"/>
                  <a:pt x="5450" y="5430"/>
                </a:cubicBezTo>
                <a:cubicBezTo>
                  <a:pt x="5392" y="5395"/>
                  <a:pt x="5334" y="5361"/>
                  <a:pt x="5282" y="5322"/>
                </a:cubicBezTo>
                <a:cubicBezTo>
                  <a:pt x="5264" y="5308"/>
                  <a:pt x="5242" y="5302"/>
                  <a:pt x="5221" y="5302"/>
                </a:cubicBezTo>
                <a:close/>
                <a:moveTo>
                  <a:pt x="7371" y="5261"/>
                </a:moveTo>
                <a:cubicBezTo>
                  <a:pt x="7331" y="5261"/>
                  <a:pt x="7295" y="5283"/>
                  <a:pt x="7276" y="5322"/>
                </a:cubicBezTo>
                <a:cubicBezTo>
                  <a:pt x="7247" y="5382"/>
                  <a:pt x="7218" y="5442"/>
                  <a:pt x="7187" y="5502"/>
                </a:cubicBezTo>
                <a:cubicBezTo>
                  <a:pt x="7160" y="5554"/>
                  <a:pt x="7180" y="5616"/>
                  <a:pt x="7232" y="5643"/>
                </a:cubicBezTo>
                <a:cubicBezTo>
                  <a:pt x="7245" y="5650"/>
                  <a:pt x="7263" y="5654"/>
                  <a:pt x="7280" y="5654"/>
                </a:cubicBezTo>
                <a:cubicBezTo>
                  <a:pt x="7315" y="5654"/>
                  <a:pt x="7352" y="5635"/>
                  <a:pt x="7371" y="5602"/>
                </a:cubicBezTo>
                <a:cubicBezTo>
                  <a:pt x="7406" y="5536"/>
                  <a:pt x="7437" y="5473"/>
                  <a:pt x="7466" y="5409"/>
                </a:cubicBezTo>
                <a:cubicBezTo>
                  <a:pt x="7489" y="5355"/>
                  <a:pt x="7468" y="5295"/>
                  <a:pt x="7415" y="5270"/>
                </a:cubicBezTo>
                <a:cubicBezTo>
                  <a:pt x="7401" y="5264"/>
                  <a:pt x="7386" y="5261"/>
                  <a:pt x="7371" y="5261"/>
                </a:cubicBezTo>
                <a:close/>
                <a:moveTo>
                  <a:pt x="8619" y="5587"/>
                </a:moveTo>
                <a:cubicBezTo>
                  <a:pt x="8610" y="5587"/>
                  <a:pt x="8600" y="5588"/>
                  <a:pt x="8590" y="5591"/>
                </a:cubicBezTo>
                <a:cubicBezTo>
                  <a:pt x="8526" y="5612"/>
                  <a:pt x="8459" y="5631"/>
                  <a:pt x="8393" y="5647"/>
                </a:cubicBezTo>
                <a:cubicBezTo>
                  <a:pt x="8337" y="5662"/>
                  <a:pt x="8306" y="5720"/>
                  <a:pt x="8320" y="5776"/>
                </a:cubicBezTo>
                <a:cubicBezTo>
                  <a:pt x="8335" y="5821"/>
                  <a:pt x="8376" y="5853"/>
                  <a:pt x="8422" y="5853"/>
                </a:cubicBezTo>
                <a:cubicBezTo>
                  <a:pt x="8430" y="5853"/>
                  <a:pt x="8439" y="5850"/>
                  <a:pt x="8449" y="5850"/>
                </a:cubicBezTo>
                <a:lnTo>
                  <a:pt x="8652" y="5792"/>
                </a:lnTo>
                <a:cubicBezTo>
                  <a:pt x="8706" y="5774"/>
                  <a:pt x="8739" y="5718"/>
                  <a:pt x="8722" y="5662"/>
                </a:cubicBezTo>
                <a:cubicBezTo>
                  <a:pt x="8707" y="5616"/>
                  <a:pt x="8665" y="5587"/>
                  <a:pt x="8619" y="5587"/>
                </a:cubicBezTo>
                <a:close/>
                <a:moveTo>
                  <a:pt x="5962" y="5673"/>
                </a:moveTo>
                <a:cubicBezTo>
                  <a:pt x="5918" y="5673"/>
                  <a:pt x="5879" y="5701"/>
                  <a:pt x="5864" y="5743"/>
                </a:cubicBezTo>
                <a:cubicBezTo>
                  <a:pt x="5844" y="5799"/>
                  <a:pt x="5873" y="5857"/>
                  <a:pt x="5929" y="5877"/>
                </a:cubicBezTo>
                <a:cubicBezTo>
                  <a:pt x="5997" y="5902"/>
                  <a:pt x="6065" y="5921"/>
                  <a:pt x="6134" y="5940"/>
                </a:cubicBezTo>
                <a:cubicBezTo>
                  <a:pt x="6144" y="5942"/>
                  <a:pt x="6152" y="5942"/>
                  <a:pt x="6161" y="5942"/>
                </a:cubicBezTo>
                <a:cubicBezTo>
                  <a:pt x="6208" y="5942"/>
                  <a:pt x="6248" y="5911"/>
                  <a:pt x="6266" y="5865"/>
                </a:cubicBezTo>
                <a:cubicBezTo>
                  <a:pt x="6279" y="5809"/>
                  <a:pt x="6244" y="5751"/>
                  <a:pt x="6190" y="5737"/>
                </a:cubicBezTo>
                <a:cubicBezTo>
                  <a:pt x="6125" y="5720"/>
                  <a:pt x="6059" y="5701"/>
                  <a:pt x="5997" y="5679"/>
                </a:cubicBezTo>
                <a:cubicBezTo>
                  <a:pt x="5985" y="5675"/>
                  <a:pt x="5973" y="5673"/>
                  <a:pt x="5962" y="5673"/>
                </a:cubicBezTo>
                <a:close/>
                <a:moveTo>
                  <a:pt x="7811" y="5778"/>
                </a:moveTo>
                <a:cubicBezTo>
                  <a:pt x="7806" y="5778"/>
                  <a:pt x="7800" y="5779"/>
                  <a:pt x="7794" y="5780"/>
                </a:cubicBezTo>
                <a:cubicBezTo>
                  <a:pt x="7726" y="5790"/>
                  <a:pt x="7659" y="5801"/>
                  <a:pt x="7591" y="5809"/>
                </a:cubicBezTo>
                <a:cubicBezTo>
                  <a:pt x="7535" y="5817"/>
                  <a:pt x="7495" y="5867"/>
                  <a:pt x="7502" y="5925"/>
                </a:cubicBezTo>
                <a:cubicBezTo>
                  <a:pt x="7508" y="5979"/>
                  <a:pt x="7554" y="6018"/>
                  <a:pt x="7605" y="6018"/>
                </a:cubicBezTo>
                <a:cubicBezTo>
                  <a:pt x="7610" y="6018"/>
                  <a:pt x="7614" y="6018"/>
                  <a:pt x="7618" y="6014"/>
                </a:cubicBezTo>
                <a:cubicBezTo>
                  <a:pt x="7688" y="6004"/>
                  <a:pt x="7757" y="5994"/>
                  <a:pt x="7827" y="5983"/>
                </a:cubicBezTo>
                <a:cubicBezTo>
                  <a:pt x="7883" y="5975"/>
                  <a:pt x="7922" y="5921"/>
                  <a:pt x="7912" y="5865"/>
                </a:cubicBezTo>
                <a:cubicBezTo>
                  <a:pt x="7905" y="5815"/>
                  <a:pt x="7861" y="5778"/>
                  <a:pt x="7811" y="5778"/>
                </a:cubicBezTo>
                <a:close/>
                <a:moveTo>
                  <a:pt x="6774" y="5834"/>
                </a:moveTo>
                <a:cubicBezTo>
                  <a:pt x="6720" y="5834"/>
                  <a:pt x="6675" y="5875"/>
                  <a:pt x="6669" y="5931"/>
                </a:cubicBezTo>
                <a:cubicBezTo>
                  <a:pt x="6666" y="5989"/>
                  <a:pt x="6708" y="6037"/>
                  <a:pt x="6766" y="6041"/>
                </a:cubicBezTo>
                <a:cubicBezTo>
                  <a:pt x="6791" y="6043"/>
                  <a:pt x="6818" y="6043"/>
                  <a:pt x="6841" y="6047"/>
                </a:cubicBezTo>
                <a:cubicBezTo>
                  <a:pt x="6809" y="6089"/>
                  <a:pt x="6774" y="6136"/>
                  <a:pt x="6737" y="6178"/>
                </a:cubicBezTo>
                <a:cubicBezTo>
                  <a:pt x="6702" y="6224"/>
                  <a:pt x="6708" y="6290"/>
                  <a:pt x="6754" y="6327"/>
                </a:cubicBezTo>
                <a:cubicBezTo>
                  <a:pt x="6774" y="6340"/>
                  <a:pt x="6799" y="6348"/>
                  <a:pt x="6820" y="6348"/>
                </a:cubicBezTo>
                <a:cubicBezTo>
                  <a:pt x="6851" y="6348"/>
                  <a:pt x="6880" y="6336"/>
                  <a:pt x="6901" y="6309"/>
                </a:cubicBezTo>
                <a:cubicBezTo>
                  <a:pt x="6946" y="6253"/>
                  <a:pt x="6988" y="6197"/>
                  <a:pt x="7031" y="6139"/>
                </a:cubicBezTo>
                <a:cubicBezTo>
                  <a:pt x="7054" y="6108"/>
                  <a:pt x="7056" y="6068"/>
                  <a:pt x="7040" y="6033"/>
                </a:cubicBezTo>
                <a:cubicBezTo>
                  <a:pt x="7066" y="6018"/>
                  <a:pt x="7085" y="5985"/>
                  <a:pt x="7085" y="5950"/>
                </a:cubicBezTo>
                <a:cubicBezTo>
                  <a:pt x="7089" y="5892"/>
                  <a:pt x="7042" y="5844"/>
                  <a:pt x="6984" y="5844"/>
                </a:cubicBezTo>
                <a:cubicBezTo>
                  <a:pt x="6915" y="5840"/>
                  <a:pt x="6847" y="5838"/>
                  <a:pt x="6782" y="5834"/>
                </a:cubicBezTo>
                <a:cubicBezTo>
                  <a:pt x="6779" y="5834"/>
                  <a:pt x="6777" y="5834"/>
                  <a:pt x="6774" y="5834"/>
                </a:cubicBezTo>
                <a:close/>
                <a:moveTo>
                  <a:pt x="6407" y="6607"/>
                </a:moveTo>
                <a:cubicBezTo>
                  <a:pt x="6380" y="6607"/>
                  <a:pt x="6354" y="6618"/>
                  <a:pt x="6333" y="6638"/>
                </a:cubicBezTo>
                <a:cubicBezTo>
                  <a:pt x="6314" y="6655"/>
                  <a:pt x="6295" y="6675"/>
                  <a:pt x="6275" y="6694"/>
                </a:cubicBezTo>
                <a:cubicBezTo>
                  <a:pt x="6246" y="6723"/>
                  <a:pt x="6213" y="6752"/>
                  <a:pt x="6184" y="6781"/>
                </a:cubicBezTo>
                <a:cubicBezTo>
                  <a:pt x="6142" y="6820"/>
                  <a:pt x="6142" y="6887"/>
                  <a:pt x="6181" y="6928"/>
                </a:cubicBezTo>
                <a:cubicBezTo>
                  <a:pt x="6200" y="6947"/>
                  <a:pt x="6229" y="6959"/>
                  <a:pt x="6256" y="6959"/>
                </a:cubicBezTo>
                <a:cubicBezTo>
                  <a:pt x="6281" y="6959"/>
                  <a:pt x="6306" y="6949"/>
                  <a:pt x="6329" y="6932"/>
                </a:cubicBezTo>
                <a:cubicBezTo>
                  <a:pt x="6362" y="6903"/>
                  <a:pt x="6391" y="6872"/>
                  <a:pt x="6422" y="6843"/>
                </a:cubicBezTo>
                <a:lnTo>
                  <a:pt x="6480" y="6785"/>
                </a:lnTo>
                <a:cubicBezTo>
                  <a:pt x="6521" y="6744"/>
                  <a:pt x="6521" y="6678"/>
                  <a:pt x="6480" y="6638"/>
                </a:cubicBezTo>
                <a:cubicBezTo>
                  <a:pt x="6460" y="6618"/>
                  <a:pt x="6433" y="6607"/>
                  <a:pt x="6407" y="6607"/>
                </a:cubicBezTo>
                <a:close/>
                <a:moveTo>
                  <a:pt x="5780" y="7162"/>
                </a:moveTo>
                <a:cubicBezTo>
                  <a:pt x="5758" y="7162"/>
                  <a:pt x="5736" y="7168"/>
                  <a:pt x="5717" y="7183"/>
                </a:cubicBezTo>
                <a:cubicBezTo>
                  <a:pt x="5663" y="7225"/>
                  <a:pt x="5611" y="7266"/>
                  <a:pt x="5554" y="7307"/>
                </a:cubicBezTo>
                <a:cubicBezTo>
                  <a:pt x="5508" y="7341"/>
                  <a:pt x="5498" y="7405"/>
                  <a:pt x="5533" y="7451"/>
                </a:cubicBezTo>
                <a:cubicBezTo>
                  <a:pt x="5554" y="7478"/>
                  <a:pt x="5585" y="7492"/>
                  <a:pt x="5618" y="7492"/>
                </a:cubicBezTo>
                <a:cubicBezTo>
                  <a:pt x="5640" y="7492"/>
                  <a:pt x="5661" y="7486"/>
                  <a:pt x="5676" y="7473"/>
                </a:cubicBezTo>
                <a:cubicBezTo>
                  <a:pt x="5734" y="7432"/>
                  <a:pt x="5788" y="7390"/>
                  <a:pt x="5844" y="7345"/>
                </a:cubicBezTo>
                <a:cubicBezTo>
                  <a:pt x="5889" y="7312"/>
                  <a:pt x="5898" y="7247"/>
                  <a:pt x="5862" y="7200"/>
                </a:cubicBezTo>
                <a:cubicBezTo>
                  <a:pt x="5841" y="7175"/>
                  <a:pt x="5811" y="7162"/>
                  <a:pt x="5780" y="7162"/>
                </a:cubicBezTo>
                <a:close/>
                <a:moveTo>
                  <a:pt x="5100" y="7632"/>
                </a:moveTo>
                <a:cubicBezTo>
                  <a:pt x="5081" y="7632"/>
                  <a:pt x="5063" y="7637"/>
                  <a:pt x="5046" y="7647"/>
                </a:cubicBezTo>
                <a:cubicBezTo>
                  <a:pt x="4988" y="7681"/>
                  <a:pt x="4930" y="7718"/>
                  <a:pt x="4870" y="7751"/>
                </a:cubicBezTo>
                <a:cubicBezTo>
                  <a:pt x="4820" y="7780"/>
                  <a:pt x="4803" y="7844"/>
                  <a:pt x="4832" y="7894"/>
                </a:cubicBezTo>
                <a:cubicBezTo>
                  <a:pt x="4851" y="7927"/>
                  <a:pt x="4886" y="7946"/>
                  <a:pt x="4921" y="7946"/>
                </a:cubicBezTo>
                <a:cubicBezTo>
                  <a:pt x="4938" y="7946"/>
                  <a:pt x="4955" y="7942"/>
                  <a:pt x="4975" y="7933"/>
                </a:cubicBezTo>
                <a:lnTo>
                  <a:pt x="5156" y="7824"/>
                </a:lnTo>
                <a:cubicBezTo>
                  <a:pt x="5205" y="7795"/>
                  <a:pt x="5218" y="7730"/>
                  <a:pt x="5189" y="7681"/>
                </a:cubicBezTo>
                <a:cubicBezTo>
                  <a:pt x="5170" y="7650"/>
                  <a:pt x="5135" y="7632"/>
                  <a:pt x="5100" y="7632"/>
                </a:cubicBezTo>
                <a:close/>
                <a:moveTo>
                  <a:pt x="4366" y="8026"/>
                </a:moveTo>
                <a:cubicBezTo>
                  <a:pt x="4351" y="8026"/>
                  <a:pt x="4335" y="8030"/>
                  <a:pt x="4320" y="8037"/>
                </a:cubicBezTo>
                <a:cubicBezTo>
                  <a:pt x="4260" y="8066"/>
                  <a:pt x="4198" y="8095"/>
                  <a:pt x="4134" y="8120"/>
                </a:cubicBezTo>
                <a:cubicBezTo>
                  <a:pt x="4082" y="8145"/>
                  <a:pt x="4057" y="8205"/>
                  <a:pt x="4082" y="8259"/>
                </a:cubicBezTo>
                <a:cubicBezTo>
                  <a:pt x="4099" y="8298"/>
                  <a:pt x="4136" y="8321"/>
                  <a:pt x="4179" y="8321"/>
                </a:cubicBezTo>
                <a:cubicBezTo>
                  <a:pt x="4192" y="8321"/>
                  <a:pt x="4208" y="8317"/>
                  <a:pt x="4213" y="8311"/>
                </a:cubicBezTo>
                <a:cubicBezTo>
                  <a:pt x="4279" y="8282"/>
                  <a:pt x="4345" y="8253"/>
                  <a:pt x="4407" y="8224"/>
                </a:cubicBezTo>
                <a:cubicBezTo>
                  <a:pt x="4461" y="8201"/>
                  <a:pt x="4482" y="8139"/>
                  <a:pt x="4459" y="8087"/>
                </a:cubicBezTo>
                <a:cubicBezTo>
                  <a:pt x="4441" y="8048"/>
                  <a:pt x="4405" y="8026"/>
                  <a:pt x="4366" y="8026"/>
                </a:cubicBezTo>
                <a:close/>
                <a:moveTo>
                  <a:pt x="3599" y="8336"/>
                </a:moveTo>
                <a:cubicBezTo>
                  <a:pt x="3588" y="8336"/>
                  <a:pt x="3576" y="8338"/>
                  <a:pt x="3564" y="8342"/>
                </a:cubicBezTo>
                <a:cubicBezTo>
                  <a:pt x="3498" y="8367"/>
                  <a:pt x="3433" y="8387"/>
                  <a:pt x="3369" y="8408"/>
                </a:cubicBezTo>
                <a:cubicBezTo>
                  <a:pt x="3313" y="8425"/>
                  <a:pt x="3284" y="8483"/>
                  <a:pt x="3301" y="8539"/>
                </a:cubicBezTo>
                <a:cubicBezTo>
                  <a:pt x="3315" y="8582"/>
                  <a:pt x="3357" y="8611"/>
                  <a:pt x="3400" y="8611"/>
                </a:cubicBezTo>
                <a:cubicBezTo>
                  <a:pt x="3410" y="8611"/>
                  <a:pt x="3419" y="8611"/>
                  <a:pt x="3431" y="8607"/>
                </a:cubicBezTo>
                <a:cubicBezTo>
                  <a:pt x="3498" y="8588"/>
                  <a:pt x="3566" y="8563"/>
                  <a:pt x="3632" y="8541"/>
                </a:cubicBezTo>
                <a:cubicBezTo>
                  <a:pt x="3688" y="8522"/>
                  <a:pt x="3717" y="8462"/>
                  <a:pt x="3697" y="8408"/>
                </a:cubicBezTo>
                <a:cubicBezTo>
                  <a:pt x="3682" y="8364"/>
                  <a:pt x="3643" y="8336"/>
                  <a:pt x="3599" y="8336"/>
                </a:cubicBezTo>
                <a:close/>
                <a:moveTo>
                  <a:pt x="2796" y="8568"/>
                </a:moveTo>
                <a:cubicBezTo>
                  <a:pt x="2789" y="8568"/>
                  <a:pt x="2781" y="8569"/>
                  <a:pt x="2774" y="8570"/>
                </a:cubicBezTo>
                <a:cubicBezTo>
                  <a:pt x="2706" y="8584"/>
                  <a:pt x="2640" y="8599"/>
                  <a:pt x="2573" y="8613"/>
                </a:cubicBezTo>
                <a:cubicBezTo>
                  <a:pt x="2515" y="8626"/>
                  <a:pt x="2480" y="8680"/>
                  <a:pt x="2492" y="8736"/>
                </a:cubicBezTo>
                <a:cubicBezTo>
                  <a:pt x="2501" y="8785"/>
                  <a:pt x="2546" y="8820"/>
                  <a:pt x="2594" y="8820"/>
                </a:cubicBezTo>
                <a:lnTo>
                  <a:pt x="2617" y="8818"/>
                </a:lnTo>
                <a:cubicBezTo>
                  <a:pt x="2685" y="8804"/>
                  <a:pt x="2755" y="8789"/>
                  <a:pt x="2822" y="8773"/>
                </a:cubicBezTo>
                <a:cubicBezTo>
                  <a:pt x="2878" y="8758"/>
                  <a:pt x="2911" y="8704"/>
                  <a:pt x="2899" y="8648"/>
                </a:cubicBezTo>
                <a:cubicBezTo>
                  <a:pt x="2888" y="8599"/>
                  <a:pt x="2844" y="8568"/>
                  <a:pt x="2796" y="8568"/>
                </a:cubicBezTo>
                <a:close/>
                <a:moveTo>
                  <a:pt x="1979" y="8712"/>
                </a:moveTo>
                <a:cubicBezTo>
                  <a:pt x="1975" y="8712"/>
                  <a:pt x="1971" y="8713"/>
                  <a:pt x="1966" y="8713"/>
                </a:cubicBezTo>
                <a:cubicBezTo>
                  <a:pt x="1895" y="8723"/>
                  <a:pt x="1827" y="8729"/>
                  <a:pt x="1759" y="8736"/>
                </a:cubicBezTo>
                <a:cubicBezTo>
                  <a:pt x="1705" y="8742"/>
                  <a:pt x="1663" y="8792"/>
                  <a:pt x="1669" y="8850"/>
                </a:cubicBezTo>
                <a:cubicBezTo>
                  <a:pt x="1672" y="8903"/>
                  <a:pt x="1719" y="8945"/>
                  <a:pt x="1773" y="8945"/>
                </a:cubicBezTo>
                <a:cubicBezTo>
                  <a:pt x="1775" y="8945"/>
                  <a:pt x="1779" y="8945"/>
                  <a:pt x="1781" y="8941"/>
                </a:cubicBezTo>
                <a:cubicBezTo>
                  <a:pt x="1852" y="8935"/>
                  <a:pt x="1922" y="8928"/>
                  <a:pt x="1991" y="8918"/>
                </a:cubicBezTo>
                <a:cubicBezTo>
                  <a:pt x="2047" y="8910"/>
                  <a:pt x="2088" y="8860"/>
                  <a:pt x="2080" y="8802"/>
                </a:cubicBezTo>
                <a:cubicBezTo>
                  <a:pt x="2075" y="8751"/>
                  <a:pt x="2029" y="8712"/>
                  <a:pt x="1979" y="8712"/>
                </a:cubicBezTo>
                <a:close/>
                <a:moveTo>
                  <a:pt x="112" y="8738"/>
                </a:moveTo>
                <a:cubicBezTo>
                  <a:pt x="58" y="8738"/>
                  <a:pt x="14" y="8777"/>
                  <a:pt x="9" y="8831"/>
                </a:cubicBezTo>
                <a:cubicBezTo>
                  <a:pt x="1" y="8887"/>
                  <a:pt x="43" y="8939"/>
                  <a:pt x="101" y="8945"/>
                </a:cubicBezTo>
                <a:cubicBezTo>
                  <a:pt x="171" y="8951"/>
                  <a:pt x="241" y="8959"/>
                  <a:pt x="310" y="8964"/>
                </a:cubicBezTo>
                <a:lnTo>
                  <a:pt x="318" y="8964"/>
                </a:lnTo>
                <a:cubicBezTo>
                  <a:pt x="372" y="8964"/>
                  <a:pt x="416" y="8922"/>
                  <a:pt x="424" y="8870"/>
                </a:cubicBezTo>
                <a:cubicBezTo>
                  <a:pt x="426" y="8814"/>
                  <a:pt x="385" y="8763"/>
                  <a:pt x="327" y="8758"/>
                </a:cubicBezTo>
                <a:cubicBezTo>
                  <a:pt x="258" y="8752"/>
                  <a:pt x="190" y="8746"/>
                  <a:pt x="123" y="8738"/>
                </a:cubicBezTo>
                <a:cubicBezTo>
                  <a:pt x="119" y="8738"/>
                  <a:pt x="115" y="8738"/>
                  <a:pt x="112" y="8738"/>
                </a:cubicBezTo>
                <a:close/>
                <a:moveTo>
                  <a:pt x="1152" y="8777"/>
                </a:moveTo>
                <a:cubicBezTo>
                  <a:pt x="1151" y="8777"/>
                  <a:pt x="1150" y="8777"/>
                  <a:pt x="1149" y="8777"/>
                </a:cubicBezTo>
                <a:cubicBezTo>
                  <a:pt x="1081" y="8779"/>
                  <a:pt x="1013" y="8779"/>
                  <a:pt x="944" y="8779"/>
                </a:cubicBezTo>
                <a:cubicBezTo>
                  <a:pt x="886" y="8779"/>
                  <a:pt x="840" y="8825"/>
                  <a:pt x="840" y="8883"/>
                </a:cubicBezTo>
                <a:cubicBezTo>
                  <a:pt x="840" y="8941"/>
                  <a:pt x="886" y="8988"/>
                  <a:pt x="944" y="8988"/>
                </a:cubicBezTo>
                <a:cubicBezTo>
                  <a:pt x="1012" y="8988"/>
                  <a:pt x="1081" y="8986"/>
                  <a:pt x="1153" y="8986"/>
                </a:cubicBezTo>
                <a:cubicBezTo>
                  <a:pt x="1212" y="8986"/>
                  <a:pt x="1255" y="8937"/>
                  <a:pt x="1255" y="8879"/>
                </a:cubicBezTo>
                <a:cubicBezTo>
                  <a:pt x="1255" y="8823"/>
                  <a:pt x="1209" y="8777"/>
                  <a:pt x="1152" y="87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-517775" y="4072475"/>
            <a:ext cx="2032546" cy="1762771"/>
          </a:xfrm>
          <a:custGeom>
            <a:avLst/>
            <a:gdLst/>
            <a:ahLst/>
            <a:cxnLst/>
            <a:rect l="l" t="t" r="r" b="b"/>
            <a:pathLst>
              <a:path w="45228" h="39225" extrusionOk="0">
                <a:moveTo>
                  <a:pt x="13339" y="1"/>
                </a:moveTo>
                <a:cubicBezTo>
                  <a:pt x="12481" y="1"/>
                  <a:pt x="11629" y="189"/>
                  <a:pt x="10864" y="592"/>
                </a:cubicBezTo>
                <a:lnTo>
                  <a:pt x="9405" y="2847"/>
                </a:lnTo>
                <a:cubicBezTo>
                  <a:pt x="6999" y="5960"/>
                  <a:pt x="4574" y="9100"/>
                  <a:pt x="2822" y="12620"/>
                </a:cubicBezTo>
                <a:cubicBezTo>
                  <a:pt x="1065" y="16143"/>
                  <a:pt x="0" y="20116"/>
                  <a:pt x="487" y="24021"/>
                </a:cubicBezTo>
                <a:cubicBezTo>
                  <a:pt x="1160" y="29403"/>
                  <a:pt x="4837" y="34183"/>
                  <a:pt x="9618" y="36750"/>
                </a:cubicBezTo>
                <a:cubicBezTo>
                  <a:pt x="12779" y="38445"/>
                  <a:pt x="16361" y="39225"/>
                  <a:pt x="19959" y="39225"/>
                </a:cubicBezTo>
                <a:cubicBezTo>
                  <a:pt x="21801" y="39225"/>
                  <a:pt x="23648" y="39020"/>
                  <a:pt x="25444" y="38630"/>
                </a:cubicBezTo>
                <a:cubicBezTo>
                  <a:pt x="30746" y="37478"/>
                  <a:pt x="35625" y="34790"/>
                  <a:pt x="39869" y="31411"/>
                </a:cubicBezTo>
                <a:cubicBezTo>
                  <a:pt x="41774" y="29894"/>
                  <a:pt x="43633" y="28131"/>
                  <a:pt x="44429" y="25828"/>
                </a:cubicBezTo>
                <a:cubicBezTo>
                  <a:pt x="45227" y="23525"/>
                  <a:pt x="44618" y="20576"/>
                  <a:pt x="42493" y="19384"/>
                </a:cubicBezTo>
                <a:cubicBezTo>
                  <a:pt x="39915" y="17940"/>
                  <a:pt x="36012" y="19370"/>
                  <a:pt x="34160" y="17065"/>
                </a:cubicBezTo>
                <a:cubicBezTo>
                  <a:pt x="32850" y="15432"/>
                  <a:pt x="33494" y="12843"/>
                  <a:pt x="32245" y="11162"/>
                </a:cubicBezTo>
                <a:cubicBezTo>
                  <a:pt x="31308" y="9898"/>
                  <a:pt x="29658" y="9576"/>
                  <a:pt x="28024" y="9576"/>
                </a:cubicBezTo>
                <a:cubicBezTo>
                  <a:pt x="27580" y="9576"/>
                  <a:pt x="27137" y="9600"/>
                  <a:pt x="26709" y="9635"/>
                </a:cubicBezTo>
                <a:cubicBezTo>
                  <a:pt x="26041" y="9690"/>
                  <a:pt x="25342" y="9746"/>
                  <a:pt x="24654" y="9746"/>
                </a:cubicBezTo>
                <a:cubicBezTo>
                  <a:pt x="23284" y="9746"/>
                  <a:pt x="21953" y="9523"/>
                  <a:pt x="20970" y="8620"/>
                </a:cubicBezTo>
                <a:cubicBezTo>
                  <a:pt x="19449" y="7225"/>
                  <a:pt x="19473" y="4837"/>
                  <a:pt x="18524" y="3001"/>
                </a:cubicBezTo>
                <a:cubicBezTo>
                  <a:pt x="17556" y="1124"/>
                  <a:pt x="15432" y="1"/>
                  <a:pt x="13339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7020764" y="3134437"/>
            <a:ext cx="2872279" cy="3018077"/>
          </a:xfrm>
          <a:custGeom>
            <a:avLst/>
            <a:gdLst/>
            <a:ahLst/>
            <a:cxnLst/>
            <a:rect l="l" t="t" r="r" b="b"/>
            <a:pathLst>
              <a:path w="36717" h="38582" extrusionOk="0">
                <a:moveTo>
                  <a:pt x="26557" y="0"/>
                </a:moveTo>
                <a:cubicBezTo>
                  <a:pt x="25550" y="0"/>
                  <a:pt x="24560" y="237"/>
                  <a:pt x="23687" y="759"/>
                </a:cubicBezTo>
                <a:cubicBezTo>
                  <a:pt x="18835" y="3662"/>
                  <a:pt x="20719" y="12348"/>
                  <a:pt x="15882" y="15281"/>
                </a:cubicBezTo>
                <a:cubicBezTo>
                  <a:pt x="14087" y="16367"/>
                  <a:pt x="11842" y="16305"/>
                  <a:pt x="9836" y="16923"/>
                </a:cubicBezTo>
                <a:cubicBezTo>
                  <a:pt x="0" y="19961"/>
                  <a:pt x="3349" y="33855"/>
                  <a:pt x="10775" y="37598"/>
                </a:cubicBezTo>
                <a:cubicBezTo>
                  <a:pt x="12149" y="38289"/>
                  <a:pt x="13650" y="38582"/>
                  <a:pt x="15178" y="38582"/>
                </a:cubicBezTo>
                <a:cubicBezTo>
                  <a:pt x="17324" y="38582"/>
                  <a:pt x="19524" y="38005"/>
                  <a:pt x="21505" y="37145"/>
                </a:cubicBezTo>
                <a:cubicBezTo>
                  <a:pt x="26827" y="34836"/>
                  <a:pt x="31258" y="30541"/>
                  <a:pt x="33737" y="25298"/>
                </a:cubicBezTo>
                <a:cubicBezTo>
                  <a:pt x="36216" y="20052"/>
                  <a:pt x="36717" y="13901"/>
                  <a:pt x="35123" y="8325"/>
                </a:cubicBezTo>
                <a:cubicBezTo>
                  <a:pt x="34396" y="5778"/>
                  <a:pt x="33179" y="3266"/>
                  <a:pt x="31103" y="1621"/>
                </a:cubicBezTo>
                <a:cubicBezTo>
                  <a:pt x="29826" y="608"/>
                  <a:pt x="28171" y="0"/>
                  <a:pt x="265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6655324" y="-1144579"/>
            <a:ext cx="3099515" cy="2895821"/>
          </a:xfrm>
          <a:custGeom>
            <a:avLst/>
            <a:gdLst/>
            <a:ahLst/>
            <a:cxnLst/>
            <a:rect l="l" t="t" r="r" b="b"/>
            <a:pathLst>
              <a:path w="55034" h="51415" extrusionOk="0">
                <a:moveTo>
                  <a:pt x="24506" y="1"/>
                </a:moveTo>
                <a:cubicBezTo>
                  <a:pt x="19476" y="1"/>
                  <a:pt x="14351" y="1269"/>
                  <a:pt x="10298" y="4240"/>
                </a:cubicBezTo>
                <a:cubicBezTo>
                  <a:pt x="4986" y="8130"/>
                  <a:pt x="0" y="18348"/>
                  <a:pt x="5293" y="24203"/>
                </a:cubicBezTo>
                <a:cubicBezTo>
                  <a:pt x="6762" y="25828"/>
                  <a:pt x="8952" y="26758"/>
                  <a:pt x="11139" y="26758"/>
                </a:cubicBezTo>
                <a:cubicBezTo>
                  <a:pt x="11659" y="26758"/>
                  <a:pt x="12178" y="26706"/>
                  <a:pt x="12688" y="26597"/>
                </a:cubicBezTo>
                <a:cubicBezTo>
                  <a:pt x="14124" y="26294"/>
                  <a:pt x="15442" y="25592"/>
                  <a:pt x="16845" y="25165"/>
                </a:cubicBezTo>
                <a:cubicBezTo>
                  <a:pt x="17506" y="24964"/>
                  <a:pt x="18215" y="24832"/>
                  <a:pt x="18909" y="24832"/>
                </a:cubicBezTo>
                <a:cubicBezTo>
                  <a:pt x="19688" y="24832"/>
                  <a:pt x="20448" y="24999"/>
                  <a:pt x="21100" y="25422"/>
                </a:cubicBezTo>
                <a:cubicBezTo>
                  <a:pt x="22821" y="26543"/>
                  <a:pt x="23096" y="28930"/>
                  <a:pt x="23024" y="30984"/>
                </a:cubicBezTo>
                <a:cubicBezTo>
                  <a:pt x="22951" y="33040"/>
                  <a:pt x="22771" y="35308"/>
                  <a:pt x="24031" y="36930"/>
                </a:cubicBezTo>
                <a:cubicBezTo>
                  <a:pt x="25391" y="38678"/>
                  <a:pt x="27882" y="38974"/>
                  <a:pt x="30097" y="39047"/>
                </a:cubicBezTo>
                <a:cubicBezTo>
                  <a:pt x="32311" y="39119"/>
                  <a:pt x="34761" y="39200"/>
                  <a:pt x="36365" y="40727"/>
                </a:cubicBezTo>
                <a:cubicBezTo>
                  <a:pt x="38999" y="43233"/>
                  <a:pt x="37882" y="48230"/>
                  <a:pt x="40719" y="50506"/>
                </a:cubicBezTo>
                <a:cubicBezTo>
                  <a:pt x="41505" y="51135"/>
                  <a:pt x="42472" y="51415"/>
                  <a:pt x="43466" y="51415"/>
                </a:cubicBezTo>
                <a:cubicBezTo>
                  <a:pt x="44861" y="51415"/>
                  <a:pt x="46311" y="50865"/>
                  <a:pt x="47391" y="49955"/>
                </a:cubicBezTo>
                <a:cubicBezTo>
                  <a:pt x="49240" y="48398"/>
                  <a:pt x="50222" y="46054"/>
                  <a:pt x="50960" y="43753"/>
                </a:cubicBezTo>
                <a:cubicBezTo>
                  <a:pt x="52707" y="38298"/>
                  <a:pt x="53447" y="32582"/>
                  <a:pt x="54067" y="26887"/>
                </a:cubicBezTo>
                <a:cubicBezTo>
                  <a:pt x="54647" y="21569"/>
                  <a:pt x="55034" y="15809"/>
                  <a:pt x="52226" y="11254"/>
                </a:cubicBezTo>
                <a:cubicBezTo>
                  <a:pt x="49577" y="6955"/>
                  <a:pt x="44641" y="4681"/>
                  <a:pt x="39872" y="3030"/>
                </a:cubicBezTo>
                <a:cubicBezTo>
                  <a:pt x="35018" y="1351"/>
                  <a:pt x="29969" y="57"/>
                  <a:pt x="24833" y="2"/>
                </a:cubicBezTo>
                <a:cubicBezTo>
                  <a:pt x="24724" y="1"/>
                  <a:pt x="24615" y="1"/>
                  <a:pt x="2450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1826796" y="-687146"/>
            <a:ext cx="1780851" cy="1194158"/>
          </a:xfrm>
          <a:custGeom>
            <a:avLst/>
            <a:gdLst/>
            <a:ahLst/>
            <a:cxnLst/>
            <a:rect l="l" t="t" r="r" b="b"/>
            <a:pathLst>
              <a:path w="24948" h="16729" extrusionOk="0">
                <a:moveTo>
                  <a:pt x="107" y="0"/>
                </a:moveTo>
                <a:cubicBezTo>
                  <a:pt x="51" y="0"/>
                  <a:pt x="3" y="43"/>
                  <a:pt x="3" y="101"/>
                </a:cubicBezTo>
                <a:cubicBezTo>
                  <a:pt x="1" y="170"/>
                  <a:pt x="1" y="240"/>
                  <a:pt x="1" y="311"/>
                </a:cubicBezTo>
                <a:cubicBezTo>
                  <a:pt x="1" y="369"/>
                  <a:pt x="47" y="416"/>
                  <a:pt x="105" y="416"/>
                </a:cubicBezTo>
                <a:cubicBezTo>
                  <a:pt x="161" y="416"/>
                  <a:pt x="210" y="369"/>
                  <a:pt x="210" y="311"/>
                </a:cubicBezTo>
                <a:cubicBezTo>
                  <a:pt x="210" y="244"/>
                  <a:pt x="212" y="174"/>
                  <a:pt x="212" y="107"/>
                </a:cubicBezTo>
                <a:cubicBezTo>
                  <a:pt x="214" y="49"/>
                  <a:pt x="169" y="0"/>
                  <a:pt x="111" y="0"/>
                </a:cubicBezTo>
                <a:close/>
                <a:moveTo>
                  <a:pt x="24162" y="662"/>
                </a:moveTo>
                <a:cubicBezTo>
                  <a:pt x="24156" y="662"/>
                  <a:pt x="24150" y="662"/>
                  <a:pt x="24144" y="663"/>
                </a:cubicBezTo>
                <a:cubicBezTo>
                  <a:pt x="24088" y="673"/>
                  <a:pt x="24049" y="729"/>
                  <a:pt x="24059" y="785"/>
                </a:cubicBezTo>
                <a:lnTo>
                  <a:pt x="24093" y="990"/>
                </a:lnTo>
                <a:cubicBezTo>
                  <a:pt x="24101" y="1040"/>
                  <a:pt x="24144" y="1077"/>
                  <a:pt x="24194" y="1077"/>
                </a:cubicBezTo>
                <a:cubicBezTo>
                  <a:pt x="24202" y="1077"/>
                  <a:pt x="24208" y="1077"/>
                  <a:pt x="24213" y="1075"/>
                </a:cubicBezTo>
                <a:cubicBezTo>
                  <a:pt x="24269" y="1065"/>
                  <a:pt x="24308" y="1009"/>
                  <a:pt x="24298" y="953"/>
                </a:cubicBezTo>
                <a:lnTo>
                  <a:pt x="24265" y="748"/>
                </a:lnTo>
                <a:cubicBezTo>
                  <a:pt x="24257" y="698"/>
                  <a:pt x="24212" y="662"/>
                  <a:pt x="24162" y="662"/>
                </a:cubicBezTo>
                <a:close/>
                <a:moveTo>
                  <a:pt x="120" y="831"/>
                </a:moveTo>
                <a:cubicBezTo>
                  <a:pt x="118" y="831"/>
                  <a:pt x="115" y="831"/>
                  <a:pt x="113" y="831"/>
                </a:cubicBezTo>
                <a:cubicBezTo>
                  <a:pt x="55" y="833"/>
                  <a:pt x="11" y="881"/>
                  <a:pt x="14" y="939"/>
                </a:cubicBezTo>
                <a:cubicBezTo>
                  <a:pt x="18" y="1009"/>
                  <a:pt x="20" y="1079"/>
                  <a:pt x="26" y="1150"/>
                </a:cubicBezTo>
                <a:cubicBezTo>
                  <a:pt x="28" y="1202"/>
                  <a:pt x="74" y="1247"/>
                  <a:pt x="130" y="1247"/>
                </a:cubicBezTo>
                <a:lnTo>
                  <a:pt x="136" y="1247"/>
                </a:lnTo>
                <a:cubicBezTo>
                  <a:pt x="192" y="1241"/>
                  <a:pt x="235" y="1193"/>
                  <a:pt x="233" y="1135"/>
                </a:cubicBezTo>
                <a:cubicBezTo>
                  <a:pt x="229" y="1067"/>
                  <a:pt x="223" y="997"/>
                  <a:pt x="221" y="930"/>
                </a:cubicBezTo>
                <a:cubicBezTo>
                  <a:pt x="219" y="874"/>
                  <a:pt x="175" y="831"/>
                  <a:pt x="120" y="831"/>
                </a:cubicBezTo>
                <a:close/>
                <a:moveTo>
                  <a:pt x="24298" y="1487"/>
                </a:moveTo>
                <a:cubicBezTo>
                  <a:pt x="24293" y="1487"/>
                  <a:pt x="24287" y="1487"/>
                  <a:pt x="24281" y="1488"/>
                </a:cubicBezTo>
                <a:cubicBezTo>
                  <a:pt x="24227" y="1494"/>
                  <a:pt x="24188" y="1550"/>
                  <a:pt x="24198" y="1606"/>
                </a:cubicBezTo>
                <a:lnTo>
                  <a:pt x="24231" y="1811"/>
                </a:lnTo>
                <a:cubicBezTo>
                  <a:pt x="24238" y="1861"/>
                  <a:pt x="24281" y="1898"/>
                  <a:pt x="24333" y="1898"/>
                </a:cubicBezTo>
                <a:cubicBezTo>
                  <a:pt x="24339" y="1898"/>
                  <a:pt x="24345" y="1896"/>
                  <a:pt x="24349" y="1896"/>
                </a:cubicBezTo>
                <a:cubicBezTo>
                  <a:pt x="24405" y="1888"/>
                  <a:pt x="24443" y="1832"/>
                  <a:pt x="24434" y="1778"/>
                </a:cubicBezTo>
                <a:lnTo>
                  <a:pt x="24401" y="1571"/>
                </a:lnTo>
                <a:cubicBezTo>
                  <a:pt x="24394" y="1523"/>
                  <a:pt x="24348" y="1487"/>
                  <a:pt x="24298" y="1487"/>
                </a:cubicBezTo>
                <a:close/>
                <a:moveTo>
                  <a:pt x="180" y="1658"/>
                </a:moveTo>
                <a:cubicBezTo>
                  <a:pt x="176" y="1658"/>
                  <a:pt x="173" y="1658"/>
                  <a:pt x="169" y="1658"/>
                </a:cubicBezTo>
                <a:cubicBezTo>
                  <a:pt x="113" y="1664"/>
                  <a:pt x="69" y="1714"/>
                  <a:pt x="76" y="1772"/>
                </a:cubicBezTo>
                <a:cubicBezTo>
                  <a:pt x="84" y="1842"/>
                  <a:pt x="94" y="1909"/>
                  <a:pt x="100" y="1981"/>
                </a:cubicBezTo>
                <a:cubicBezTo>
                  <a:pt x="107" y="2033"/>
                  <a:pt x="154" y="2072"/>
                  <a:pt x="204" y="2072"/>
                </a:cubicBezTo>
                <a:lnTo>
                  <a:pt x="214" y="2072"/>
                </a:lnTo>
                <a:cubicBezTo>
                  <a:pt x="271" y="2064"/>
                  <a:pt x="314" y="2014"/>
                  <a:pt x="306" y="1956"/>
                </a:cubicBezTo>
                <a:cubicBezTo>
                  <a:pt x="297" y="1888"/>
                  <a:pt x="289" y="1819"/>
                  <a:pt x="281" y="1751"/>
                </a:cubicBezTo>
                <a:cubicBezTo>
                  <a:pt x="278" y="1698"/>
                  <a:pt x="233" y="1658"/>
                  <a:pt x="180" y="1658"/>
                </a:cubicBezTo>
                <a:close/>
                <a:moveTo>
                  <a:pt x="24433" y="2304"/>
                </a:moveTo>
                <a:cubicBezTo>
                  <a:pt x="24428" y="2304"/>
                  <a:pt x="24422" y="2305"/>
                  <a:pt x="24416" y="2306"/>
                </a:cubicBezTo>
                <a:cubicBezTo>
                  <a:pt x="24358" y="2315"/>
                  <a:pt x="24320" y="2369"/>
                  <a:pt x="24329" y="2425"/>
                </a:cubicBezTo>
                <a:lnTo>
                  <a:pt x="24362" y="2630"/>
                </a:lnTo>
                <a:cubicBezTo>
                  <a:pt x="24368" y="2680"/>
                  <a:pt x="24412" y="2717"/>
                  <a:pt x="24463" y="2717"/>
                </a:cubicBezTo>
                <a:lnTo>
                  <a:pt x="24480" y="2717"/>
                </a:lnTo>
                <a:cubicBezTo>
                  <a:pt x="24538" y="2707"/>
                  <a:pt x="24577" y="2653"/>
                  <a:pt x="24567" y="2599"/>
                </a:cubicBezTo>
                <a:lnTo>
                  <a:pt x="24536" y="2393"/>
                </a:lnTo>
                <a:cubicBezTo>
                  <a:pt x="24527" y="2341"/>
                  <a:pt x="24483" y="2304"/>
                  <a:pt x="24433" y="2304"/>
                </a:cubicBezTo>
                <a:close/>
                <a:moveTo>
                  <a:pt x="295" y="2484"/>
                </a:moveTo>
                <a:cubicBezTo>
                  <a:pt x="289" y="2484"/>
                  <a:pt x="283" y="2484"/>
                  <a:pt x="277" y="2485"/>
                </a:cubicBezTo>
                <a:cubicBezTo>
                  <a:pt x="221" y="2493"/>
                  <a:pt x="183" y="2547"/>
                  <a:pt x="192" y="2603"/>
                </a:cubicBezTo>
                <a:cubicBezTo>
                  <a:pt x="204" y="2671"/>
                  <a:pt x="217" y="2740"/>
                  <a:pt x="229" y="2808"/>
                </a:cubicBezTo>
                <a:cubicBezTo>
                  <a:pt x="239" y="2856"/>
                  <a:pt x="281" y="2893"/>
                  <a:pt x="329" y="2893"/>
                </a:cubicBezTo>
                <a:lnTo>
                  <a:pt x="349" y="2893"/>
                </a:lnTo>
                <a:cubicBezTo>
                  <a:pt x="407" y="2883"/>
                  <a:pt x="443" y="2827"/>
                  <a:pt x="434" y="2773"/>
                </a:cubicBezTo>
                <a:lnTo>
                  <a:pt x="397" y="2570"/>
                </a:lnTo>
                <a:cubicBezTo>
                  <a:pt x="388" y="2520"/>
                  <a:pt x="344" y="2484"/>
                  <a:pt x="295" y="2484"/>
                </a:cubicBezTo>
                <a:close/>
                <a:moveTo>
                  <a:pt x="24551" y="3126"/>
                </a:moveTo>
                <a:cubicBezTo>
                  <a:pt x="24547" y="3126"/>
                  <a:pt x="24544" y="3126"/>
                  <a:pt x="24540" y="3127"/>
                </a:cubicBezTo>
                <a:cubicBezTo>
                  <a:pt x="24482" y="3136"/>
                  <a:pt x="24443" y="3189"/>
                  <a:pt x="24451" y="3247"/>
                </a:cubicBezTo>
                <a:cubicBezTo>
                  <a:pt x="24461" y="3314"/>
                  <a:pt x="24470" y="3384"/>
                  <a:pt x="24480" y="3451"/>
                </a:cubicBezTo>
                <a:cubicBezTo>
                  <a:pt x="24488" y="3502"/>
                  <a:pt x="24532" y="3540"/>
                  <a:pt x="24584" y="3540"/>
                </a:cubicBezTo>
                <a:cubicBezTo>
                  <a:pt x="24588" y="3540"/>
                  <a:pt x="24594" y="3540"/>
                  <a:pt x="24598" y="3538"/>
                </a:cubicBezTo>
                <a:cubicBezTo>
                  <a:pt x="24656" y="3531"/>
                  <a:pt x="24694" y="3480"/>
                  <a:pt x="24687" y="3422"/>
                </a:cubicBezTo>
                <a:cubicBezTo>
                  <a:pt x="24677" y="3355"/>
                  <a:pt x="24667" y="3285"/>
                  <a:pt x="24658" y="3218"/>
                </a:cubicBezTo>
                <a:cubicBezTo>
                  <a:pt x="24649" y="3164"/>
                  <a:pt x="24603" y="3126"/>
                  <a:pt x="24551" y="3126"/>
                </a:cubicBezTo>
                <a:close/>
                <a:moveTo>
                  <a:pt x="451" y="3298"/>
                </a:moveTo>
                <a:cubicBezTo>
                  <a:pt x="444" y="3298"/>
                  <a:pt x="437" y="3299"/>
                  <a:pt x="430" y="3301"/>
                </a:cubicBezTo>
                <a:cubicBezTo>
                  <a:pt x="374" y="3314"/>
                  <a:pt x="339" y="3368"/>
                  <a:pt x="353" y="3424"/>
                </a:cubicBezTo>
                <a:cubicBezTo>
                  <a:pt x="368" y="3492"/>
                  <a:pt x="384" y="3560"/>
                  <a:pt x="401" y="3627"/>
                </a:cubicBezTo>
                <a:cubicBezTo>
                  <a:pt x="413" y="3676"/>
                  <a:pt x="455" y="3707"/>
                  <a:pt x="501" y="3707"/>
                </a:cubicBezTo>
                <a:cubicBezTo>
                  <a:pt x="511" y="3707"/>
                  <a:pt x="519" y="3707"/>
                  <a:pt x="523" y="3705"/>
                </a:cubicBezTo>
                <a:cubicBezTo>
                  <a:pt x="579" y="3691"/>
                  <a:pt x="615" y="3635"/>
                  <a:pt x="600" y="3579"/>
                </a:cubicBezTo>
                <a:cubicBezTo>
                  <a:pt x="585" y="3511"/>
                  <a:pt x="567" y="3446"/>
                  <a:pt x="552" y="3378"/>
                </a:cubicBezTo>
                <a:cubicBezTo>
                  <a:pt x="542" y="3331"/>
                  <a:pt x="498" y="3298"/>
                  <a:pt x="451" y="3298"/>
                </a:cubicBezTo>
                <a:close/>
                <a:moveTo>
                  <a:pt x="24659" y="3949"/>
                </a:moveTo>
                <a:cubicBezTo>
                  <a:pt x="24655" y="3949"/>
                  <a:pt x="24652" y="3950"/>
                  <a:pt x="24648" y="3950"/>
                </a:cubicBezTo>
                <a:cubicBezTo>
                  <a:pt x="24590" y="3958"/>
                  <a:pt x="24550" y="4008"/>
                  <a:pt x="24557" y="4066"/>
                </a:cubicBezTo>
                <a:cubicBezTo>
                  <a:pt x="24565" y="4135"/>
                  <a:pt x="24573" y="4205"/>
                  <a:pt x="24580" y="4273"/>
                </a:cubicBezTo>
                <a:cubicBezTo>
                  <a:pt x="24588" y="4325"/>
                  <a:pt x="24633" y="4364"/>
                  <a:pt x="24685" y="4364"/>
                </a:cubicBezTo>
                <a:cubicBezTo>
                  <a:pt x="24691" y="4364"/>
                  <a:pt x="24694" y="4364"/>
                  <a:pt x="24696" y="4367"/>
                </a:cubicBezTo>
                <a:cubicBezTo>
                  <a:pt x="24754" y="4360"/>
                  <a:pt x="24797" y="4307"/>
                  <a:pt x="24789" y="4249"/>
                </a:cubicBezTo>
                <a:cubicBezTo>
                  <a:pt x="24781" y="4180"/>
                  <a:pt x="24772" y="4112"/>
                  <a:pt x="24764" y="4043"/>
                </a:cubicBezTo>
                <a:cubicBezTo>
                  <a:pt x="24759" y="3988"/>
                  <a:pt x="24713" y="3949"/>
                  <a:pt x="24659" y="3949"/>
                </a:cubicBezTo>
                <a:close/>
                <a:moveTo>
                  <a:pt x="663" y="4104"/>
                </a:moveTo>
                <a:cubicBezTo>
                  <a:pt x="653" y="4104"/>
                  <a:pt x="643" y="4105"/>
                  <a:pt x="633" y="4108"/>
                </a:cubicBezTo>
                <a:cubicBezTo>
                  <a:pt x="579" y="4122"/>
                  <a:pt x="546" y="4180"/>
                  <a:pt x="561" y="4236"/>
                </a:cubicBezTo>
                <a:cubicBezTo>
                  <a:pt x="581" y="4304"/>
                  <a:pt x="604" y="4369"/>
                  <a:pt x="623" y="4437"/>
                </a:cubicBezTo>
                <a:cubicBezTo>
                  <a:pt x="637" y="4479"/>
                  <a:pt x="677" y="4508"/>
                  <a:pt x="722" y="4508"/>
                </a:cubicBezTo>
                <a:cubicBezTo>
                  <a:pt x="733" y="4508"/>
                  <a:pt x="743" y="4506"/>
                  <a:pt x="749" y="4506"/>
                </a:cubicBezTo>
                <a:cubicBezTo>
                  <a:pt x="803" y="4489"/>
                  <a:pt x="836" y="4431"/>
                  <a:pt x="818" y="4375"/>
                </a:cubicBezTo>
                <a:cubicBezTo>
                  <a:pt x="799" y="4311"/>
                  <a:pt x="780" y="4244"/>
                  <a:pt x="760" y="4178"/>
                </a:cubicBezTo>
                <a:cubicBezTo>
                  <a:pt x="748" y="4134"/>
                  <a:pt x="707" y="4104"/>
                  <a:pt x="663" y="4104"/>
                </a:cubicBezTo>
                <a:close/>
                <a:moveTo>
                  <a:pt x="24748" y="4779"/>
                </a:moveTo>
                <a:cubicBezTo>
                  <a:pt x="24746" y="4779"/>
                  <a:pt x="24743" y="4779"/>
                  <a:pt x="24741" y="4779"/>
                </a:cubicBezTo>
                <a:cubicBezTo>
                  <a:pt x="24683" y="4785"/>
                  <a:pt x="24642" y="4835"/>
                  <a:pt x="24646" y="4893"/>
                </a:cubicBezTo>
                <a:cubicBezTo>
                  <a:pt x="24652" y="4961"/>
                  <a:pt x="24658" y="5030"/>
                  <a:pt x="24664" y="5098"/>
                </a:cubicBezTo>
                <a:cubicBezTo>
                  <a:pt x="24667" y="5152"/>
                  <a:pt x="24714" y="5192"/>
                  <a:pt x="24768" y="5192"/>
                </a:cubicBezTo>
                <a:lnTo>
                  <a:pt x="24778" y="5192"/>
                </a:lnTo>
                <a:cubicBezTo>
                  <a:pt x="24832" y="5189"/>
                  <a:pt x="24876" y="5140"/>
                  <a:pt x="24870" y="5082"/>
                </a:cubicBezTo>
                <a:cubicBezTo>
                  <a:pt x="24866" y="5011"/>
                  <a:pt x="24861" y="4943"/>
                  <a:pt x="24855" y="4874"/>
                </a:cubicBezTo>
                <a:cubicBezTo>
                  <a:pt x="24849" y="4818"/>
                  <a:pt x="24803" y="4779"/>
                  <a:pt x="24748" y="4779"/>
                </a:cubicBezTo>
                <a:close/>
                <a:moveTo>
                  <a:pt x="918" y="4895"/>
                </a:moveTo>
                <a:cubicBezTo>
                  <a:pt x="906" y="4895"/>
                  <a:pt x="895" y="4897"/>
                  <a:pt x="884" y="4901"/>
                </a:cubicBezTo>
                <a:cubicBezTo>
                  <a:pt x="830" y="4920"/>
                  <a:pt x="801" y="4980"/>
                  <a:pt x="820" y="5034"/>
                </a:cubicBezTo>
                <a:cubicBezTo>
                  <a:pt x="842" y="5098"/>
                  <a:pt x="867" y="5163"/>
                  <a:pt x="890" y="5229"/>
                </a:cubicBezTo>
                <a:cubicBezTo>
                  <a:pt x="905" y="5270"/>
                  <a:pt x="946" y="5297"/>
                  <a:pt x="986" y="5297"/>
                </a:cubicBezTo>
                <a:cubicBezTo>
                  <a:pt x="1000" y="5297"/>
                  <a:pt x="1012" y="5295"/>
                  <a:pt x="1025" y="5289"/>
                </a:cubicBezTo>
                <a:cubicBezTo>
                  <a:pt x="1079" y="5270"/>
                  <a:pt x="1106" y="5210"/>
                  <a:pt x="1087" y="5156"/>
                </a:cubicBezTo>
                <a:cubicBezTo>
                  <a:pt x="1062" y="5094"/>
                  <a:pt x="1039" y="5028"/>
                  <a:pt x="1015" y="4963"/>
                </a:cubicBezTo>
                <a:cubicBezTo>
                  <a:pt x="1000" y="4921"/>
                  <a:pt x="960" y="4895"/>
                  <a:pt x="918" y="4895"/>
                </a:cubicBezTo>
                <a:close/>
                <a:moveTo>
                  <a:pt x="24808" y="5606"/>
                </a:moveTo>
                <a:cubicBezTo>
                  <a:pt x="24807" y="5606"/>
                  <a:pt x="24806" y="5606"/>
                  <a:pt x="24805" y="5606"/>
                </a:cubicBezTo>
                <a:cubicBezTo>
                  <a:pt x="24747" y="5608"/>
                  <a:pt x="24704" y="5656"/>
                  <a:pt x="24706" y="5714"/>
                </a:cubicBezTo>
                <a:cubicBezTo>
                  <a:pt x="24708" y="5784"/>
                  <a:pt x="24714" y="5851"/>
                  <a:pt x="24716" y="5923"/>
                </a:cubicBezTo>
                <a:cubicBezTo>
                  <a:pt x="24720" y="5977"/>
                  <a:pt x="24764" y="6021"/>
                  <a:pt x="24820" y="6021"/>
                </a:cubicBezTo>
                <a:lnTo>
                  <a:pt x="24826" y="6021"/>
                </a:lnTo>
                <a:cubicBezTo>
                  <a:pt x="24884" y="6020"/>
                  <a:pt x="24926" y="5971"/>
                  <a:pt x="24924" y="5913"/>
                </a:cubicBezTo>
                <a:cubicBezTo>
                  <a:pt x="24922" y="5846"/>
                  <a:pt x="24919" y="5774"/>
                  <a:pt x="24915" y="5705"/>
                </a:cubicBezTo>
                <a:cubicBezTo>
                  <a:pt x="24911" y="5648"/>
                  <a:pt x="24863" y="5606"/>
                  <a:pt x="24808" y="5606"/>
                </a:cubicBezTo>
                <a:close/>
                <a:moveTo>
                  <a:pt x="1218" y="5668"/>
                </a:moveTo>
                <a:cubicBezTo>
                  <a:pt x="1205" y="5668"/>
                  <a:pt x="1191" y="5670"/>
                  <a:pt x="1178" y="5676"/>
                </a:cubicBezTo>
                <a:cubicBezTo>
                  <a:pt x="1126" y="5697"/>
                  <a:pt x="1100" y="5759"/>
                  <a:pt x="1122" y="5811"/>
                </a:cubicBezTo>
                <a:cubicBezTo>
                  <a:pt x="1149" y="5877"/>
                  <a:pt x="1176" y="5942"/>
                  <a:pt x="1205" y="6004"/>
                </a:cubicBezTo>
                <a:cubicBezTo>
                  <a:pt x="1222" y="6043"/>
                  <a:pt x="1257" y="6068"/>
                  <a:pt x="1300" y="6068"/>
                </a:cubicBezTo>
                <a:cubicBezTo>
                  <a:pt x="1313" y="6068"/>
                  <a:pt x="1328" y="6064"/>
                  <a:pt x="1342" y="6058"/>
                </a:cubicBezTo>
                <a:cubicBezTo>
                  <a:pt x="1396" y="6033"/>
                  <a:pt x="1419" y="5973"/>
                  <a:pt x="1396" y="5919"/>
                </a:cubicBezTo>
                <a:cubicBezTo>
                  <a:pt x="1367" y="5857"/>
                  <a:pt x="1340" y="5793"/>
                  <a:pt x="1313" y="5732"/>
                </a:cubicBezTo>
                <a:cubicBezTo>
                  <a:pt x="1297" y="5691"/>
                  <a:pt x="1259" y="5668"/>
                  <a:pt x="1218" y="5668"/>
                </a:cubicBezTo>
                <a:close/>
                <a:moveTo>
                  <a:pt x="1560" y="6421"/>
                </a:moveTo>
                <a:cubicBezTo>
                  <a:pt x="1545" y="6421"/>
                  <a:pt x="1530" y="6425"/>
                  <a:pt x="1516" y="6431"/>
                </a:cubicBezTo>
                <a:cubicBezTo>
                  <a:pt x="1464" y="6458"/>
                  <a:pt x="1444" y="6522"/>
                  <a:pt x="1468" y="6572"/>
                </a:cubicBezTo>
                <a:lnTo>
                  <a:pt x="1562" y="6760"/>
                </a:lnTo>
                <a:cubicBezTo>
                  <a:pt x="1580" y="6796"/>
                  <a:pt x="1614" y="6818"/>
                  <a:pt x="1653" y="6818"/>
                </a:cubicBezTo>
                <a:cubicBezTo>
                  <a:pt x="1671" y="6818"/>
                  <a:pt x="1686" y="6814"/>
                  <a:pt x="1701" y="6804"/>
                </a:cubicBezTo>
                <a:cubicBezTo>
                  <a:pt x="1754" y="6777"/>
                  <a:pt x="1775" y="6713"/>
                  <a:pt x="1748" y="6663"/>
                </a:cubicBezTo>
                <a:cubicBezTo>
                  <a:pt x="1717" y="6603"/>
                  <a:pt x="1688" y="6543"/>
                  <a:pt x="1657" y="6479"/>
                </a:cubicBezTo>
                <a:cubicBezTo>
                  <a:pt x="1638" y="6442"/>
                  <a:pt x="1599" y="6421"/>
                  <a:pt x="1560" y="6421"/>
                </a:cubicBezTo>
                <a:close/>
                <a:moveTo>
                  <a:pt x="24843" y="6433"/>
                </a:moveTo>
                <a:cubicBezTo>
                  <a:pt x="24842" y="6433"/>
                  <a:pt x="24841" y="6433"/>
                  <a:pt x="24839" y="6433"/>
                </a:cubicBezTo>
                <a:cubicBezTo>
                  <a:pt x="24783" y="6437"/>
                  <a:pt x="24739" y="6481"/>
                  <a:pt x="24739" y="6541"/>
                </a:cubicBezTo>
                <a:cubicBezTo>
                  <a:pt x="24741" y="6611"/>
                  <a:pt x="24741" y="6678"/>
                  <a:pt x="24741" y="6748"/>
                </a:cubicBezTo>
                <a:cubicBezTo>
                  <a:pt x="24741" y="6806"/>
                  <a:pt x="24787" y="6852"/>
                  <a:pt x="24845" y="6852"/>
                </a:cubicBezTo>
                <a:cubicBezTo>
                  <a:pt x="24903" y="6852"/>
                  <a:pt x="24948" y="6804"/>
                  <a:pt x="24948" y="6742"/>
                </a:cubicBezTo>
                <a:cubicBezTo>
                  <a:pt x="24948" y="6675"/>
                  <a:pt x="24946" y="6605"/>
                  <a:pt x="24946" y="6535"/>
                </a:cubicBezTo>
                <a:cubicBezTo>
                  <a:pt x="24944" y="6481"/>
                  <a:pt x="24899" y="6433"/>
                  <a:pt x="24843" y="6433"/>
                </a:cubicBezTo>
                <a:close/>
                <a:moveTo>
                  <a:pt x="1949" y="7160"/>
                </a:moveTo>
                <a:cubicBezTo>
                  <a:pt x="1932" y="7160"/>
                  <a:pt x="1915" y="7164"/>
                  <a:pt x="1899" y="7173"/>
                </a:cubicBezTo>
                <a:cubicBezTo>
                  <a:pt x="1850" y="7202"/>
                  <a:pt x="1831" y="7266"/>
                  <a:pt x="1860" y="7316"/>
                </a:cubicBezTo>
                <a:cubicBezTo>
                  <a:pt x="1893" y="7376"/>
                  <a:pt x="1928" y="7436"/>
                  <a:pt x="1962" y="7498"/>
                </a:cubicBezTo>
                <a:cubicBezTo>
                  <a:pt x="1982" y="7529"/>
                  <a:pt x="2016" y="7548"/>
                  <a:pt x="2053" y="7548"/>
                </a:cubicBezTo>
                <a:cubicBezTo>
                  <a:pt x="2069" y="7548"/>
                  <a:pt x="2088" y="7542"/>
                  <a:pt x="2107" y="7533"/>
                </a:cubicBezTo>
                <a:cubicBezTo>
                  <a:pt x="2156" y="7504"/>
                  <a:pt x="2173" y="7440"/>
                  <a:pt x="2144" y="7391"/>
                </a:cubicBezTo>
                <a:cubicBezTo>
                  <a:pt x="2107" y="7330"/>
                  <a:pt x="2074" y="7272"/>
                  <a:pt x="2040" y="7212"/>
                </a:cubicBezTo>
                <a:cubicBezTo>
                  <a:pt x="2020" y="7179"/>
                  <a:pt x="1985" y="7160"/>
                  <a:pt x="1949" y="7160"/>
                </a:cubicBezTo>
                <a:close/>
                <a:moveTo>
                  <a:pt x="24836" y="7372"/>
                </a:moveTo>
                <a:lnTo>
                  <a:pt x="24731" y="7374"/>
                </a:lnTo>
                <a:cubicBezTo>
                  <a:pt x="24729" y="7442"/>
                  <a:pt x="24725" y="7507"/>
                  <a:pt x="24723" y="7575"/>
                </a:cubicBezTo>
                <a:cubicBezTo>
                  <a:pt x="24722" y="7633"/>
                  <a:pt x="24764" y="7681"/>
                  <a:pt x="24822" y="7683"/>
                </a:cubicBezTo>
                <a:lnTo>
                  <a:pt x="24828" y="7683"/>
                </a:lnTo>
                <a:cubicBezTo>
                  <a:pt x="24884" y="7683"/>
                  <a:pt x="24928" y="7639"/>
                  <a:pt x="24932" y="7581"/>
                </a:cubicBezTo>
                <a:lnTo>
                  <a:pt x="24938" y="7378"/>
                </a:lnTo>
                <a:lnTo>
                  <a:pt x="24836" y="7372"/>
                </a:lnTo>
                <a:close/>
                <a:moveTo>
                  <a:pt x="2377" y="7872"/>
                </a:moveTo>
                <a:cubicBezTo>
                  <a:pt x="2357" y="7872"/>
                  <a:pt x="2337" y="7877"/>
                  <a:pt x="2320" y="7888"/>
                </a:cubicBezTo>
                <a:cubicBezTo>
                  <a:pt x="2271" y="7917"/>
                  <a:pt x="2258" y="7983"/>
                  <a:pt x="2289" y="8031"/>
                </a:cubicBezTo>
                <a:lnTo>
                  <a:pt x="2405" y="8205"/>
                </a:lnTo>
                <a:cubicBezTo>
                  <a:pt x="2424" y="8234"/>
                  <a:pt x="2459" y="8251"/>
                  <a:pt x="2492" y="8251"/>
                </a:cubicBezTo>
                <a:cubicBezTo>
                  <a:pt x="2513" y="8251"/>
                  <a:pt x="2532" y="8246"/>
                  <a:pt x="2548" y="8236"/>
                </a:cubicBezTo>
                <a:cubicBezTo>
                  <a:pt x="2596" y="8203"/>
                  <a:pt x="2608" y="8139"/>
                  <a:pt x="2577" y="8091"/>
                </a:cubicBezTo>
                <a:cubicBezTo>
                  <a:pt x="2538" y="8035"/>
                  <a:pt x="2499" y="7977"/>
                  <a:pt x="2463" y="7919"/>
                </a:cubicBezTo>
                <a:cubicBezTo>
                  <a:pt x="2444" y="7888"/>
                  <a:pt x="2411" y="7872"/>
                  <a:pt x="2377" y="7872"/>
                </a:cubicBezTo>
                <a:close/>
                <a:moveTo>
                  <a:pt x="15902" y="8183"/>
                </a:moveTo>
                <a:cubicBezTo>
                  <a:pt x="15898" y="8183"/>
                  <a:pt x="15894" y="8183"/>
                  <a:pt x="15891" y="8184"/>
                </a:cubicBezTo>
                <a:cubicBezTo>
                  <a:pt x="15821" y="8190"/>
                  <a:pt x="15748" y="8199"/>
                  <a:pt x="15678" y="8213"/>
                </a:cubicBezTo>
                <a:cubicBezTo>
                  <a:pt x="15622" y="8222"/>
                  <a:pt x="15583" y="8276"/>
                  <a:pt x="15593" y="8333"/>
                </a:cubicBezTo>
                <a:cubicBezTo>
                  <a:pt x="15601" y="8383"/>
                  <a:pt x="15643" y="8419"/>
                  <a:pt x="15696" y="8419"/>
                </a:cubicBezTo>
                <a:cubicBezTo>
                  <a:pt x="15699" y="8419"/>
                  <a:pt x="15707" y="8419"/>
                  <a:pt x="15715" y="8416"/>
                </a:cubicBezTo>
                <a:cubicBezTo>
                  <a:pt x="15779" y="8406"/>
                  <a:pt x="15846" y="8396"/>
                  <a:pt x="15912" y="8389"/>
                </a:cubicBezTo>
                <a:cubicBezTo>
                  <a:pt x="15968" y="8383"/>
                  <a:pt x="16009" y="8333"/>
                  <a:pt x="16005" y="8275"/>
                </a:cubicBezTo>
                <a:cubicBezTo>
                  <a:pt x="15999" y="8222"/>
                  <a:pt x="15955" y="8183"/>
                  <a:pt x="15902" y="8183"/>
                </a:cubicBezTo>
                <a:close/>
                <a:moveTo>
                  <a:pt x="16522" y="8185"/>
                </a:moveTo>
                <a:cubicBezTo>
                  <a:pt x="16470" y="8185"/>
                  <a:pt x="16426" y="8223"/>
                  <a:pt x="16422" y="8276"/>
                </a:cubicBezTo>
                <a:cubicBezTo>
                  <a:pt x="16414" y="8333"/>
                  <a:pt x="16455" y="8387"/>
                  <a:pt x="16513" y="8390"/>
                </a:cubicBezTo>
                <a:cubicBezTo>
                  <a:pt x="16579" y="8396"/>
                  <a:pt x="16646" y="8406"/>
                  <a:pt x="16712" y="8418"/>
                </a:cubicBezTo>
                <a:cubicBezTo>
                  <a:pt x="16716" y="8419"/>
                  <a:pt x="16724" y="8419"/>
                  <a:pt x="16729" y="8419"/>
                </a:cubicBezTo>
                <a:cubicBezTo>
                  <a:pt x="16778" y="8419"/>
                  <a:pt x="16822" y="8383"/>
                  <a:pt x="16832" y="8334"/>
                </a:cubicBezTo>
                <a:cubicBezTo>
                  <a:pt x="16841" y="8276"/>
                  <a:pt x="16803" y="8224"/>
                  <a:pt x="16749" y="8215"/>
                </a:cubicBezTo>
                <a:cubicBezTo>
                  <a:pt x="16677" y="8203"/>
                  <a:pt x="16608" y="8193"/>
                  <a:pt x="16536" y="8186"/>
                </a:cubicBezTo>
                <a:cubicBezTo>
                  <a:pt x="16531" y="8185"/>
                  <a:pt x="16527" y="8185"/>
                  <a:pt x="16522" y="8185"/>
                </a:cubicBezTo>
                <a:close/>
                <a:moveTo>
                  <a:pt x="24787" y="8098"/>
                </a:moveTo>
                <a:cubicBezTo>
                  <a:pt x="24735" y="8098"/>
                  <a:pt x="24690" y="8139"/>
                  <a:pt x="24685" y="8193"/>
                </a:cubicBezTo>
                <a:cubicBezTo>
                  <a:pt x="24677" y="8261"/>
                  <a:pt x="24673" y="8331"/>
                  <a:pt x="24665" y="8398"/>
                </a:cubicBezTo>
                <a:cubicBezTo>
                  <a:pt x="24662" y="8456"/>
                  <a:pt x="24702" y="8506"/>
                  <a:pt x="24760" y="8512"/>
                </a:cubicBezTo>
                <a:lnTo>
                  <a:pt x="24770" y="8512"/>
                </a:lnTo>
                <a:cubicBezTo>
                  <a:pt x="24822" y="8512"/>
                  <a:pt x="24868" y="8470"/>
                  <a:pt x="24870" y="8418"/>
                </a:cubicBezTo>
                <a:cubicBezTo>
                  <a:pt x="24878" y="8350"/>
                  <a:pt x="24886" y="8280"/>
                  <a:pt x="24890" y="8209"/>
                </a:cubicBezTo>
                <a:cubicBezTo>
                  <a:pt x="24895" y="8155"/>
                  <a:pt x="24855" y="8103"/>
                  <a:pt x="24797" y="8099"/>
                </a:cubicBezTo>
                <a:cubicBezTo>
                  <a:pt x="24793" y="8098"/>
                  <a:pt x="24790" y="8098"/>
                  <a:pt x="24787" y="8098"/>
                </a:cubicBezTo>
                <a:close/>
                <a:moveTo>
                  <a:pt x="15098" y="8379"/>
                </a:moveTo>
                <a:cubicBezTo>
                  <a:pt x="15085" y="8379"/>
                  <a:pt x="15072" y="8381"/>
                  <a:pt x="15060" y="8387"/>
                </a:cubicBezTo>
                <a:cubicBezTo>
                  <a:pt x="14992" y="8410"/>
                  <a:pt x="14926" y="8439"/>
                  <a:pt x="14861" y="8468"/>
                </a:cubicBezTo>
                <a:cubicBezTo>
                  <a:pt x="14810" y="8493"/>
                  <a:pt x="14787" y="8553"/>
                  <a:pt x="14810" y="8605"/>
                </a:cubicBezTo>
                <a:cubicBezTo>
                  <a:pt x="14828" y="8644"/>
                  <a:pt x="14867" y="8667"/>
                  <a:pt x="14905" y="8667"/>
                </a:cubicBezTo>
                <a:cubicBezTo>
                  <a:pt x="14919" y="8667"/>
                  <a:pt x="14934" y="8663"/>
                  <a:pt x="14948" y="8659"/>
                </a:cubicBezTo>
                <a:cubicBezTo>
                  <a:pt x="15008" y="8632"/>
                  <a:pt x="15071" y="8605"/>
                  <a:pt x="15133" y="8582"/>
                </a:cubicBezTo>
                <a:cubicBezTo>
                  <a:pt x="15187" y="8561"/>
                  <a:pt x="15216" y="8499"/>
                  <a:pt x="15195" y="8447"/>
                </a:cubicBezTo>
                <a:cubicBezTo>
                  <a:pt x="15177" y="8405"/>
                  <a:pt x="15138" y="8379"/>
                  <a:pt x="15098" y="8379"/>
                </a:cubicBezTo>
                <a:close/>
                <a:moveTo>
                  <a:pt x="17327" y="8380"/>
                </a:moveTo>
                <a:cubicBezTo>
                  <a:pt x="17286" y="8380"/>
                  <a:pt x="17248" y="8406"/>
                  <a:pt x="17232" y="8447"/>
                </a:cubicBezTo>
                <a:cubicBezTo>
                  <a:pt x="17209" y="8499"/>
                  <a:pt x="17236" y="8559"/>
                  <a:pt x="17290" y="8582"/>
                </a:cubicBezTo>
                <a:cubicBezTo>
                  <a:pt x="17352" y="8605"/>
                  <a:pt x="17415" y="8632"/>
                  <a:pt x="17473" y="8661"/>
                </a:cubicBezTo>
                <a:cubicBezTo>
                  <a:pt x="17487" y="8669"/>
                  <a:pt x="17504" y="8671"/>
                  <a:pt x="17518" y="8671"/>
                </a:cubicBezTo>
                <a:cubicBezTo>
                  <a:pt x="17556" y="8671"/>
                  <a:pt x="17593" y="8649"/>
                  <a:pt x="17612" y="8613"/>
                </a:cubicBezTo>
                <a:cubicBezTo>
                  <a:pt x="17638" y="8562"/>
                  <a:pt x="17614" y="8499"/>
                  <a:pt x="17564" y="8476"/>
                </a:cubicBezTo>
                <a:cubicBezTo>
                  <a:pt x="17498" y="8445"/>
                  <a:pt x="17435" y="8414"/>
                  <a:pt x="17367" y="8389"/>
                </a:cubicBezTo>
                <a:cubicBezTo>
                  <a:pt x="17354" y="8383"/>
                  <a:pt x="17340" y="8380"/>
                  <a:pt x="17327" y="8380"/>
                </a:cubicBezTo>
                <a:close/>
                <a:moveTo>
                  <a:pt x="2850" y="8557"/>
                </a:moveTo>
                <a:cubicBezTo>
                  <a:pt x="2829" y="8557"/>
                  <a:pt x="2808" y="8563"/>
                  <a:pt x="2789" y="8576"/>
                </a:cubicBezTo>
                <a:cubicBezTo>
                  <a:pt x="2743" y="8611"/>
                  <a:pt x="2733" y="8676"/>
                  <a:pt x="2768" y="8721"/>
                </a:cubicBezTo>
                <a:cubicBezTo>
                  <a:pt x="2809" y="8777"/>
                  <a:pt x="2851" y="8833"/>
                  <a:pt x="2894" y="8889"/>
                </a:cubicBezTo>
                <a:cubicBezTo>
                  <a:pt x="2913" y="8914"/>
                  <a:pt x="2944" y="8930"/>
                  <a:pt x="2975" y="8930"/>
                </a:cubicBezTo>
                <a:cubicBezTo>
                  <a:pt x="2996" y="8930"/>
                  <a:pt x="3019" y="8922"/>
                  <a:pt x="3039" y="8908"/>
                </a:cubicBezTo>
                <a:cubicBezTo>
                  <a:pt x="3083" y="8874"/>
                  <a:pt x="3091" y="8808"/>
                  <a:pt x="3058" y="8763"/>
                </a:cubicBezTo>
                <a:cubicBezTo>
                  <a:pt x="3015" y="8709"/>
                  <a:pt x="2975" y="8653"/>
                  <a:pt x="2934" y="8599"/>
                </a:cubicBezTo>
                <a:cubicBezTo>
                  <a:pt x="2913" y="8571"/>
                  <a:pt x="2882" y="8557"/>
                  <a:pt x="2850" y="8557"/>
                </a:cubicBezTo>
                <a:close/>
                <a:moveTo>
                  <a:pt x="14365" y="8765"/>
                </a:moveTo>
                <a:cubicBezTo>
                  <a:pt x="14345" y="8765"/>
                  <a:pt x="14324" y="8770"/>
                  <a:pt x="14306" y="8783"/>
                </a:cubicBezTo>
                <a:cubicBezTo>
                  <a:pt x="14246" y="8823"/>
                  <a:pt x="14188" y="8864"/>
                  <a:pt x="14132" y="8908"/>
                </a:cubicBezTo>
                <a:cubicBezTo>
                  <a:pt x="14086" y="8941"/>
                  <a:pt x="14078" y="9007"/>
                  <a:pt x="14113" y="9053"/>
                </a:cubicBezTo>
                <a:cubicBezTo>
                  <a:pt x="14132" y="9078"/>
                  <a:pt x="14163" y="9094"/>
                  <a:pt x="14194" y="9094"/>
                </a:cubicBezTo>
                <a:cubicBezTo>
                  <a:pt x="14217" y="9094"/>
                  <a:pt x="14239" y="9086"/>
                  <a:pt x="14260" y="9073"/>
                </a:cubicBezTo>
                <a:cubicBezTo>
                  <a:pt x="14314" y="9030"/>
                  <a:pt x="14368" y="8991"/>
                  <a:pt x="14424" y="8953"/>
                </a:cubicBezTo>
                <a:cubicBezTo>
                  <a:pt x="14470" y="8920"/>
                  <a:pt x="14482" y="8856"/>
                  <a:pt x="14451" y="8808"/>
                </a:cubicBezTo>
                <a:cubicBezTo>
                  <a:pt x="14429" y="8780"/>
                  <a:pt x="14397" y="8765"/>
                  <a:pt x="14365" y="8765"/>
                </a:cubicBezTo>
                <a:close/>
                <a:moveTo>
                  <a:pt x="18040" y="8797"/>
                </a:moveTo>
                <a:cubicBezTo>
                  <a:pt x="18010" y="8797"/>
                  <a:pt x="17981" y="8810"/>
                  <a:pt x="17960" y="8835"/>
                </a:cubicBezTo>
                <a:cubicBezTo>
                  <a:pt x="17924" y="8881"/>
                  <a:pt x="17931" y="8945"/>
                  <a:pt x="17976" y="8982"/>
                </a:cubicBezTo>
                <a:cubicBezTo>
                  <a:pt x="18026" y="9022"/>
                  <a:pt x="18076" y="9069"/>
                  <a:pt x="18123" y="9115"/>
                </a:cubicBezTo>
                <a:cubicBezTo>
                  <a:pt x="18142" y="9136"/>
                  <a:pt x="18169" y="9146"/>
                  <a:pt x="18194" y="9146"/>
                </a:cubicBezTo>
                <a:cubicBezTo>
                  <a:pt x="18221" y="9146"/>
                  <a:pt x="18248" y="9136"/>
                  <a:pt x="18267" y="9113"/>
                </a:cubicBezTo>
                <a:cubicBezTo>
                  <a:pt x="18308" y="9073"/>
                  <a:pt x="18308" y="9007"/>
                  <a:pt x="18267" y="8966"/>
                </a:cubicBezTo>
                <a:cubicBezTo>
                  <a:pt x="18217" y="8918"/>
                  <a:pt x="18163" y="8866"/>
                  <a:pt x="18107" y="8821"/>
                </a:cubicBezTo>
                <a:cubicBezTo>
                  <a:pt x="18087" y="8805"/>
                  <a:pt x="18064" y="8797"/>
                  <a:pt x="18040" y="8797"/>
                </a:cubicBezTo>
                <a:close/>
                <a:moveTo>
                  <a:pt x="24692" y="8922"/>
                </a:moveTo>
                <a:cubicBezTo>
                  <a:pt x="24641" y="8922"/>
                  <a:pt x="24597" y="8959"/>
                  <a:pt x="24590" y="9011"/>
                </a:cubicBezTo>
                <a:cubicBezTo>
                  <a:pt x="24580" y="9078"/>
                  <a:pt x="24571" y="9146"/>
                  <a:pt x="24559" y="9214"/>
                </a:cubicBezTo>
                <a:cubicBezTo>
                  <a:pt x="24551" y="9270"/>
                  <a:pt x="24590" y="9324"/>
                  <a:pt x="24646" y="9333"/>
                </a:cubicBezTo>
                <a:cubicBezTo>
                  <a:pt x="24652" y="9335"/>
                  <a:pt x="24658" y="9335"/>
                  <a:pt x="24664" y="9335"/>
                </a:cubicBezTo>
                <a:cubicBezTo>
                  <a:pt x="24714" y="9335"/>
                  <a:pt x="24758" y="9299"/>
                  <a:pt x="24764" y="9250"/>
                </a:cubicBezTo>
                <a:cubicBezTo>
                  <a:pt x="24778" y="9181"/>
                  <a:pt x="24787" y="9113"/>
                  <a:pt x="24797" y="9044"/>
                </a:cubicBezTo>
                <a:cubicBezTo>
                  <a:pt x="24807" y="8986"/>
                  <a:pt x="24768" y="8932"/>
                  <a:pt x="24710" y="8924"/>
                </a:cubicBezTo>
                <a:cubicBezTo>
                  <a:pt x="24704" y="8923"/>
                  <a:pt x="24698" y="8922"/>
                  <a:pt x="24692" y="8922"/>
                </a:cubicBezTo>
                <a:close/>
                <a:moveTo>
                  <a:pt x="3363" y="9210"/>
                </a:moveTo>
                <a:cubicBezTo>
                  <a:pt x="3339" y="9210"/>
                  <a:pt x="3315" y="9218"/>
                  <a:pt x="3296" y="9233"/>
                </a:cubicBezTo>
                <a:cubicBezTo>
                  <a:pt x="3251" y="9272"/>
                  <a:pt x="3245" y="9337"/>
                  <a:pt x="3282" y="9382"/>
                </a:cubicBezTo>
                <a:cubicBezTo>
                  <a:pt x="3328" y="9434"/>
                  <a:pt x="3371" y="9488"/>
                  <a:pt x="3417" y="9540"/>
                </a:cubicBezTo>
                <a:cubicBezTo>
                  <a:pt x="3439" y="9565"/>
                  <a:pt x="3468" y="9577"/>
                  <a:pt x="3497" y="9577"/>
                </a:cubicBezTo>
                <a:cubicBezTo>
                  <a:pt x="3518" y="9577"/>
                  <a:pt x="3543" y="9567"/>
                  <a:pt x="3564" y="9552"/>
                </a:cubicBezTo>
                <a:cubicBezTo>
                  <a:pt x="3609" y="9513"/>
                  <a:pt x="3613" y="9449"/>
                  <a:pt x="3576" y="9405"/>
                </a:cubicBezTo>
                <a:cubicBezTo>
                  <a:pt x="3533" y="9355"/>
                  <a:pt x="3487" y="9301"/>
                  <a:pt x="3444" y="9248"/>
                </a:cubicBezTo>
                <a:cubicBezTo>
                  <a:pt x="3423" y="9223"/>
                  <a:pt x="3393" y="9210"/>
                  <a:pt x="3363" y="9210"/>
                </a:cubicBezTo>
                <a:close/>
                <a:moveTo>
                  <a:pt x="13731" y="9303"/>
                </a:moveTo>
                <a:cubicBezTo>
                  <a:pt x="13703" y="9303"/>
                  <a:pt x="13675" y="9314"/>
                  <a:pt x="13655" y="9335"/>
                </a:cubicBezTo>
                <a:cubicBezTo>
                  <a:pt x="13607" y="9386"/>
                  <a:pt x="13558" y="9440"/>
                  <a:pt x="13514" y="9492"/>
                </a:cubicBezTo>
                <a:cubicBezTo>
                  <a:pt x="13475" y="9536"/>
                  <a:pt x="13479" y="9600"/>
                  <a:pt x="13524" y="9639"/>
                </a:cubicBezTo>
                <a:cubicBezTo>
                  <a:pt x="13543" y="9656"/>
                  <a:pt x="13566" y="9664"/>
                  <a:pt x="13591" y="9664"/>
                </a:cubicBezTo>
                <a:cubicBezTo>
                  <a:pt x="13620" y="9664"/>
                  <a:pt x="13649" y="9652"/>
                  <a:pt x="13668" y="9629"/>
                </a:cubicBezTo>
                <a:cubicBezTo>
                  <a:pt x="13713" y="9579"/>
                  <a:pt x="13759" y="9529"/>
                  <a:pt x="13806" y="9480"/>
                </a:cubicBezTo>
                <a:cubicBezTo>
                  <a:pt x="13846" y="9440"/>
                  <a:pt x="13844" y="9372"/>
                  <a:pt x="13804" y="9333"/>
                </a:cubicBezTo>
                <a:cubicBezTo>
                  <a:pt x="13784" y="9313"/>
                  <a:pt x="13758" y="9303"/>
                  <a:pt x="13731" y="9303"/>
                </a:cubicBezTo>
                <a:close/>
                <a:moveTo>
                  <a:pt x="18570" y="9434"/>
                </a:moveTo>
                <a:cubicBezTo>
                  <a:pt x="18554" y="9434"/>
                  <a:pt x="18536" y="9438"/>
                  <a:pt x="18521" y="9446"/>
                </a:cubicBezTo>
                <a:cubicBezTo>
                  <a:pt x="18470" y="9473"/>
                  <a:pt x="18453" y="9536"/>
                  <a:pt x="18480" y="9587"/>
                </a:cubicBezTo>
                <a:cubicBezTo>
                  <a:pt x="18511" y="9645"/>
                  <a:pt x="18540" y="9704"/>
                  <a:pt x="18567" y="9764"/>
                </a:cubicBezTo>
                <a:cubicBezTo>
                  <a:pt x="18584" y="9803"/>
                  <a:pt x="18619" y="9828"/>
                  <a:pt x="18662" y="9828"/>
                </a:cubicBezTo>
                <a:cubicBezTo>
                  <a:pt x="18675" y="9828"/>
                  <a:pt x="18691" y="9826"/>
                  <a:pt x="18704" y="9820"/>
                </a:cubicBezTo>
                <a:cubicBezTo>
                  <a:pt x="18754" y="9795"/>
                  <a:pt x="18780" y="9735"/>
                  <a:pt x="18758" y="9683"/>
                </a:cubicBezTo>
                <a:cubicBezTo>
                  <a:pt x="18729" y="9616"/>
                  <a:pt x="18695" y="9550"/>
                  <a:pt x="18662" y="9488"/>
                </a:cubicBezTo>
                <a:cubicBezTo>
                  <a:pt x="18643" y="9452"/>
                  <a:pt x="18607" y="9434"/>
                  <a:pt x="18570" y="9434"/>
                </a:cubicBezTo>
                <a:close/>
                <a:moveTo>
                  <a:pt x="24551" y="9743"/>
                </a:moveTo>
                <a:cubicBezTo>
                  <a:pt x="24503" y="9743"/>
                  <a:pt x="24459" y="9777"/>
                  <a:pt x="24449" y="9826"/>
                </a:cubicBezTo>
                <a:cubicBezTo>
                  <a:pt x="24434" y="9890"/>
                  <a:pt x="24420" y="9958"/>
                  <a:pt x="24405" y="10025"/>
                </a:cubicBezTo>
                <a:cubicBezTo>
                  <a:pt x="24391" y="10081"/>
                  <a:pt x="24426" y="10137"/>
                  <a:pt x="24482" y="10149"/>
                </a:cubicBezTo>
                <a:cubicBezTo>
                  <a:pt x="24492" y="10151"/>
                  <a:pt x="24499" y="10151"/>
                  <a:pt x="24507" y="10151"/>
                </a:cubicBezTo>
                <a:cubicBezTo>
                  <a:pt x="24555" y="10151"/>
                  <a:pt x="24596" y="10120"/>
                  <a:pt x="24606" y="10074"/>
                </a:cubicBezTo>
                <a:cubicBezTo>
                  <a:pt x="24623" y="10006"/>
                  <a:pt x="24636" y="9936"/>
                  <a:pt x="24652" y="9869"/>
                </a:cubicBezTo>
                <a:cubicBezTo>
                  <a:pt x="24664" y="9813"/>
                  <a:pt x="24627" y="9759"/>
                  <a:pt x="24571" y="9745"/>
                </a:cubicBezTo>
                <a:cubicBezTo>
                  <a:pt x="24564" y="9744"/>
                  <a:pt x="24557" y="9743"/>
                  <a:pt x="24551" y="9743"/>
                </a:cubicBezTo>
                <a:close/>
                <a:moveTo>
                  <a:pt x="3912" y="9831"/>
                </a:moveTo>
                <a:cubicBezTo>
                  <a:pt x="3886" y="9831"/>
                  <a:pt x="3860" y="9840"/>
                  <a:pt x="3841" y="9859"/>
                </a:cubicBezTo>
                <a:cubicBezTo>
                  <a:pt x="3798" y="9898"/>
                  <a:pt x="3796" y="9965"/>
                  <a:pt x="3835" y="10006"/>
                </a:cubicBezTo>
                <a:lnTo>
                  <a:pt x="3980" y="10159"/>
                </a:lnTo>
                <a:cubicBezTo>
                  <a:pt x="4001" y="10180"/>
                  <a:pt x="4028" y="10190"/>
                  <a:pt x="4055" y="10190"/>
                </a:cubicBezTo>
                <a:cubicBezTo>
                  <a:pt x="4082" y="10190"/>
                  <a:pt x="4107" y="10180"/>
                  <a:pt x="4127" y="10161"/>
                </a:cubicBezTo>
                <a:cubicBezTo>
                  <a:pt x="4169" y="10120"/>
                  <a:pt x="4171" y="10054"/>
                  <a:pt x="4130" y="10014"/>
                </a:cubicBezTo>
                <a:cubicBezTo>
                  <a:pt x="4082" y="9963"/>
                  <a:pt x="4036" y="9915"/>
                  <a:pt x="3987" y="9863"/>
                </a:cubicBezTo>
                <a:cubicBezTo>
                  <a:pt x="3967" y="9842"/>
                  <a:pt x="3940" y="9831"/>
                  <a:pt x="3912" y="9831"/>
                </a:cubicBezTo>
                <a:close/>
                <a:moveTo>
                  <a:pt x="13218" y="9957"/>
                </a:moveTo>
                <a:cubicBezTo>
                  <a:pt x="13185" y="9957"/>
                  <a:pt x="13152" y="9973"/>
                  <a:pt x="13131" y="10004"/>
                </a:cubicBezTo>
                <a:cubicBezTo>
                  <a:pt x="13093" y="10062"/>
                  <a:pt x="13058" y="10126"/>
                  <a:pt x="13021" y="10186"/>
                </a:cubicBezTo>
                <a:cubicBezTo>
                  <a:pt x="12992" y="10236"/>
                  <a:pt x="13010" y="10300"/>
                  <a:pt x="13060" y="10329"/>
                </a:cubicBezTo>
                <a:cubicBezTo>
                  <a:pt x="13073" y="10338"/>
                  <a:pt x="13093" y="10342"/>
                  <a:pt x="13110" y="10342"/>
                </a:cubicBezTo>
                <a:cubicBezTo>
                  <a:pt x="13147" y="10342"/>
                  <a:pt x="13183" y="10323"/>
                  <a:pt x="13203" y="10288"/>
                </a:cubicBezTo>
                <a:cubicBezTo>
                  <a:pt x="13234" y="10232"/>
                  <a:pt x="13270" y="10170"/>
                  <a:pt x="13305" y="10116"/>
                </a:cubicBezTo>
                <a:cubicBezTo>
                  <a:pt x="13338" y="10068"/>
                  <a:pt x="13323" y="10004"/>
                  <a:pt x="13274" y="9973"/>
                </a:cubicBezTo>
                <a:cubicBezTo>
                  <a:pt x="13257" y="9962"/>
                  <a:pt x="13238" y="9957"/>
                  <a:pt x="13218" y="9957"/>
                </a:cubicBezTo>
                <a:close/>
                <a:moveTo>
                  <a:pt x="18829" y="10217"/>
                </a:moveTo>
                <a:cubicBezTo>
                  <a:pt x="18823" y="10217"/>
                  <a:pt x="18818" y="10218"/>
                  <a:pt x="18812" y="10218"/>
                </a:cubicBezTo>
                <a:cubicBezTo>
                  <a:pt x="18758" y="10228"/>
                  <a:pt x="18716" y="10282"/>
                  <a:pt x="18725" y="10338"/>
                </a:cubicBezTo>
                <a:cubicBezTo>
                  <a:pt x="18735" y="10402"/>
                  <a:pt x="18743" y="10468"/>
                  <a:pt x="18749" y="10535"/>
                </a:cubicBezTo>
                <a:cubicBezTo>
                  <a:pt x="18752" y="10591"/>
                  <a:pt x="18799" y="10632"/>
                  <a:pt x="18851" y="10632"/>
                </a:cubicBezTo>
                <a:lnTo>
                  <a:pt x="18859" y="10632"/>
                </a:lnTo>
                <a:cubicBezTo>
                  <a:pt x="18917" y="10628"/>
                  <a:pt x="18959" y="10580"/>
                  <a:pt x="18955" y="10522"/>
                </a:cubicBezTo>
                <a:cubicBezTo>
                  <a:pt x="18952" y="10448"/>
                  <a:pt x="18942" y="10377"/>
                  <a:pt x="18932" y="10305"/>
                </a:cubicBezTo>
                <a:cubicBezTo>
                  <a:pt x="18922" y="10257"/>
                  <a:pt x="18880" y="10217"/>
                  <a:pt x="18829" y="10217"/>
                </a:cubicBezTo>
                <a:close/>
                <a:moveTo>
                  <a:pt x="4497" y="10419"/>
                </a:moveTo>
                <a:cubicBezTo>
                  <a:pt x="4470" y="10419"/>
                  <a:pt x="4442" y="10429"/>
                  <a:pt x="4422" y="10450"/>
                </a:cubicBezTo>
                <a:cubicBezTo>
                  <a:pt x="4384" y="10495"/>
                  <a:pt x="4385" y="10561"/>
                  <a:pt x="4426" y="10599"/>
                </a:cubicBezTo>
                <a:cubicBezTo>
                  <a:pt x="4476" y="10647"/>
                  <a:pt x="4530" y="10696"/>
                  <a:pt x="4581" y="10740"/>
                </a:cubicBezTo>
                <a:cubicBezTo>
                  <a:pt x="4600" y="10758"/>
                  <a:pt x="4627" y="10767"/>
                  <a:pt x="4652" y="10767"/>
                </a:cubicBezTo>
                <a:cubicBezTo>
                  <a:pt x="4681" y="10767"/>
                  <a:pt x="4710" y="10756"/>
                  <a:pt x="4729" y="10734"/>
                </a:cubicBezTo>
                <a:cubicBezTo>
                  <a:pt x="4768" y="10690"/>
                  <a:pt x="4764" y="10624"/>
                  <a:pt x="4722" y="10586"/>
                </a:cubicBezTo>
                <a:cubicBezTo>
                  <a:pt x="4670" y="10541"/>
                  <a:pt x="4619" y="10493"/>
                  <a:pt x="4569" y="10447"/>
                </a:cubicBezTo>
                <a:cubicBezTo>
                  <a:pt x="4549" y="10428"/>
                  <a:pt x="4523" y="10419"/>
                  <a:pt x="4497" y="10419"/>
                </a:cubicBezTo>
                <a:close/>
                <a:moveTo>
                  <a:pt x="24349" y="10547"/>
                </a:moveTo>
                <a:cubicBezTo>
                  <a:pt x="24305" y="10547"/>
                  <a:pt x="24263" y="10576"/>
                  <a:pt x="24250" y="10622"/>
                </a:cubicBezTo>
                <a:cubicBezTo>
                  <a:pt x="24231" y="10690"/>
                  <a:pt x="24211" y="10756"/>
                  <a:pt x="24192" y="10821"/>
                </a:cubicBezTo>
                <a:cubicBezTo>
                  <a:pt x="24175" y="10875"/>
                  <a:pt x="24208" y="10933"/>
                  <a:pt x="24262" y="10951"/>
                </a:cubicBezTo>
                <a:cubicBezTo>
                  <a:pt x="24275" y="10953"/>
                  <a:pt x="24285" y="10957"/>
                  <a:pt x="24294" y="10957"/>
                </a:cubicBezTo>
                <a:cubicBezTo>
                  <a:pt x="24337" y="10957"/>
                  <a:pt x="24378" y="10928"/>
                  <a:pt x="24393" y="10879"/>
                </a:cubicBezTo>
                <a:cubicBezTo>
                  <a:pt x="24412" y="10814"/>
                  <a:pt x="24432" y="10746"/>
                  <a:pt x="24451" y="10678"/>
                </a:cubicBezTo>
                <a:cubicBezTo>
                  <a:pt x="24465" y="10622"/>
                  <a:pt x="24434" y="10564"/>
                  <a:pt x="24378" y="10551"/>
                </a:cubicBezTo>
                <a:cubicBezTo>
                  <a:pt x="24368" y="10548"/>
                  <a:pt x="24359" y="10547"/>
                  <a:pt x="24349" y="10547"/>
                </a:cubicBezTo>
                <a:close/>
                <a:moveTo>
                  <a:pt x="12840" y="10699"/>
                </a:moveTo>
                <a:cubicBezTo>
                  <a:pt x="12800" y="10699"/>
                  <a:pt x="12762" y="10724"/>
                  <a:pt x="12745" y="10765"/>
                </a:cubicBezTo>
                <a:cubicBezTo>
                  <a:pt x="12720" y="10831"/>
                  <a:pt x="12695" y="10899"/>
                  <a:pt x="12673" y="10966"/>
                </a:cubicBezTo>
                <a:cubicBezTo>
                  <a:pt x="12654" y="11018"/>
                  <a:pt x="12683" y="11078"/>
                  <a:pt x="12739" y="11096"/>
                </a:cubicBezTo>
                <a:cubicBezTo>
                  <a:pt x="12751" y="11098"/>
                  <a:pt x="12760" y="11102"/>
                  <a:pt x="12772" y="11102"/>
                </a:cubicBezTo>
                <a:cubicBezTo>
                  <a:pt x="12816" y="11102"/>
                  <a:pt x="12857" y="11073"/>
                  <a:pt x="12870" y="11034"/>
                </a:cubicBezTo>
                <a:cubicBezTo>
                  <a:pt x="12890" y="10970"/>
                  <a:pt x="12915" y="10904"/>
                  <a:pt x="12938" y="10843"/>
                </a:cubicBezTo>
                <a:cubicBezTo>
                  <a:pt x="12961" y="10789"/>
                  <a:pt x="12934" y="10729"/>
                  <a:pt x="12880" y="10707"/>
                </a:cubicBezTo>
                <a:cubicBezTo>
                  <a:pt x="12867" y="10702"/>
                  <a:pt x="12853" y="10699"/>
                  <a:pt x="12840" y="10699"/>
                </a:cubicBezTo>
                <a:close/>
                <a:moveTo>
                  <a:pt x="5124" y="10966"/>
                </a:moveTo>
                <a:cubicBezTo>
                  <a:pt x="5094" y="10966"/>
                  <a:pt x="5063" y="10980"/>
                  <a:pt x="5042" y="11005"/>
                </a:cubicBezTo>
                <a:cubicBezTo>
                  <a:pt x="5006" y="11049"/>
                  <a:pt x="5013" y="11115"/>
                  <a:pt x="5058" y="11152"/>
                </a:cubicBezTo>
                <a:cubicBezTo>
                  <a:pt x="5110" y="11198"/>
                  <a:pt x="5166" y="11241"/>
                  <a:pt x="5218" y="11285"/>
                </a:cubicBezTo>
                <a:cubicBezTo>
                  <a:pt x="5238" y="11301"/>
                  <a:pt x="5263" y="11308"/>
                  <a:pt x="5284" y="11308"/>
                </a:cubicBezTo>
                <a:cubicBezTo>
                  <a:pt x="5313" y="11308"/>
                  <a:pt x="5344" y="11297"/>
                  <a:pt x="5363" y="11266"/>
                </a:cubicBezTo>
                <a:cubicBezTo>
                  <a:pt x="5400" y="11221"/>
                  <a:pt x="5392" y="11156"/>
                  <a:pt x="5350" y="11121"/>
                </a:cubicBezTo>
                <a:lnTo>
                  <a:pt x="5189" y="10989"/>
                </a:lnTo>
                <a:cubicBezTo>
                  <a:pt x="5170" y="10974"/>
                  <a:pt x="5147" y="10966"/>
                  <a:pt x="5124" y="10966"/>
                </a:cubicBezTo>
                <a:close/>
                <a:moveTo>
                  <a:pt x="18827" y="11046"/>
                </a:moveTo>
                <a:cubicBezTo>
                  <a:pt x="18777" y="11046"/>
                  <a:pt x="18732" y="11082"/>
                  <a:pt x="18725" y="11134"/>
                </a:cubicBezTo>
                <a:cubicBezTo>
                  <a:pt x="18716" y="11200"/>
                  <a:pt x="18704" y="11268"/>
                  <a:pt x="18691" y="11333"/>
                </a:cubicBezTo>
                <a:cubicBezTo>
                  <a:pt x="18677" y="11388"/>
                  <a:pt x="18714" y="11444"/>
                  <a:pt x="18770" y="11455"/>
                </a:cubicBezTo>
                <a:cubicBezTo>
                  <a:pt x="18778" y="11459"/>
                  <a:pt x="18783" y="11459"/>
                  <a:pt x="18791" y="11459"/>
                </a:cubicBezTo>
                <a:cubicBezTo>
                  <a:pt x="18839" y="11459"/>
                  <a:pt x="18884" y="11424"/>
                  <a:pt x="18894" y="11376"/>
                </a:cubicBezTo>
                <a:cubicBezTo>
                  <a:pt x="18909" y="11306"/>
                  <a:pt x="18921" y="11237"/>
                  <a:pt x="18932" y="11165"/>
                </a:cubicBezTo>
                <a:cubicBezTo>
                  <a:pt x="18942" y="11107"/>
                  <a:pt x="18903" y="11055"/>
                  <a:pt x="18845" y="11047"/>
                </a:cubicBezTo>
                <a:cubicBezTo>
                  <a:pt x="18839" y="11046"/>
                  <a:pt x="18833" y="11046"/>
                  <a:pt x="18827" y="11046"/>
                </a:cubicBezTo>
                <a:close/>
                <a:moveTo>
                  <a:pt x="24093" y="11338"/>
                </a:moveTo>
                <a:cubicBezTo>
                  <a:pt x="24051" y="11338"/>
                  <a:pt x="24012" y="11365"/>
                  <a:pt x="23997" y="11405"/>
                </a:cubicBezTo>
                <a:cubicBezTo>
                  <a:pt x="23972" y="11471"/>
                  <a:pt x="23949" y="11536"/>
                  <a:pt x="23923" y="11598"/>
                </a:cubicBezTo>
                <a:cubicBezTo>
                  <a:pt x="23902" y="11650"/>
                  <a:pt x="23929" y="11712"/>
                  <a:pt x="23981" y="11733"/>
                </a:cubicBezTo>
                <a:cubicBezTo>
                  <a:pt x="23995" y="11739"/>
                  <a:pt x="24008" y="11741"/>
                  <a:pt x="24020" y="11741"/>
                </a:cubicBezTo>
                <a:cubicBezTo>
                  <a:pt x="24063" y="11741"/>
                  <a:pt x="24103" y="11714"/>
                  <a:pt x="24115" y="11674"/>
                </a:cubicBezTo>
                <a:cubicBezTo>
                  <a:pt x="24142" y="11608"/>
                  <a:pt x="24165" y="11542"/>
                  <a:pt x="24190" y="11478"/>
                </a:cubicBezTo>
                <a:cubicBezTo>
                  <a:pt x="24211" y="11424"/>
                  <a:pt x="24182" y="11364"/>
                  <a:pt x="24130" y="11345"/>
                </a:cubicBezTo>
                <a:cubicBezTo>
                  <a:pt x="24118" y="11340"/>
                  <a:pt x="24106" y="11338"/>
                  <a:pt x="24093" y="11338"/>
                </a:cubicBezTo>
                <a:close/>
                <a:moveTo>
                  <a:pt x="5776" y="11482"/>
                </a:moveTo>
                <a:cubicBezTo>
                  <a:pt x="5744" y="11482"/>
                  <a:pt x="5713" y="11496"/>
                  <a:pt x="5692" y="11523"/>
                </a:cubicBezTo>
                <a:cubicBezTo>
                  <a:pt x="5659" y="11569"/>
                  <a:pt x="5669" y="11635"/>
                  <a:pt x="5715" y="11668"/>
                </a:cubicBezTo>
                <a:cubicBezTo>
                  <a:pt x="5769" y="11710"/>
                  <a:pt x="5825" y="11751"/>
                  <a:pt x="5883" y="11791"/>
                </a:cubicBezTo>
                <a:cubicBezTo>
                  <a:pt x="5902" y="11803"/>
                  <a:pt x="5922" y="11811"/>
                  <a:pt x="5943" y="11811"/>
                </a:cubicBezTo>
                <a:cubicBezTo>
                  <a:pt x="5978" y="11811"/>
                  <a:pt x="6009" y="11797"/>
                  <a:pt x="6028" y="11768"/>
                </a:cubicBezTo>
                <a:cubicBezTo>
                  <a:pt x="6063" y="11722"/>
                  <a:pt x="6049" y="11656"/>
                  <a:pt x="6005" y="11623"/>
                </a:cubicBezTo>
                <a:cubicBezTo>
                  <a:pt x="5949" y="11585"/>
                  <a:pt x="5893" y="11542"/>
                  <a:pt x="5837" y="11502"/>
                </a:cubicBezTo>
                <a:cubicBezTo>
                  <a:pt x="5819" y="11488"/>
                  <a:pt x="5798" y="11482"/>
                  <a:pt x="5776" y="11482"/>
                </a:cubicBezTo>
                <a:close/>
                <a:moveTo>
                  <a:pt x="12624" y="11497"/>
                </a:moveTo>
                <a:cubicBezTo>
                  <a:pt x="12574" y="11497"/>
                  <a:pt x="12529" y="11533"/>
                  <a:pt x="12521" y="11585"/>
                </a:cubicBezTo>
                <a:cubicBezTo>
                  <a:pt x="12509" y="11654"/>
                  <a:pt x="12499" y="11726"/>
                  <a:pt x="12492" y="11797"/>
                </a:cubicBezTo>
                <a:cubicBezTo>
                  <a:pt x="12484" y="11851"/>
                  <a:pt x="12526" y="11905"/>
                  <a:pt x="12584" y="11909"/>
                </a:cubicBezTo>
                <a:lnTo>
                  <a:pt x="12596" y="11909"/>
                </a:lnTo>
                <a:cubicBezTo>
                  <a:pt x="12648" y="11909"/>
                  <a:pt x="12693" y="11871"/>
                  <a:pt x="12700" y="11817"/>
                </a:cubicBezTo>
                <a:cubicBezTo>
                  <a:pt x="12706" y="11749"/>
                  <a:pt x="12716" y="11681"/>
                  <a:pt x="12725" y="11616"/>
                </a:cubicBezTo>
                <a:cubicBezTo>
                  <a:pt x="12733" y="11560"/>
                  <a:pt x="12695" y="11507"/>
                  <a:pt x="12639" y="11498"/>
                </a:cubicBezTo>
                <a:cubicBezTo>
                  <a:pt x="12634" y="11497"/>
                  <a:pt x="12629" y="11497"/>
                  <a:pt x="12624" y="11497"/>
                </a:cubicBezTo>
                <a:close/>
                <a:moveTo>
                  <a:pt x="18604" y="11849"/>
                </a:moveTo>
                <a:cubicBezTo>
                  <a:pt x="18563" y="11849"/>
                  <a:pt x="18525" y="11872"/>
                  <a:pt x="18509" y="11913"/>
                </a:cubicBezTo>
                <a:cubicBezTo>
                  <a:pt x="18484" y="11973"/>
                  <a:pt x="18455" y="12035"/>
                  <a:pt x="18426" y="12097"/>
                </a:cubicBezTo>
                <a:cubicBezTo>
                  <a:pt x="18403" y="12147"/>
                  <a:pt x="18424" y="12209"/>
                  <a:pt x="18474" y="12234"/>
                </a:cubicBezTo>
                <a:cubicBezTo>
                  <a:pt x="18490" y="12242"/>
                  <a:pt x="18507" y="12244"/>
                  <a:pt x="18521" y="12244"/>
                </a:cubicBezTo>
                <a:cubicBezTo>
                  <a:pt x="18559" y="12244"/>
                  <a:pt x="18596" y="12222"/>
                  <a:pt x="18613" y="12188"/>
                </a:cubicBezTo>
                <a:cubicBezTo>
                  <a:pt x="18644" y="12122"/>
                  <a:pt x="18673" y="12058"/>
                  <a:pt x="18700" y="11992"/>
                </a:cubicBezTo>
                <a:cubicBezTo>
                  <a:pt x="18722" y="11938"/>
                  <a:pt x="18696" y="11878"/>
                  <a:pt x="18644" y="11857"/>
                </a:cubicBezTo>
                <a:cubicBezTo>
                  <a:pt x="18631" y="11852"/>
                  <a:pt x="18617" y="11849"/>
                  <a:pt x="18604" y="11849"/>
                </a:cubicBezTo>
                <a:close/>
                <a:moveTo>
                  <a:pt x="6458" y="11954"/>
                </a:moveTo>
                <a:cubicBezTo>
                  <a:pt x="6425" y="11954"/>
                  <a:pt x="6391" y="11971"/>
                  <a:pt x="6370" y="12002"/>
                </a:cubicBezTo>
                <a:cubicBezTo>
                  <a:pt x="6339" y="12048"/>
                  <a:pt x="6355" y="12112"/>
                  <a:pt x="6403" y="12145"/>
                </a:cubicBezTo>
                <a:cubicBezTo>
                  <a:pt x="6461" y="12184"/>
                  <a:pt x="6521" y="12222"/>
                  <a:pt x="6579" y="12257"/>
                </a:cubicBezTo>
                <a:cubicBezTo>
                  <a:pt x="6596" y="12271"/>
                  <a:pt x="6615" y="12275"/>
                  <a:pt x="6635" y="12275"/>
                </a:cubicBezTo>
                <a:cubicBezTo>
                  <a:pt x="6671" y="12275"/>
                  <a:pt x="6704" y="12257"/>
                  <a:pt x="6718" y="12224"/>
                </a:cubicBezTo>
                <a:cubicBezTo>
                  <a:pt x="6751" y="12176"/>
                  <a:pt x="6735" y="12112"/>
                  <a:pt x="6687" y="12081"/>
                </a:cubicBezTo>
                <a:cubicBezTo>
                  <a:pt x="6629" y="12045"/>
                  <a:pt x="6571" y="12006"/>
                  <a:pt x="6513" y="11971"/>
                </a:cubicBezTo>
                <a:cubicBezTo>
                  <a:pt x="6496" y="11959"/>
                  <a:pt x="6477" y="11954"/>
                  <a:pt x="6458" y="11954"/>
                </a:cubicBezTo>
                <a:close/>
                <a:moveTo>
                  <a:pt x="23775" y="12103"/>
                </a:moveTo>
                <a:cubicBezTo>
                  <a:pt x="23735" y="12103"/>
                  <a:pt x="23697" y="12125"/>
                  <a:pt x="23680" y="12164"/>
                </a:cubicBezTo>
                <a:cubicBezTo>
                  <a:pt x="23651" y="12226"/>
                  <a:pt x="23622" y="12290"/>
                  <a:pt x="23591" y="12350"/>
                </a:cubicBezTo>
                <a:cubicBezTo>
                  <a:pt x="23566" y="12402"/>
                  <a:pt x="23589" y="12464"/>
                  <a:pt x="23639" y="12489"/>
                </a:cubicBezTo>
                <a:cubicBezTo>
                  <a:pt x="23653" y="12497"/>
                  <a:pt x="23670" y="12499"/>
                  <a:pt x="23686" y="12499"/>
                </a:cubicBezTo>
                <a:cubicBezTo>
                  <a:pt x="23724" y="12499"/>
                  <a:pt x="23759" y="12479"/>
                  <a:pt x="23777" y="12439"/>
                </a:cubicBezTo>
                <a:cubicBezTo>
                  <a:pt x="23808" y="12375"/>
                  <a:pt x="23838" y="12313"/>
                  <a:pt x="23867" y="12251"/>
                </a:cubicBezTo>
                <a:cubicBezTo>
                  <a:pt x="23893" y="12199"/>
                  <a:pt x="23871" y="12137"/>
                  <a:pt x="23817" y="12112"/>
                </a:cubicBezTo>
                <a:cubicBezTo>
                  <a:pt x="23804" y="12106"/>
                  <a:pt x="23789" y="12103"/>
                  <a:pt x="23775" y="12103"/>
                </a:cubicBezTo>
                <a:close/>
                <a:moveTo>
                  <a:pt x="7169" y="12386"/>
                </a:moveTo>
                <a:cubicBezTo>
                  <a:pt x="7133" y="12386"/>
                  <a:pt x="7099" y="12405"/>
                  <a:pt x="7079" y="12439"/>
                </a:cubicBezTo>
                <a:cubicBezTo>
                  <a:pt x="7050" y="12489"/>
                  <a:pt x="7068" y="12553"/>
                  <a:pt x="7118" y="12582"/>
                </a:cubicBezTo>
                <a:cubicBezTo>
                  <a:pt x="7180" y="12615"/>
                  <a:pt x="7241" y="12649"/>
                  <a:pt x="7301" y="12682"/>
                </a:cubicBezTo>
                <a:cubicBezTo>
                  <a:pt x="7319" y="12690"/>
                  <a:pt x="7334" y="12696"/>
                  <a:pt x="7352" y="12696"/>
                </a:cubicBezTo>
                <a:cubicBezTo>
                  <a:pt x="7388" y="12696"/>
                  <a:pt x="7425" y="12676"/>
                  <a:pt x="7441" y="12642"/>
                </a:cubicBezTo>
                <a:cubicBezTo>
                  <a:pt x="7468" y="12593"/>
                  <a:pt x="7450" y="12528"/>
                  <a:pt x="7400" y="12503"/>
                </a:cubicBezTo>
                <a:cubicBezTo>
                  <a:pt x="7342" y="12468"/>
                  <a:pt x="7282" y="12435"/>
                  <a:pt x="7222" y="12400"/>
                </a:cubicBezTo>
                <a:cubicBezTo>
                  <a:pt x="7205" y="12391"/>
                  <a:pt x="7187" y="12386"/>
                  <a:pt x="7169" y="12386"/>
                </a:cubicBezTo>
                <a:close/>
                <a:moveTo>
                  <a:pt x="12584" y="12325"/>
                </a:moveTo>
                <a:cubicBezTo>
                  <a:pt x="12581" y="12325"/>
                  <a:pt x="12579" y="12325"/>
                  <a:pt x="12577" y="12325"/>
                </a:cubicBezTo>
                <a:cubicBezTo>
                  <a:pt x="12519" y="12331"/>
                  <a:pt x="12474" y="12379"/>
                  <a:pt x="12480" y="12437"/>
                </a:cubicBezTo>
                <a:cubicBezTo>
                  <a:pt x="12484" y="12506"/>
                  <a:pt x="12492" y="12580"/>
                  <a:pt x="12501" y="12649"/>
                </a:cubicBezTo>
                <a:cubicBezTo>
                  <a:pt x="12509" y="12700"/>
                  <a:pt x="12555" y="12738"/>
                  <a:pt x="12606" y="12738"/>
                </a:cubicBezTo>
                <a:lnTo>
                  <a:pt x="12619" y="12738"/>
                </a:lnTo>
                <a:cubicBezTo>
                  <a:pt x="12677" y="12731"/>
                  <a:pt x="12716" y="12680"/>
                  <a:pt x="12710" y="12622"/>
                </a:cubicBezTo>
                <a:cubicBezTo>
                  <a:pt x="12700" y="12557"/>
                  <a:pt x="12693" y="12489"/>
                  <a:pt x="12687" y="12421"/>
                </a:cubicBezTo>
                <a:cubicBezTo>
                  <a:pt x="12683" y="12366"/>
                  <a:pt x="12637" y="12325"/>
                  <a:pt x="12584" y="12325"/>
                </a:cubicBezTo>
                <a:close/>
                <a:moveTo>
                  <a:pt x="18199" y="12566"/>
                </a:moveTo>
                <a:cubicBezTo>
                  <a:pt x="18166" y="12566"/>
                  <a:pt x="18135" y="12581"/>
                  <a:pt x="18115" y="12609"/>
                </a:cubicBezTo>
                <a:cubicBezTo>
                  <a:pt x="18076" y="12663"/>
                  <a:pt x="18036" y="12717"/>
                  <a:pt x="17991" y="12767"/>
                </a:cubicBezTo>
                <a:cubicBezTo>
                  <a:pt x="17952" y="12814"/>
                  <a:pt x="17960" y="12879"/>
                  <a:pt x="18003" y="12914"/>
                </a:cubicBezTo>
                <a:cubicBezTo>
                  <a:pt x="18026" y="12931"/>
                  <a:pt x="18047" y="12939"/>
                  <a:pt x="18072" y="12939"/>
                </a:cubicBezTo>
                <a:cubicBezTo>
                  <a:pt x="18101" y="12939"/>
                  <a:pt x="18130" y="12928"/>
                  <a:pt x="18148" y="12901"/>
                </a:cubicBezTo>
                <a:cubicBezTo>
                  <a:pt x="18194" y="12845"/>
                  <a:pt x="18240" y="12789"/>
                  <a:pt x="18281" y="12731"/>
                </a:cubicBezTo>
                <a:cubicBezTo>
                  <a:pt x="18316" y="12686"/>
                  <a:pt x="18306" y="12620"/>
                  <a:pt x="18260" y="12586"/>
                </a:cubicBezTo>
                <a:cubicBezTo>
                  <a:pt x="18241" y="12573"/>
                  <a:pt x="18220" y="12566"/>
                  <a:pt x="18199" y="12566"/>
                </a:cubicBezTo>
                <a:close/>
                <a:moveTo>
                  <a:pt x="7903" y="12777"/>
                </a:moveTo>
                <a:cubicBezTo>
                  <a:pt x="7865" y="12777"/>
                  <a:pt x="7829" y="12799"/>
                  <a:pt x="7810" y="12835"/>
                </a:cubicBezTo>
                <a:cubicBezTo>
                  <a:pt x="7784" y="12889"/>
                  <a:pt x="7806" y="12949"/>
                  <a:pt x="7856" y="12976"/>
                </a:cubicBezTo>
                <a:cubicBezTo>
                  <a:pt x="7920" y="13007"/>
                  <a:pt x="7982" y="13038"/>
                  <a:pt x="8045" y="13067"/>
                </a:cubicBezTo>
                <a:cubicBezTo>
                  <a:pt x="8059" y="13074"/>
                  <a:pt x="8076" y="13076"/>
                  <a:pt x="8092" y="13076"/>
                </a:cubicBezTo>
                <a:cubicBezTo>
                  <a:pt x="8130" y="13076"/>
                  <a:pt x="8165" y="13055"/>
                  <a:pt x="8184" y="13017"/>
                </a:cubicBezTo>
                <a:cubicBezTo>
                  <a:pt x="8212" y="12964"/>
                  <a:pt x="8186" y="12903"/>
                  <a:pt x="8136" y="12877"/>
                </a:cubicBezTo>
                <a:cubicBezTo>
                  <a:pt x="8074" y="12848"/>
                  <a:pt x="8011" y="12821"/>
                  <a:pt x="7951" y="12789"/>
                </a:cubicBezTo>
                <a:cubicBezTo>
                  <a:pt x="7935" y="12781"/>
                  <a:pt x="7919" y="12777"/>
                  <a:pt x="7903" y="12777"/>
                </a:cubicBezTo>
                <a:close/>
                <a:moveTo>
                  <a:pt x="23394" y="12844"/>
                </a:moveTo>
                <a:cubicBezTo>
                  <a:pt x="23358" y="12844"/>
                  <a:pt x="23323" y="12861"/>
                  <a:pt x="23303" y="12895"/>
                </a:cubicBezTo>
                <a:cubicBezTo>
                  <a:pt x="23266" y="12955"/>
                  <a:pt x="23234" y="13015"/>
                  <a:pt x="23197" y="13073"/>
                </a:cubicBezTo>
                <a:cubicBezTo>
                  <a:pt x="23166" y="13121"/>
                  <a:pt x="23183" y="13185"/>
                  <a:pt x="23232" y="13214"/>
                </a:cubicBezTo>
                <a:cubicBezTo>
                  <a:pt x="23247" y="13223"/>
                  <a:pt x="23265" y="13229"/>
                  <a:pt x="23284" y="13229"/>
                </a:cubicBezTo>
                <a:cubicBezTo>
                  <a:pt x="23321" y="13229"/>
                  <a:pt x="23353" y="13210"/>
                  <a:pt x="23377" y="13181"/>
                </a:cubicBezTo>
                <a:cubicBezTo>
                  <a:pt x="23415" y="13121"/>
                  <a:pt x="23448" y="13059"/>
                  <a:pt x="23485" y="12999"/>
                </a:cubicBezTo>
                <a:cubicBezTo>
                  <a:pt x="23512" y="12949"/>
                  <a:pt x="23496" y="12885"/>
                  <a:pt x="23446" y="12856"/>
                </a:cubicBezTo>
                <a:cubicBezTo>
                  <a:pt x="23430" y="12848"/>
                  <a:pt x="23412" y="12844"/>
                  <a:pt x="23394" y="12844"/>
                </a:cubicBezTo>
                <a:close/>
                <a:moveTo>
                  <a:pt x="8658" y="13127"/>
                </a:moveTo>
                <a:cubicBezTo>
                  <a:pt x="8618" y="13127"/>
                  <a:pt x="8579" y="13150"/>
                  <a:pt x="8561" y="13190"/>
                </a:cubicBezTo>
                <a:cubicBezTo>
                  <a:pt x="8540" y="13241"/>
                  <a:pt x="8565" y="13304"/>
                  <a:pt x="8617" y="13326"/>
                </a:cubicBezTo>
                <a:cubicBezTo>
                  <a:pt x="8683" y="13353"/>
                  <a:pt x="8745" y="13378"/>
                  <a:pt x="8811" y="13405"/>
                </a:cubicBezTo>
                <a:cubicBezTo>
                  <a:pt x="8822" y="13411"/>
                  <a:pt x="8838" y="13413"/>
                  <a:pt x="8849" y="13413"/>
                </a:cubicBezTo>
                <a:cubicBezTo>
                  <a:pt x="8890" y="13413"/>
                  <a:pt x="8928" y="13388"/>
                  <a:pt x="8946" y="13349"/>
                </a:cubicBezTo>
                <a:cubicBezTo>
                  <a:pt x="8967" y="13297"/>
                  <a:pt x="8942" y="13237"/>
                  <a:pt x="8888" y="13214"/>
                </a:cubicBezTo>
                <a:cubicBezTo>
                  <a:pt x="8822" y="13187"/>
                  <a:pt x="8760" y="13161"/>
                  <a:pt x="8697" y="13134"/>
                </a:cubicBezTo>
                <a:cubicBezTo>
                  <a:pt x="8684" y="13129"/>
                  <a:pt x="8671" y="13127"/>
                  <a:pt x="8658" y="13127"/>
                </a:cubicBezTo>
                <a:close/>
                <a:moveTo>
                  <a:pt x="17627" y="13167"/>
                </a:moveTo>
                <a:cubicBezTo>
                  <a:pt x="17605" y="13167"/>
                  <a:pt x="17582" y="13175"/>
                  <a:pt x="17562" y="13190"/>
                </a:cubicBezTo>
                <a:cubicBezTo>
                  <a:pt x="17508" y="13233"/>
                  <a:pt x="17456" y="13275"/>
                  <a:pt x="17400" y="13314"/>
                </a:cubicBezTo>
                <a:cubicBezTo>
                  <a:pt x="17352" y="13347"/>
                  <a:pt x="17342" y="13413"/>
                  <a:pt x="17377" y="13459"/>
                </a:cubicBezTo>
                <a:cubicBezTo>
                  <a:pt x="17398" y="13488"/>
                  <a:pt x="17429" y="13502"/>
                  <a:pt x="17460" y="13502"/>
                </a:cubicBezTo>
                <a:cubicBezTo>
                  <a:pt x="17483" y="13502"/>
                  <a:pt x="17504" y="13494"/>
                  <a:pt x="17522" y="13482"/>
                </a:cubicBezTo>
                <a:cubicBezTo>
                  <a:pt x="17580" y="13438"/>
                  <a:pt x="17634" y="13395"/>
                  <a:pt x="17690" y="13353"/>
                </a:cubicBezTo>
                <a:cubicBezTo>
                  <a:pt x="17736" y="13318"/>
                  <a:pt x="17744" y="13250"/>
                  <a:pt x="17707" y="13208"/>
                </a:cubicBezTo>
                <a:cubicBezTo>
                  <a:pt x="17687" y="13181"/>
                  <a:pt x="17657" y="13167"/>
                  <a:pt x="17627" y="13167"/>
                </a:cubicBezTo>
                <a:close/>
                <a:moveTo>
                  <a:pt x="12741" y="13137"/>
                </a:moveTo>
                <a:cubicBezTo>
                  <a:pt x="12731" y="13137"/>
                  <a:pt x="12720" y="13139"/>
                  <a:pt x="12710" y="13142"/>
                </a:cubicBezTo>
                <a:cubicBezTo>
                  <a:pt x="12654" y="13160"/>
                  <a:pt x="12623" y="13217"/>
                  <a:pt x="12639" y="13272"/>
                </a:cubicBezTo>
                <a:cubicBezTo>
                  <a:pt x="12662" y="13339"/>
                  <a:pt x="12683" y="13407"/>
                  <a:pt x="12706" y="13474"/>
                </a:cubicBezTo>
                <a:cubicBezTo>
                  <a:pt x="12722" y="13519"/>
                  <a:pt x="12760" y="13546"/>
                  <a:pt x="12803" y="13546"/>
                </a:cubicBezTo>
                <a:cubicBezTo>
                  <a:pt x="12816" y="13546"/>
                  <a:pt x="12826" y="13542"/>
                  <a:pt x="12839" y="13536"/>
                </a:cubicBezTo>
                <a:cubicBezTo>
                  <a:pt x="12894" y="13517"/>
                  <a:pt x="12923" y="13455"/>
                  <a:pt x="12903" y="13403"/>
                </a:cubicBezTo>
                <a:cubicBezTo>
                  <a:pt x="12880" y="13339"/>
                  <a:pt x="12859" y="13277"/>
                  <a:pt x="12839" y="13212"/>
                </a:cubicBezTo>
                <a:cubicBezTo>
                  <a:pt x="12825" y="13166"/>
                  <a:pt x="12785" y="13137"/>
                  <a:pt x="12741" y="13137"/>
                </a:cubicBezTo>
                <a:close/>
                <a:moveTo>
                  <a:pt x="9431" y="13426"/>
                </a:moveTo>
                <a:cubicBezTo>
                  <a:pt x="9388" y="13426"/>
                  <a:pt x="9348" y="13453"/>
                  <a:pt x="9332" y="13494"/>
                </a:cubicBezTo>
                <a:cubicBezTo>
                  <a:pt x="9313" y="13548"/>
                  <a:pt x="9342" y="13608"/>
                  <a:pt x="9396" y="13627"/>
                </a:cubicBezTo>
                <a:cubicBezTo>
                  <a:pt x="9460" y="13652"/>
                  <a:pt x="9527" y="13675"/>
                  <a:pt x="9593" y="13697"/>
                </a:cubicBezTo>
                <a:cubicBezTo>
                  <a:pt x="9605" y="13701"/>
                  <a:pt x="9614" y="13703"/>
                  <a:pt x="9628" y="13703"/>
                </a:cubicBezTo>
                <a:cubicBezTo>
                  <a:pt x="9670" y="13703"/>
                  <a:pt x="9711" y="13675"/>
                  <a:pt x="9726" y="13633"/>
                </a:cubicBezTo>
                <a:cubicBezTo>
                  <a:pt x="9744" y="13577"/>
                  <a:pt x="9715" y="13519"/>
                  <a:pt x="9661" y="13500"/>
                </a:cubicBezTo>
                <a:cubicBezTo>
                  <a:pt x="9595" y="13478"/>
                  <a:pt x="9531" y="13455"/>
                  <a:pt x="9466" y="13432"/>
                </a:cubicBezTo>
                <a:cubicBezTo>
                  <a:pt x="9454" y="13428"/>
                  <a:pt x="9442" y="13426"/>
                  <a:pt x="9431" y="13426"/>
                </a:cubicBezTo>
                <a:close/>
                <a:moveTo>
                  <a:pt x="22942" y="13540"/>
                </a:moveTo>
                <a:cubicBezTo>
                  <a:pt x="22909" y="13540"/>
                  <a:pt x="22877" y="13555"/>
                  <a:pt x="22857" y="13583"/>
                </a:cubicBezTo>
                <a:lnTo>
                  <a:pt x="22849" y="13594"/>
                </a:lnTo>
                <a:cubicBezTo>
                  <a:pt x="22810" y="13645"/>
                  <a:pt x="22772" y="13697"/>
                  <a:pt x="22733" y="13749"/>
                </a:cubicBezTo>
                <a:cubicBezTo>
                  <a:pt x="22696" y="13793"/>
                  <a:pt x="22706" y="13859"/>
                  <a:pt x="22752" y="13894"/>
                </a:cubicBezTo>
                <a:cubicBezTo>
                  <a:pt x="22772" y="13907"/>
                  <a:pt x="22793" y="13915"/>
                  <a:pt x="22816" y="13915"/>
                </a:cubicBezTo>
                <a:cubicBezTo>
                  <a:pt x="22847" y="13915"/>
                  <a:pt x="22878" y="13900"/>
                  <a:pt x="22899" y="13873"/>
                </a:cubicBezTo>
                <a:cubicBezTo>
                  <a:pt x="22942" y="13820"/>
                  <a:pt x="22980" y="13766"/>
                  <a:pt x="23019" y="13714"/>
                </a:cubicBezTo>
                <a:lnTo>
                  <a:pt x="23025" y="13704"/>
                </a:lnTo>
                <a:cubicBezTo>
                  <a:pt x="23060" y="13658"/>
                  <a:pt x="23048" y="13594"/>
                  <a:pt x="23002" y="13560"/>
                </a:cubicBezTo>
                <a:cubicBezTo>
                  <a:pt x="22984" y="13546"/>
                  <a:pt x="22963" y="13540"/>
                  <a:pt x="22942" y="13540"/>
                </a:cubicBezTo>
                <a:close/>
                <a:moveTo>
                  <a:pt x="16929" y="13621"/>
                </a:moveTo>
                <a:cubicBezTo>
                  <a:pt x="16912" y="13621"/>
                  <a:pt x="16895" y="13625"/>
                  <a:pt x="16880" y="13633"/>
                </a:cubicBezTo>
                <a:cubicBezTo>
                  <a:pt x="16822" y="13664"/>
                  <a:pt x="16760" y="13693"/>
                  <a:pt x="16698" y="13722"/>
                </a:cubicBezTo>
                <a:cubicBezTo>
                  <a:pt x="16646" y="13745"/>
                  <a:pt x="16625" y="13807"/>
                  <a:pt x="16648" y="13859"/>
                </a:cubicBezTo>
                <a:cubicBezTo>
                  <a:pt x="16666" y="13898"/>
                  <a:pt x="16704" y="13919"/>
                  <a:pt x="16743" y="13919"/>
                </a:cubicBezTo>
                <a:cubicBezTo>
                  <a:pt x="16760" y="13919"/>
                  <a:pt x="16774" y="13915"/>
                  <a:pt x="16785" y="13909"/>
                </a:cubicBezTo>
                <a:cubicBezTo>
                  <a:pt x="16851" y="13878"/>
                  <a:pt x="16915" y="13849"/>
                  <a:pt x="16977" y="13817"/>
                </a:cubicBezTo>
                <a:cubicBezTo>
                  <a:pt x="17029" y="13789"/>
                  <a:pt x="17048" y="13726"/>
                  <a:pt x="17021" y="13675"/>
                </a:cubicBezTo>
                <a:cubicBezTo>
                  <a:pt x="17002" y="13641"/>
                  <a:pt x="16966" y="13621"/>
                  <a:pt x="16929" y="13621"/>
                </a:cubicBezTo>
                <a:close/>
                <a:moveTo>
                  <a:pt x="10223" y="13683"/>
                </a:moveTo>
                <a:cubicBezTo>
                  <a:pt x="10179" y="13683"/>
                  <a:pt x="10137" y="13712"/>
                  <a:pt x="10123" y="13759"/>
                </a:cubicBezTo>
                <a:cubicBezTo>
                  <a:pt x="10105" y="13811"/>
                  <a:pt x="10136" y="13869"/>
                  <a:pt x="10192" y="13886"/>
                </a:cubicBezTo>
                <a:cubicBezTo>
                  <a:pt x="10258" y="13905"/>
                  <a:pt x="10326" y="13925"/>
                  <a:pt x="10393" y="13944"/>
                </a:cubicBezTo>
                <a:cubicBezTo>
                  <a:pt x="10403" y="13946"/>
                  <a:pt x="10412" y="13948"/>
                  <a:pt x="10422" y="13948"/>
                </a:cubicBezTo>
                <a:cubicBezTo>
                  <a:pt x="10468" y="13948"/>
                  <a:pt x="10509" y="13919"/>
                  <a:pt x="10521" y="13871"/>
                </a:cubicBezTo>
                <a:cubicBezTo>
                  <a:pt x="10536" y="13817"/>
                  <a:pt x="10503" y="13759"/>
                  <a:pt x="10449" y="13743"/>
                </a:cubicBezTo>
                <a:cubicBezTo>
                  <a:pt x="10383" y="13726"/>
                  <a:pt x="10316" y="13706"/>
                  <a:pt x="10250" y="13687"/>
                </a:cubicBezTo>
                <a:cubicBezTo>
                  <a:pt x="10241" y="13684"/>
                  <a:pt x="10232" y="13683"/>
                  <a:pt x="10223" y="13683"/>
                </a:cubicBezTo>
                <a:close/>
                <a:moveTo>
                  <a:pt x="11025" y="13895"/>
                </a:moveTo>
                <a:cubicBezTo>
                  <a:pt x="10977" y="13895"/>
                  <a:pt x="10934" y="13927"/>
                  <a:pt x="10925" y="13975"/>
                </a:cubicBezTo>
                <a:cubicBezTo>
                  <a:pt x="10909" y="14033"/>
                  <a:pt x="10946" y="14089"/>
                  <a:pt x="11002" y="14101"/>
                </a:cubicBezTo>
                <a:cubicBezTo>
                  <a:pt x="11071" y="14118"/>
                  <a:pt x="11139" y="14131"/>
                  <a:pt x="11207" y="14147"/>
                </a:cubicBezTo>
                <a:cubicBezTo>
                  <a:pt x="11214" y="14149"/>
                  <a:pt x="11222" y="14149"/>
                  <a:pt x="11228" y="14149"/>
                </a:cubicBezTo>
                <a:cubicBezTo>
                  <a:pt x="11276" y="14149"/>
                  <a:pt x="11321" y="14116"/>
                  <a:pt x="11330" y="14068"/>
                </a:cubicBezTo>
                <a:cubicBezTo>
                  <a:pt x="11342" y="14012"/>
                  <a:pt x="11305" y="13956"/>
                  <a:pt x="11251" y="13944"/>
                </a:cubicBezTo>
                <a:cubicBezTo>
                  <a:pt x="11185" y="13929"/>
                  <a:pt x="11118" y="13913"/>
                  <a:pt x="11050" y="13898"/>
                </a:cubicBezTo>
                <a:cubicBezTo>
                  <a:pt x="11042" y="13896"/>
                  <a:pt x="11033" y="13895"/>
                  <a:pt x="11025" y="13895"/>
                </a:cubicBezTo>
                <a:close/>
                <a:moveTo>
                  <a:pt x="16167" y="13937"/>
                </a:moveTo>
                <a:cubicBezTo>
                  <a:pt x="16156" y="13937"/>
                  <a:pt x="16145" y="13939"/>
                  <a:pt x="16134" y="13942"/>
                </a:cubicBezTo>
                <a:lnTo>
                  <a:pt x="15939" y="14000"/>
                </a:lnTo>
                <a:cubicBezTo>
                  <a:pt x="15883" y="14014"/>
                  <a:pt x="15852" y="14072"/>
                  <a:pt x="15866" y="14128"/>
                </a:cubicBezTo>
                <a:cubicBezTo>
                  <a:pt x="15879" y="14174"/>
                  <a:pt x="15920" y="14203"/>
                  <a:pt x="15966" y="14203"/>
                </a:cubicBezTo>
                <a:cubicBezTo>
                  <a:pt x="15972" y="14203"/>
                  <a:pt x="15981" y="14203"/>
                  <a:pt x="15995" y="14199"/>
                </a:cubicBezTo>
                <a:cubicBezTo>
                  <a:pt x="16063" y="14180"/>
                  <a:pt x="16130" y="14160"/>
                  <a:pt x="16198" y="14139"/>
                </a:cubicBezTo>
                <a:cubicBezTo>
                  <a:pt x="16252" y="14122"/>
                  <a:pt x="16281" y="14064"/>
                  <a:pt x="16266" y="14010"/>
                </a:cubicBezTo>
                <a:cubicBezTo>
                  <a:pt x="16252" y="13965"/>
                  <a:pt x="16211" y="13937"/>
                  <a:pt x="16167" y="13937"/>
                </a:cubicBezTo>
                <a:close/>
                <a:moveTo>
                  <a:pt x="13057" y="13905"/>
                </a:moveTo>
                <a:cubicBezTo>
                  <a:pt x="13041" y="13905"/>
                  <a:pt x="13025" y="13909"/>
                  <a:pt x="13010" y="13917"/>
                </a:cubicBezTo>
                <a:cubicBezTo>
                  <a:pt x="12957" y="13944"/>
                  <a:pt x="12938" y="14006"/>
                  <a:pt x="12965" y="14058"/>
                </a:cubicBezTo>
                <a:cubicBezTo>
                  <a:pt x="12996" y="14120"/>
                  <a:pt x="13033" y="14184"/>
                  <a:pt x="13069" y="14244"/>
                </a:cubicBezTo>
                <a:cubicBezTo>
                  <a:pt x="13089" y="14276"/>
                  <a:pt x="13122" y="14294"/>
                  <a:pt x="13158" y="14294"/>
                </a:cubicBezTo>
                <a:cubicBezTo>
                  <a:pt x="13178" y="14294"/>
                  <a:pt x="13195" y="14290"/>
                  <a:pt x="13212" y="14280"/>
                </a:cubicBezTo>
                <a:cubicBezTo>
                  <a:pt x="13263" y="14251"/>
                  <a:pt x="13276" y="14186"/>
                  <a:pt x="13247" y="14137"/>
                </a:cubicBezTo>
                <a:cubicBezTo>
                  <a:pt x="13214" y="14079"/>
                  <a:pt x="13180" y="14021"/>
                  <a:pt x="13149" y="13961"/>
                </a:cubicBezTo>
                <a:cubicBezTo>
                  <a:pt x="13130" y="13925"/>
                  <a:pt x="13094" y="13905"/>
                  <a:pt x="13057" y="13905"/>
                </a:cubicBezTo>
                <a:close/>
                <a:moveTo>
                  <a:pt x="11841" y="14056"/>
                </a:moveTo>
                <a:cubicBezTo>
                  <a:pt x="11790" y="14056"/>
                  <a:pt x="11747" y="14090"/>
                  <a:pt x="11738" y="14141"/>
                </a:cubicBezTo>
                <a:cubicBezTo>
                  <a:pt x="11728" y="14199"/>
                  <a:pt x="11767" y="14253"/>
                  <a:pt x="11823" y="14263"/>
                </a:cubicBezTo>
                <a:cubicBezTo>
                  <a:pt x="11893" y="14274"/>
                  <a:pt x="11960" y="14286"/>
                  <a:pt x="12030" y="14296"/>
                </a:cubicBezTo>
                <a:cubicBezTo>
                  <a:pt x="12038" y="14300"/>
                  <a:pt x="12043" y="14300"/>
                  <a:pt x="12047" y="14300"/>
                </a:cubicBezTo>
                <a:cubicBezTo>
                  <a:pt x="12096" y="14300"/>
                  <a:pt x="12142" y="14263"/>
                  <a:pt x="12150" y="14209"/>
                </a:cubicBezTo>
                <a:cubicBezTo>
                  <a:pt x="12159" y="14155"/>
                  <a:pt x="12117" y="14101"/>
                  <a:pt x="12063" y="14091"/>
                </a:cubicBezTo>
                <a:cubicBezTo>
                  <a:pt x="11995" y="14079"/>
                  <a:pt x="11927" y="14070"/>
                  <a:pt x="11860" y="14058"/>
                </a:cubicBezTo>
                <a:cubicBezTo>
                  <a:pt x="11853" y="14057"/>
                  <a:pt x="11847" y="14056"/>
                  <a:pt x="11841" y="14056"/>
                </a:cubicBezTo>
                <a:close/>
                <a:moveTo>
                  <a:pt x="15357" y="14130"/>
                </a:moveTo>
                <a:cubicBezTo>
                  <a:pt x="15352" y="14130"/>
                  <a:pt x="15346" y="14130"/>
                  <a:pt x="15340" y="14131"/>
                </a:cubicBezTo>
                <a:cubicBezTo>
                  <a:pt x="15272" y="14145"/>
                  <a:pt x="15205" y="14155"/>
                  <a:pt x="15137" y="14164"/>
                </a:cubicBezTo>
                <a:cubicBezTo>
                  <a:pt x="15079" y="14174"/>
                  <a:pt x="15040" y="14224"/>
                  <a:pt x="15048" y="14282"/>
                </a:cubicBezTo>
                <a:cubicBezTo>
                  <a:pt x="15058" y="14334"/>
                  <a:pt x="15100" y="14371"/>
                  <a:pt x="15151" y="14371"/>
                </a:cubicBezTo>
                <a:lnTo>
                  <a:pt x="15168" y="14371"/>
                </a:lnTo>
                <a:cubicBezTo>
                  <a:pt x="15238" y="14359"/>
                  <a:pt x="15305" y="14350"/>
                  <a:pt x="15377" y="14338"/>
                </a:cubicBezTo>
                <a:cubicBezTo>
                  <a:pt x="15431" y="14329"/>
                  <a:pt x="15469" y="14273"/>
                  <a:pt x="15460" y="14217"/>
                </a:cubicBezTo>
                <a:cubicBezTo>
                  <a:pt x="15451" y="14166"/>
                  <a:pt x="15407" y="14130"/>
                  <a:pt x="15357" y="14130"/>
                </a:cubicBezTo>
                <a:close/>
                <a:moveTo>
                  <a:pt x="12664" y="14173"/>
                </a:moveTo>
                <a:cubicBezTo>
                  <a:pt x="12613" y="14173"/>
                  <a:pt x="12568" y="14211"/>
                  <a:pt x="12561" y="14265"/>
                </a:cubicBezTo>
                <a:cubicBezTo>
                  <a:pt x="12555" y="14321"/>
                  <a:pt x="12596" y="14371"/>
                  <a:pt x="12654" y="14379"/>
                </a:cubicBezTo>
                <a:cubicBezTo>
                  <a:pt x="12722" y="14388"/>
                  <a:pt x="12791" y="14392"/>
                  <a:pt x="12861" y="14400"/>
                </a:cubicBezTo>
                <a:lnTo>
                  <a:pt x="12870" y="14400"/>
                </a:lnTo>
                <a:cubicBezTo>
                  <a:pt x="12925" y="14400"/>
                  <a:pt x="12971" y="14359"/>
                  <a:pt x="12975" y="14305"/>
                </a:cubicBezTo>
                <a:cubicBezTo>
                  <a:pt x="12979" y="14247"/>
                  <a:pt x="12938" y="14197"/>
                  <a:pt x="12880" y="14193"/>
                </a:cubicBezTo>
                <a:cubicBezTo>
                  <a:pt x="12812" y="14188"/>
                  <a:pt x="12743" y="14180"/>
                  <a:pt x="12675" y="14174"/>
                </a:cubicBezTo>
                <a:cubicBezTo>
                  <a:pt x="12672" y="14174"/>
                  <a:pt x="12668" y="14173"/>
                  <a:pt x="12664" y="14173"/>
                </a:cubicBezTo>
                <a:close/>
                <a:moveTo>
                  <a:pt x="14526" y="14226"/>
                </a:moveTo>
                <a:cubicBezTo>
                  <a:pt x="14525" y="14226"/>
                  <a:pt x="14524" y="14226"/>
                  <a:pt x="14523" y="14226"/>
                </a:cubicBezTo>
                <a:cubicBezTo>
                  <a:pt x="14455" y="14228"/>
                  <a:pt x="14385" y="14234"/>
                  <a:pt x="14318" y="14236"/>
                </a:cubicBezTo>
                <a:cubicBezTo>
                  <a:pt x="14262" y="14238"/>
                  <a:pt x="14217" y="14286"/>
                  <a:pt x="14219" y="14344"/>
                </a:cubicBezTo>
                <a:cubicBezTo>
                  <a:pt x="14221" y="14400"/>
                  <a:pt x="14267" y="14445"/>
                  <a:pt x="14324" y="14445"/>
                </a:cubicBezTo>
                <a:lnTo>
                  <a:pt x="14327" y="14445"/>
                </a:lnTo>
                <a:cubicBezTo>
                  <a:pt x="14397" y="14441"/>
                  <a:pt x="14467" y="14439"/>
                  <a:pt x="14538" y="14435"/>
                </a:cubicBezTo>
                <a:cubicBezTo>
                  <a:pt x="14594" y="14429"/>
                  <a:pt x="14637" y="14381"/>
                  <a:pt x="14635" y="14323"/>
                </a:cubicBezTo>
                <a:cubicBezTo>
                  <a:pt x="14629" y="14268"/>
                  <a:pt x="14581" y="14226"/>
                  <a:pt x="14526" y="14226"/>
                </a:cubicBezTo>
                <a:close/>
                <a:moveTo>
                  <a:pt x="13493" y="14234"/>
                </a:moveTo>
                <a:cubicBezTo>
                  <a:pt x="13436" y="14234"/>
                  <a:pt x="13390" y="14276"/>
                  <a:pt x="13388" y="14332"/>
                </a:cubicBezTo>
                <a:cubicBezTo>
                  <a:pt x="13386" y="14390"/>
                  <a:pt x="13429" y="14439"/>
                  <a:pt x="13487" y="14441"/>
                </a:cubicBezTo>
                <a:lnTo>
                  <a:pt x="13697" y="14448"/>
                </a:lnTo>
                <a:lnTo>
                  <a:pt x="13699" y="14448"/>
                </a:lnTo>
                <a:cubicBezTo>
                  <a:pt x="13757" y="14448"/>
                  <a:pt x="13804" y="14402"/>
                  <a:pt x="13804" y="14348"/>
                </a:cubicBezTo>
                <a:cubicBezTo>
                  <a:pt x="13806" y="14290"/>
                  <a:pt x="13759" y="14244"/>
                  <a:pt x="13701" y="14242"/>
                </a:cubicBezTo>
                <a:cubicBezTo>
                  <a:pt x="13634" y="14238"/>
                  <a:pt x="13564" y="14236"/>
                  <a:pt x="13496" y="14234"/>
                </a:cubicBezTo>
                <a:cubicBezTo>
                  <a:pt x="13495" y="14234"/>
                  <a:pt x="13494" y="14234"/>
                  <a:pt x="13493" y="14234"/>
                </a:cubicBezTo>
                <a:close/>
                <a:moveTo>
                  <a:pt x="22415" y="14185"/>
                </a:moveTo>
                <a:cubicBezTo>
                  <a:pt x="22387" y="14185"/>
                  <a:pt x="22359" y="14196"/>
                  <a:pt x="22339" y="14218"/>
                </a:cubicBezTo>
                <a:cubicBezTo>
                  <a:pt x="22294" y="14271"/>
                  <a:pt x="22246" y="14319"/>
                  <a:pt x="22200" y="14369"/>
                </a:cubicBezTo>
                <a:cubicBezTo>
                  <a:pt x="22161" y="14410"/>
                  <a:pt x="22163" y="14477"/>
                  <a:pt x="22204" y="14516"/>
                </a:cubicBezTo>
                <a:cubicBezTo>
                  <a:pt x="22227" y="14535"/>
                  <a:pt x="22250" y="14545"/>
                  <a:pt x="22277" y="14545"/>
                </a:cubicBezTo>
                <a:cubicBezTo>
                  <a:pt x="22306" y="14545"/>
                  <a:pt x="22333" y="14535"/>
                  <a:pt x="22352" y="14514"/>
                </a:cubicBezTo>
                <a:cubicBezTo>
                  <a:pt x="22401" y="14464"/>
                  <a:pt x="22449" y="14412"/>
                  <a:pt x="22494" y="14359"/>
                </a:cubicBezTo>
                <a:cubicBezTo>
                  <a:pt x="22532" y="14315"/>
                  <a:pt x="22530" y="14251"/>
                  <a:pt x="22488" y="14213"/>
                </a:cubicBezTo>
                <a:cubicBezTo>
                  <a:pt x="22467" y="14194"/>
                  <a:pt x="22441" y="14185"/>
                  <a:pt x="22415" y="14185"/>
                </a:cubicBezTo>
                <a:close/>
                <a:moveTo>
                  <a:pt x="13518" y="14597"/>
                </a:moveTo>
                <a:cubicBezTo>
                  <a:pt x="13496" y="14597"/>
                  <a:pt x="13473" y="14605"/>
                  <a:pt x="13454" y="14620"/>
                </a:cubicBezTo>
                <a:cubicBezTo>
                  <a:pt x="13408" y="14653"/>
                  <a:pt x="13400" y="14719"/>
                  <a:pt x="13437" y="14765"/>
                </a:cubicBezTo>
                <a:cubicBezTo>
                  <a:pt x="13479" y="14817"/>
                  <a:pt x="13525" y="14874"/>
                  <a:pt x="13572" y="14928"/>
                </a:cubicBezTo>
                <a:cubicBezTo>
                  <a:pt x="13591" y="14951"/>
                  <a:pt x="13620" y="14962"/>
                  <a:pt x="13649" y="14962"/>
                </a:cubicBezTo>
                <a:cubicBezTo>
                  <a:pt x="13672" y="14962"/>
                  <a:pt x="13697" y="14957"/>
                  <a:pt x="13719" y="14941"/>
                </a:cubicBezTo>
                <a:cubicBezTo>
                  <a:pt x="13763" y="14902"/>
                  <a:pt x="13767" y="14837"/>
                  <a:pt x="13728" y="14794"/>
                </a:cubicBezTo>
                <a:cubicBezTo>
                  <a:pt x="13686" y="14740"/>
                  <a:pt x="13641" y="14690"/>
                  <a:pt x="13599" y="14638"/>
                </a:cubicBezTo>
                <a:cubicBezTo>
                  <a:pt x="13579" y="14611"/>
                  <a:pt x="13549" y="14597"/>
                  <a:pt x="13518" y="14597"/>
                </a:cubicBezTo>
                <a:close/>
                <a:moveTo>
                  <a:pt x="21829" y="14770"/>
                </a:moveTo>
                <a:cubicBezTo>
                  <a:pt x="21804" y="14770"/>
                  <a:pt x="21780" y="14779"/>
                  <a:pt x="21759" y="14796"/>
                </a:cubicBezTo>
                <a:cubicBezTo>
                  <a:pt x="21709" y="14843"/>
                  <a:pt x="21659" y="14889"/>
                  <a:pt x="21605" y="14931"/>
                </a:cubicBezTo>
                <a:cubicBezTo>
                  <a:pt x="21562" y="14970"/>
                  <a:pt x="21556" y="15036"/>
                  <a:pt x="21593" y="15078"/>
                </a:cubicBezTo>
                <a:cubicBezTo>
                  <a:pt x="21614" y="15103"/>
                  <a:pt x="21643" y="15115"/>
                  <a:pt x="21672" y="15115"/>
                </a:cubicBezTo>
                <a:cubicBezTo>
                  <a:pt x="21697" y="15115"/>
                  <a:pt x="21721" y="15107"/>
                  <a:pt x="21740" y="15088"/>
                </a:cubicBezTo>
                <a:lnTo>
                  <a:pt x="21900" y="14951"/>
                </a:lnTo>
                <a:cubicBezTo>
                  <a:pt x="21941" y="14912"/>
                  <a:pt x="21947" y="14846"/>
                  <a:pt x="21908" y="14804"/>
                </a:cubicBezTo>
                <a:cubicBezTo>
                  <a:pt x="21887" y="14782"/>
                  <a:pt x="21858" y="14770"/>
                  <a:pt x="21829" y="14770"/>
                </a:cubicBezTo>
                <a:close/>
                <a:moveTo>
                  <a:pt x="14087" y="15196"/>
                </a:moveTo>
                <a:cubicBezTo>
                  <a:pt x="14058" y="15196"/>
                  <a:pt x="14030" y="15208"/>
                  <a:pt x="14009" y="15231"/>
                </a:cubicBezTo>
                <a:cubicBezTo>
                  <a:pt x="13972" y="15275"/>
                  <a:pt x="13976" y="15339"/>
                  <a:pt x="14018" y="15378"/>
                </a:cubicBezTo>
                <a:cubicBezTo>
                  <a:pt x="14072" y="15424"/>
                  <a:pt x="14125" y="15471"/>
                  <a:pt x="14181" y="15517"/>
                </a:cubicBezTo>
                <a:cubicBezTo>
                  <a:pt x="14200" y="15532"/>
                  <a:pt x="14221" y="15540"/>
                  <a:pt x="14246" y="15540"/>
                </a:cubicBezTo>
                <a:cubicBezTo>
                  <a:pt x="14275" y="15540"/>
                  <a:pt x="14304" y="15529"/>
                  <a:pt x="14325" y="15502"/>
                </a:cubicBezTo>
                <a:cubicBezTo>
                  <a:pt x="14362" y="15455"/>
                  <a:pt x="14354" y="15391"/>
                  <a:pt x="14310" y="15355"/>
                </a:cubicBezTo>
                <a:cubicBezTo>
                  <a:pt x="14258" y="15310"/>
                  <a:pt x="14208" y="15268"/>
                  <a:pt x="14155" y="15221"/>
                </a:cubicBezTo>
                <a:cubicBezTo>
                  <a:pt x="14136" y="15205"/>
                  <a:pt x="14112" y="15196"/>
                  <a:pt x="14087" y="15196"/>
                </a:cubicBezTo>
                <a:close/>
                <a:moveTo>
                  <a:pt x="21179" y="15289"/>
                </a:moveTo>
                <a:cubicBezTo>
                  <a:pt x="21158" y="15289"/>
                  <a:pt x="21137" y="15295"/>
                  <a:pt x="21120" y="15308"/>
                </a:cubicBezTo>
                <a:cubicBezTo>
                  <a:pt x="21064" y="15347"/>
                  <a:pt x="21006" y="15386"/>
                  <a:pt x="20951" y="15424"/>
                </a:cubicBezTo>
                <a:cubicBezTo>
                  <a:pt x="20903" y="15459"/>
                  <a:pt x="20890" y="15521"/>
                  <a:pt x="20923" y="15569"/>
                </a:cubicBezTo>
                <a:cubicBezTo>
                  <a:pt x="20942" y="15598"/>
                  <a:pt x="20975" y="15616"/>
                  <a:pt x="21009" y="15616"/>
                </a:cubicBezTo>
                <a:cubicBezTo>
                  <a:pt x="21031" y="15616"/>
                  <a:pt x="21050" y="15610"/>
                  <a:pt x="21067" y="15598"/>
                </a:cubicBezTo>
                <a:cubicBezTo>
                  <a:pt x="21125" y="15558"/>
                  <a:pt x="21183" y="15519"/>
                  <a:pt x="21241" y="15478"/>
                </a:cubicBezTo>
                <a:cubicBezTo>
                  <a:pt x="21286" y="15444"/>
                  <a:pt x="21299" y="15378"/>
                  <a:pt x="21265" y="15333"/>
                </a:cubicBezTo>
                <a:cubicBezTo>
                  <a:pt x="21244" y="15305"/>
                  <a:pt x="21212" y="15289"/>
                  <a:pt x="21179" y="15289"/>
                </a:cubicBezTo>
                <a:close/>
                <a:moveTo>
                  <a:pt x="14749" y="15700"/>
                </a:moveTo>
                <a:cubicBezTo>
                  <a:pt x="14715" y="15700"/>
                  <a:pt x="14682" y="15718"/>
                  <a:pt x="14662" y="15749"/>
                </a:cubicBezTo>
                <a:cubicBezTo>
                  <a:pt x="14629" y="15797"/>
                  <a:pt x="14644" y="15859"/>
                  <a:pt x="14693" y="15890"/>
                </a:cubicBezTo>
                <a:cubicBezTo>
                  <a:pt x="14753" y="15929"/>
                  <a:pt x="14812" y="15965"/>
                  <a:pt x="14874" y="16002"/>
                </a:cubicBezTo>
                <a:cubicBezTo>
                  <a:pt x="14890" y="16012"/>
                  <a:pt x="14909" y="16016"/>
                  <a:pt x="14926" y="16016"/>
                </a:cubicBezTo>
                <a:cubicBezTo>
                  <a:pt x="14963" y="16016"/>
                  <a:pt x="14996" y="15996"/>
                  <a:pt x="15013" y="15965"/>
                </a:cubicBezTo>
                <a:cubicBezTo>
                  <a:pt x="15042" y="15915"/>
                  <a:pt x="15025" y="15851"/>
                  <a:pt x="14977" y="15822"/>
                </a:cubicBezTo>
                <a:cubicBezTo>
                  <a:pt x="14919" y="15789"/>
                  <a:pt x="14861" y="15753"/>
                  <a:pt x="14803" y="15716"/>
                </a:cubicBezTo>
                <a:cubicBezTo>
                  <a:pt x="14786" y="15705"/>
                  <a:pt x="14767" y="15700"/>
                  <a:pt x="14749" y="15700"/>
                </a:cubicBezTo>
                <a:close/>
                <a:moveTo>
                  <a:pt x="20480" y="15733"/>
                </a:moveTo>
                <a:cubicBezTo>
                  <a:pt x="20463" y="15733"/>
                  <a:pt x="20446" y="15737"/>
                  <a:pt x="20430" y="15745"/>
                </a:cubicBezTo>
                <a:cubicBezTo>
                  <a:pt x="20368" y="15780"/>
                  <a:pt x="20308" y="15811"/>
                  <a:pt x="20248" y="15842"/>
                </a:cubicBezTo>
                <a:cubicBezTo>
                  <a:pt x="20198" y="15869"/>
                  <a:pt x="20175" y="15932"/>
                  <a:pt x="20202" y="15983"/>
                </a:cubicBezTo>
                <a:cubicBezTo>
                  <a:pt x="20219" y="16016"/>
                  <a:pt x="20256" y="16039"/>
                  <a:pt x="20294" y="16039"/>
                </a:cubicBezTo>
                <a:cubicBezTo>
                  <a:pt x="20310" y="16039"/>
                  <a:pt x="20325" y="16033"/>
                  <a:pt x="20343" y="16025"/>
                </a:cubicBezTo>
                <a:cubicBezTo>
                  <a:pt x="20405" y="15994"/>
                  <a:pt x="20465" y="15961"/>
                  <a:pt x="20528" y="15927"/>
                </a:cubicBezTo>
                <a:cubicBezTo>
                  <a:pt x="20579" y="15900"/>
                  <a:pt x="20596" y="15838"/>
                  <a:pt x="20569" y="15786"/>
                </a:cubicBezTo>
                <a:cubicBezTo>
                  <a:pt x="20550" y="15751"/>
                  <a:pt x="20516" y="15733"/>
                  <a:pt x="20480" y="15733"/>
                </a:cubicBezTo>
                <a:close/>
                <a:moveTo>
                  <a:pt x="19727" y="16087"/>
                </a:moveTo>
                <a:cubicBezTo>
                  <a:pt x="19714" y="16087"/>
                  <a:pt x="19702" y="16090"/>
                  <a:pt x="19690" y="16095"/>
                </a:cubicBezTo>
                <a:cubicBezTo>
                  <a:pt x="19628" y="16120"/>
                  <a:pt x="19564" y="16143"/>
                  <a:pt x="19498" y="16168"/>
                </a:cubicBezTo>
                <a:cubicBezTo>
                  <a:pt x="19444" y="16187"/>
                  <a:pt x="19417" y="16247"/>
                  <a:pt x="19437" y="16302"/>
                </a:cubicBezTo>
                <a:cubicBezTo>
                  <a:pt x="19450" y="16342"/>
                  <a:pt x="19489" y="16369"/>
                  <a:pt x="19533" y="16369"/>
                </a:cubicBezTo>
                <a:cubicBezTo>
                  <a:pt x="19545" y="16369"/>
                  <a:pt x="19556" y="16369"/>
                  <a:pt x="19570" y="16363"/>
                </a:cubicBezTo>
                <a:cubicBezTo>
                  <a:pt x="19636" y="16340"/>
                  <a:pt x="19701" y="16315"/>
                  <a:pt x="19767" y="16288"/>
                </a:cubicBezTo>
                <a:cubicBezTo>
                  <a:pt x="19821" y="16267"/>
                  <a:pt x="19846" y="16207"/>
                  <a:pt x="19825" y="16155"/>
                </a:cubicBezTo>
                <a:cubicBezTo>
                  <a:pt x="19809" y="16113"/>
                  <a:pt x="19768" y="16087"/>
                  <a:pt x="19727" y="16087"/>
                </a:cubicBezTo>
                <a:close/>
                <a:moveTo>
                  <a:pt x="15480" y="16089"/>
                </a:moveTo>
                <a:cubicBezTo>
                  <a:pt x="15440" y="16089"/>
                  <a:pt x="15403" y="16113"/>
                  <a:pt x="15386" y="16151"/>
                </a:cubicBezTo>
                <a:cubicBezTo>
                  <a:pt x="15361" y="16205"/>
                  <a:pt x="15386" y="16265"/>
                  <a:pt x="15439" y="16288"/>
                </a:cubicBezTo>
                <a:cubicBezTo>
                  <a:pt x="15504" y="16319"/>
                  <a:pt x="15570" y="16344"/>
                  <a:pt x="15634" y="16371"/>
                </a:cubicBezTo>
                <a:cubicBezTo>
                  <a:pt x="15647" y="16377"/>
                  <a:pt x="15661" y="16379"/>
                  <a:pt x="15672" y="16379"/>
                </a:cubicBezTo>
                <a:cubicBezTo>
                  <a:pt x="15715" y="16379"/>
                  <a:pt x="15753" y="16354"/>
                  <a:pt x="15769" y="16311"/>
                </a:cubicBezTo>
                <a:cubicBezTo>
                  <a:pt x="15792" y="16257"/>
                  <a:pt x="15765" y="16197"/>
                  <a:pt x="15711" y="16176"/>
                </a:cubicBezTo>
                <a:cubicBezTo>
                  <a:pt x="15649" y="16151"/>
                  <a:pt x="15585" y="16126"/>
                  <a:pt x="15524" y="16099"/>
                </a:cubicBezTo>
                <a:cubicBezTo>
                  <a:pt x="15509" y="16092"/>
                  <a:pt x="15494" y="16089"/>
                  <a:pt x="15480" y="16089"/>
                </a:cubicBezTo>
                <a:close/>
                <a:moveTo>
                  <a:pt x="18939" y="16346"/>
                </a:moveTo>
                <a:cubicBezTo>
                  <a:pt x="18930" y="16346"/>
                  <a:pt x="18922" y="16347"/>
                  <a:pt x="18913" y="16350"/>
                </a:cubicBezTo>
                <a:cubicBezTo>
                  <a:pt x="18847" y="16367"/>
                  <a:pt x="18781" y="16381"/>
                  <a:pt x="18714" y="16396"/>
                </a:cubicBezTo>
                <a:cubicBezTo>
                  <a:pt x="18658" y="16408"/>
                  <a:pt x="18623" y="16464"/>
                  <a:pt x="18635" y="16518"/>
                </a:cubicBezTo>
                <a:cubicBezTo>
                  <a:pt x="18644" y="16566"/>
                  <a:pt x="18687" y="16601"/>
                  <a:pt x="18735" y="16601"/>
                </a:cubicBezTo>
                <a:cubicBezTo>
                  <a:pt x="18743" y="16601"/>
                  <a:pt x="18751" y="16601"/>
                  <a:pt x="18758" y="16599"/>
                </a:cubicBezTo>
                <a:cubicBezTo>
                  <a:pt x="18826" y="16584"/>
                  <a:pt x="18895" y="16566"/>
                  <a:pt x="18963" y="16551"/>
                </a:cubicBezTo>
                <a:cubicBezTo>
                  <a:pt x="19017" y="16535"/>
                  <a:pt x="19052" y="16479"/>
                  <a:pt x="19038" y="16425"/>
                </a:cubicBezTo>
                <a:cubicBezTo>
                  <a:pt x="19026" y="16378"/>
                  <a:pt x="18984" y="16346"/>
                  <a:pt x="18939" y="16346"/>
                </a:cubicBezTo>
                <a:close/>
                <a:moveTo>
                  <a:pt x="16265" y="16365"/>
                </a:moveTo>
                <a:cubicBezTo>
                  <a:pt x="16220" y="16365"/>
                  <a:pt x="16178" y="16397"/>
                  <a:pt x="16165" y="16444"/>
                </a:cubicBezTo>
                <a:cubicBezTo>
                  <a:pt x="16152" y="16499"/>
                  <a:pt x="16184" y="16555"/>
                  <a:pt x="16240" y="16570"/>
                </a:cubicBezTo>
                <a:cubicBezTo>
                  <a:pt x="16308" y="16586"/>
                  <a:pt x="16376" y="16603"/>
                  <a:pt x="16445" y="16618"/>
                </a:cubicBezTo>
                <a:cubicBezTo>
                  <a:pt x="16453" y="16620"/>
                  <a:pt x="16461" y="16620"/>
                  <a:pt x="16468" y="16620"/>
                </a:cubicBezTo>
                <a:cubicBezTo>
                  <a:pt x="16517" y="16620"/>
                  <a:pt x="16559" y="16589"/>
                  <a:pt x="16569" y="16541"/>
                </a:cubicBezTo>
                <a:cubicBezTo>
                  <a:pt x="16581" y="16485"/>
                  <a:pt x="16546" y="16429"/>
                  <a:pt x="16490" y="16417"/>
                </a:cubicBezTo>
                <a:cubicBezTo>
                  <a:pt x="16422" y="16402"/>
                  <a:pt x="16356" y="16387"/>
                  <a:pt x="16291" y="16369"/>
                </a:cubicBezTo>
                <a:cubicBezTo>
                  <a:pt x="16282" y="16367"/>
                  <a:pt x="16273" y="16365"/>
                  <a:pt x="16265" y="16365"/>
                </a:cubicBezTo>
                <a:close/>
                <a:moveTo>
                  <a:pt x="18118" y="16494"/>
                </a:moveTo>
                <a:cubicBezTo>
                  <a:pt x="18114" y="16494"/>
                  <a:pt x="18111" y="16494"/>
                  <a:pt x="18107" y="16495"/>
                </a:cubicBezTo>
                <a:cubicBezTo>
                  <a:pt x="18039" y="16502"/>
                  <a:pt x="17972" y="16506"/>
                  <a:pt x="17904" y="16512"/>
                </a:cubicBezTo>
                <a:cubicBezTo>
                  <a:pt x="17846" y="16516"/>
                  <a:pt x="17804" y="16564"/>
                  <a:pt x="17808" y="16622"/>
                </a:cubicBezTo>
                <a:cubicBezTo>
                  <a:pt x="17813" y="16678"/>
                  <a:pt x="17860" y="16719"/>
                  <a:pt x="17912" y="16719"/>
                </a:cubicBezTo>
                <a:lnTo>
                  <a:pt x="17920" y="16719"/>
                </a:lnTo>
                <a:cubicBezTo>
                  <a:pt x="17989" y="16715"/>
                  <a:pt x="18059" y="16707"/>
                  <a:pt x="18128" y="16700"/>
                </a:cubicBezTo>
                <a:cubicBezTo>
                  <a:pt x="18184" y="16696"/>
                  <a:pt x="18229" y="16644"/>
                  <a:pt x="18221" y="16586"/>
                </a:cubicBezTo>
                <a:cubicBezTo>
                  <a:pt x="18217" y="16535"/>
                  <a:pt x="18171" y="16494"/>
                  <a:pt x="18118" y="16494"/>
                </a:cubicBezTo>
                <a:close/>
                <a:moveTo>
                  <a:pt x="17089" y="16506"/>
                </a:moveTo>
                <a:cubicBezTo>
                  <a:pt x="17034" y="16506"/>
                  <a:pt x="16986" y="16546"/>
                  <a:pt x="16982" y="16601"/>
                </a:cubicBezTo>
                <a:cubicBezTo>
                  <a:pt x="16977" y="16659"/>
                  <a:pt x="17019" y="16709"/>
                  <a:pt x="17077" y="16715"/>
                </a:cubicBezTo>
                <a:cubicBezTo>
                  <a:pt x="17145" y="16721"/>
                  <a:pt x="17212" y="16727"/>
                  <a:pt x="17280" y="16729"/>
                </a:cubicBezTo>
                <a:lnTo>
                  <a:pt x="17292" y="16729"/>
                </a:lnTo>
                <a:cubicBezTo>
                  <a:pt x="17344" y="16729"/>
                  <a:pt x="17390" y="16686"/>
                  <a:pt x="17398" y="16628"/>
                </a:cubicBezTo>
                <a:cubicBezTo>
                  <a:pt x="17400" y="16570"/>
                  <a:pt x="17357" y="16522"/>
                  <a:pt x="17299" y="16518"/>
                </a:cubicBezTo>
                <a:lnTo>
                  <a:pt x="17290" y="16518"/>
                </a:lnTo>
                <a:cubicBezTo>
                  <a:pt x="17224" y="16516"/>
                  <a:pt x="17160" y="16512"/>
                  <a:pt x="17096" y="16506"/>
                </a:cubicBezTo>
                <a:cubicBezTo>
                  <a:pt x="17094" y="16506"/>
                  <a:pt x="17091" y="16506"/>
                  <a:pt x="17089" y="1650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-786124" y="-615651"/>
            <a:ext cx="2680405" cy="1837936"/>
          </a:xfrm>
          <a:custGeom>
            <a:avLst/>
            <a:gdLst/>
            <a:ahLst/>
            <a:cxnLst/>
            <a:rect l="l" t="t" r="r" b="b"/>
            <a:pathLst>
              <a:path w="27120" h="18596" extrusionOk="0">
                <a:moveTo>
                  <a:pt x="15123" y="1"/>
                </a:moveTo>
                <a:cubicBezTo>
                  <a:pt x="12905" y="1"/>
                  <a:pt x="10692" y="322"/>
                  <a:pt x="8619" y="1093"/>
                </a:cubicBezTo>
                <a:cubicBezTo>
                  <a:pt x="5645" y="2200"/>
                  <a:pt x="2978" y="4289"/>
                  <a:pt x="1535" y="7112"/>
                </a:cubicBezTo>
                <a:cubicBezTo>
                  <a:pt x="89" y="9935"/>
                  <a:pt x="0" y="13504"/>
                  <a:pt x="1629" y="16223"/>
                </a:cubicBezTo>
                <a:cubicBezTo>
                  <a:pt x="2382" y="17479"/>
                  <a:pt x="3644" y="18595"/>
                  <a:pt x="5094" y="18595"/>
                </a:cubicBezTo>
                <a:cubicBezTo>
                  <a:pt x="5141" y="18595"/>
                  <a:pt x="5188" y="18594"/>
                  <a:pt x="5235" y="18592"/>
                </a:cubicBezTo>
                <a:cubicBezTo>
                  <a:pt x="6725" y="18519"/>
                  <a:pt x="7939" y="17295"/>
                  <a:pt x="9413" y="17081"/>
                </a:cubicBezTo>
                <a:cubicBezTo>
                  <a:pt x="9588" y="17055"/>
                  <a:pt x="9763" y="17045"/>
                  <a:pt x="9938" y="17045"/>
                </a:cubicBezTo>
                <a:cubicBezTo>
                  <a:pt x="10612" y="17045"/>
                  <a:pt x="11288" y="17205"/>
                  <a:pt x="11962" y="17303"/>
                </a:cubicBezTo>
                <a:cubicBezTo>
                  <a:pt x="12249" y="17345"/>
                  <a:pt x="12545" y="17373"/>
                  <a:pt x="12839" y="17373"/>
                </a:cubicBezTo>
                <a:cubicBezTo>
                  <a:pt x="13413" y="17373"/>
                  <a:pt x="13977" y="17266"/>
                  <a:pt x="14443" y="16946"/>
                </a:cubicBezTo>
                <a:cubicBezTo>
                  <a:pt x="15428" y="16267"/>
                  <a:pt x="15614" y="14907"/>
                  <a:pt x="15668" y="13711"/>
                </a:cubicBezTo>
                <a:cubicBezTo>
                  <a:pt x="15720" y="12515"/>
                  <a:pt x="15790" y="11178"/>
                  <a:pt x="16667" y="10364"/>
                </a:cubicBezTo>
                <a:cubicBezTo>
                  <a:pt x="17207" y="9861"/>
                  <a:pt x="17907" y="9686"/>
                  <a:pt x="18648" y="9686"/>
                </a:cubicBezTo>
                <a:cubicBezTo>
                  <a:pt x="19382" y="9686"/>
                  <a:pt x="20157" y="9857"/>
                  <a:pt x="20860" y="10049"/>
                </a:cubicBezTo>
                <a:cubicBezTo>
                  <a:pt x="21585" y="10247"/>
                  <a:pt x="22423" y="10464"/>
                  <a:pt x="23228" y="10464"/>
                </a:cubicBezTo>
                <a:cubicBezTo>
                  <a:pt x="23899" y="10464"/>
                  <a:pt x="24546" y="10313"/>
                  <a:pt x="25084" y="9875"/>
                </a:cubicBezTo>
                <a:cubicBezTo>
                  <a:pt x="27119" y="8221"/>
                  <a:pt x="26035" y="5817"/>
                  <a:pt x="24650" y="4316"/>
                </a:cubicBezTo>
                <a:cubicBezTo>
                  <a:pt x="23730" y="3313"/>
                  <a:pt x="23059" y="2070"/>
                  <a:pt x="21890" y="1327"/>
                </a:cubicBezTo>
                <a:cubicBezTo>
                  <a:pt x="20733" y="590"/>
                  <a:pt x="19339" y="326"/>
                  <a:pt x="17998" y="171"/>
                </a:cubicBezTo>
                <a:cubicBezTo>
                  <a:pt x="17046" y="61"/>
                  <a:pt x="16084" y="1"/>
                  <a:pt x="151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med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userDrawn="1">
  <p:cSld name="CUSTOM_1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8"/>
          <p:cNvSpPr/>
          <p:nvPr/>
        </p:nvSpPr>
        <p:spPr>
          <a:xfrm>
            <a:off x="-517775" y="4072475"/>
            <a:ext cx="2032546" cy="1762771"/>
          </a:xfrm>
          <a:custGeom>
            <a:avLst/>
            <a:gdLst/>
            <a:ahLst/>
            <a:cxnLst/>
            <a:rect l="l" t="t" r="r" b="b"/>
            <a:pathLst>
              <a:path w="45228" h="39225" extrusionOk="0">
                <a:moveTo>
                  <a:pt x="13339" y="1"/>
                </a:moveTo>
                <a:cubicBezTo>
                  <a:pt x="12481" y="1"/>
                  <a:pt x="11629" y="189"/>
                  <a:pt x="10864" y="592"/>
                </a:cubicBezTo>
                <a:lnTo>
                  <a:pt x="9405" y="2847"/>
                </a:lnTo>
                <a:cubicBezTo>
                  <a:pt x="6999" y="5960"/>
                  <a:pt x="4574" y="9100"/>
                  <a:pt x="2822" y="12620"/>
                </a:cubicBezTo>
                <a:cubicBezTo>
                  <a:pt x="1065" y="16143"/>
                  <a:pt x="0" y="20116"/>
                  <a:pt x="487" y="24021"/>
                </a:cubicBezTo>
                <a:cubicBezTo>
                  <a:pt x="1160" y="29403"/>
                  <a:pt x="4837" y="34183"/>
                  <a:pt x="9618" y="36750"/>
                </a:cubicBezTo>
                <a:cubicBezTo>
                  <a:pt x="12779" y="38445"/>
                  <a:pt x="16361" y="39225"/>
                  <a:pt x="19959" y="39225"/>
                </a:cubicBezTo>
                <a:cubicBezTo>
                  <a:pt x="21801" y="39225"/>
                  <a:pt x="23648" y="39020"/>
                  <a:pt x="25444" y="38630"/>
                </a:cubicBezTo>
                <a:cubicBezTo>
                  <a:pt x="30746" y="37478"/>
                  <a:pt x="35625" y="34790"/>
                  <a:pt x="39869" y="31411"/>
                </a:cubicBezTo>
                <a:cubicBezTo>
                  <a:pt x="41774" y="29894"/>
                  <a:pt x="43633" y="28131"/>
                  <a:pt x="44429" y="25828"/>
                </a:cubicBezTo>
                <a:cubicBezTo>
                  <a:pt x="45227" y="23525"/>
                  <a:pt x="44618" y="20576"/>
                  <a:pt x="42493" y="19384"/>
                </a:cubicBezTo>
                <a:cubicBezTo>
                  <a:pt x="39915" y="17940"/>
                  <a:pt x="36012" y="19370"/>
                  <a:pt x="34160" y="17065"/>
                </a:cubicBezTo>
                <a:cubicBezTo>
                  <a:pt x="32850" y="15432"/>
                  <a:pt x="33494" y="12843"/>
                  <a:pt x="32245" y="11162"/>
                </a:cubicBezTo>
                <a:cubicBezTo>
                  <a:pt x="31308" y="9898"/>
                  <a:pt x="29658" y="9576"/>
                  <a:pt x="28024" y="9576"/>
                </a:cubicBezTo>
                <a:cubicBezTo>
                  <a:pt x="27580" y="9576"/>
                  <a:pt x="27137" y="9600"/>
                  <a:pt x="26709" y="9635"/>
                </a:cubicBezTo>
                <a:cubicBezTo>
                  <a:pt x="26041" y="9690"/>
                  <a:pt x="25342" y="9746"/>
                  <a:pt x="24654" y="9746"/>
                </a:cubicBezTo>
                <a:cubicBezTo>
                  <a:pt x="23284" y="9746"/>
                  <a:pt x="21953" y="9523"/>
                  <a:pt x="20970" y="8620"/>
                </a:cubicBezTo>
                <a:cubicBezTo>
                  <a:pt x="19449" y="7225"/>
                  <a:pt x="19473" y="4837"/>
                  <a:pt x="18524" y="3001"/>
                </a:cubicBezTo>
                <a:cubicBezTo>
                  <a:pt x="17556" y="1124"/>
                  <a:pt x="15432" y="1"/>
                  <a:pt x="13339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8"/>
          <p:cNvSpPr/>
          <p:nvPr/>
        </p:nvSpPr>
        <p:spPr>
          <a:xfrm>
            <a:off x="7020764" y="3134437"/>
            <a:ext cx="2872279" cy="3018077"/>
          </a:xfrm>
          <a:custGeom>
            <a:avLst/>
            <a:gdLst/>
            <a:ahLst/>
            <a:cxnLst/>
            <a:rect l="l" t="t" r="r" b="b"/>
            <a:pathLst>
              <a:path w="36717" h="38582" extrusionOk="0">
                <a:moveTo>
                  <a:pt x="26557" y="0"/>
                </a:moveTo>
                <a:cubicBezTo>
                  <a:pt x="25550" y="0"/>
                  <a:pt x="24560" y="237"/>
                  <a:pt x="23687" y="759"/>
                </a:cubicBezTo>
                <a:cubicBezTo>
                  <a:pt x="18835" y="3662"/>
                  <a:pt x="20719" y="12348"/>
                  <a:pt x="15882" y="15281"/>
                </a:cubicBezTo>
                <a:cubicBezTo>
                  <a:pt x="14087" y="16367"/>
                  <a:pt x="11842" y="16305"/>
                  <a:pt x="9836" y="16923"/>
                </a:cubicBezTo>
                <a:cubicBezTo>
                  <a:pt x="0" y="19961"/>
                  <a:pt x="3349" y="33855"/>
                  <a:pt x="10775" y="37598"/>
                </a:cubicBezTo>
                <a:cubicBezTo>
                  <a:pt x="12149" y="38289"/>
                  <a:pt x="13650" y="38582"/>
                  <a:pt x="15178" y="38582"/>
                </a:cubicBezTo>
                <a:cubicBezTo>
                  <a:pt x="17324" y="38582"/>
                  <a:pt x="19524" y="38005"/>
                  <a:pt x="21505" y="37145"/>
                </a:cubicBezTo>
                <a:cubicBezTo>
                  <a:pt x="26827" y="34836"/>
                  <a:pt x="31258" y="30541"/>
                  <a:pt x="33737" y="25298"/>
                </a:cubicBezTo>
                <a:cubicBezTo>
                  <a:pt x="36216" y="20052"/>
                  <a:pt x="36717" y="13901"/>
                  <a:pt x="35123" y="8325"/>
                </a:cubicBezTo>
                <a:cubicBezTo>
                  <a:pt x="34396" y="5778"/>
                  <a:pt x="33179" y="3266"/>
                  <a:pt x="31103" y="1621"/>
                </a:cubicBezTo>
                <a:cubicBezTo>
                  <a:pt x="29826" y="608"/>
                  <a:pt x="28171" y="0"/>
                  <a:pt x="265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8"/>
          <p:cNvSpPr/>
          <p:nvPr/>
        </p:nvSpPr>
        <p:spPr>
          <a:xfrm>
            <a:off x="6655324" y="-1144579"/>
            <a:ext cx="3099515" cy="2895821"/>
          </a:xfrm>
          <a:custGeom>
            <a:avLst/>
            <a:gdLst/>
            <a:ahLst/>
            <a:cxnLst/>
            <a:rect l="l" t="t" r="r" b="b"/>
            <a:pathLst>
              <a:path w="55034" h="51415" extrusionOk="0">
                <a:moveTo>
                  <a:pt x="24506" y="1"/>
                </a:moveTo>
                <a:cubicBezTo>
                  <a:pt x="19476" y="1"/>
                  <a:pt x="14351" y="1269"/>
                  <a:pt x="10298" y="4240"/>
                </a:cubicBezTo>
                <a:cubicBezTo>
                  <a:pt x="4986" y="8130"/>
                  <a:pt x="0" y="18348"/>
                  <a:pt x="5293" y="24203"/>
                </a:cubicBezTo>
                <a:cubicBezTo>
                  <a:pt x="6762" y="25828"/>
                  <a:pt x="8952" y="26758"/>
                  <a:pt x="11139" y="26758"/>
                </a:cubicBezTo>
                <a:cubicBezTo>
                  <a:pt x="11659" y="26758"/>
                  <a:pt x="12178" y="26706"/>
                  <a:pt x="12688" y="26597"/>
                </a:cubicBezTo>
                <a:cubicBezTo>
                  <a:pt x="14124" y="26294"/>
                  <a:pt x="15442" y="25592"/>
                  <a:pt x="16845" y="25165"/>
                </a:cubicBezTo>
                <a:cubicBezTo>
                  <a:pt x="17506" y="24964"/>
                  <a:pt x="18215" y="24832"/>
                  <a:pt x="18909" y="24832"/>
                </a:cubicBezTo>
                <a:cubicBezTo>
                  <a:pt x="19688" y="24832"/>
                  <a:pt x="20448" y="24999"/>
                  <a:pt x="21100" y="25422"/>
                </a:cubicBezTo>
                <a:cubicBezTo>
                  <a:pt x="22821" y="26543"/>
                  <a:pt x="23096" y="28930"/>
                  <a:pt x="23024" y="30984"/>
                </a:cubicBezTo>
                <a:cubicBezTo>
                  <a:pt x="22951" y="33040"/>
                  <a:pt x="22771" y="35308"/>
                  <a:pt x="24031" y="36930"/>
                </a:cubicBezTo>
                <a:cubicBezTo>
                  <a:pt x="25391" y="38678"/>
                  <a:pt x="27882" y="38974"/>
                  <a:pt x="30097" y="39047"/>
                </a:cubicBezTo>
                <a:cubicBezTo>
                  <a:pt x="32311" y="39119"/>
                  <a:pt x="34761" y="39200"/>
                  <a:pt x="36365" y="40727"/>
                </a:cubicBezTo>
                <a:cubicBezTo>
                  <a:pt x="38999" y="43233"/>
                  <a:pt x="37882" y="48230"/>
                  <a:pt x="40719" y="50506"/>
                </a:cubicBezTo>
                <a:cubicBezTo>
                  <a:pt x="41505" y="51135"/>
                  <a:pt x="42472" y="51415"/>
                  <a:pt x="43466" y="51415"/>
                </a:cubicBezTo>
                <a:cubicBezTo>
                  <a:pt x="44861" y="51415"/>
                  <a:pt x="46311" y="50865"/>
                  <a:pt x="47391" y="49955"/>
                </a:cubicBezTo>
                <a:cubicBezTo>
                  <a:pt x="49240" y="48398"/>
                  <a:pt x="50222" y="46054"/>
                  <a:pt x="50960" y="43753"/>
                </a:cubicBezTo>
                <a:cubicBezTo>
                  <a:pt x="52707" y="38298"/>
                  <a:pt x="53447" y="32582"/>
                  <a:pt x="54067" y="26887"/>
                </a:cubicBezTo>
                <a:cubicBezTo>
                  <a:pt x="54647" y="21569"/>
                  <a:pt x="55034" y="15809"/>
                  <a:pt x="52226" y="11254"/>
                </a:cubicBezTo>
                <a:cubicBezTo>
                  <a:pt x="49577" y="6955"/>
                  <a:pt x="44641" y="4681"/>
                  <a:pt x="39872" y="3030"/>
                </a:cubicBezTo>
                <a:cubicBezTo>
                  <a:pt x="35018" y="1351"/>
                  <a:pt x="29969" y="57"/>
                  <a:pt x="24833" y="2"/>
                </a:cubicBezTo>
                <a:cubicBezTo>
                  <a:pt x="24724" y="1"/>
                  <a:pt x="24615" y="1"/>
                  <a:pt x="2450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8"/>
          <p:cNvSpPr/>
          <p:nvPr/>
        </p:nvSpPr>
        <p:spPr>
          <a:xfrm>
            <a:off x="1826796" y="-687146"/>
            <a:ext cx="1780851" cy="1194158"/>
          </a:xfrm>
          <a:custGeom>
            <a:avLst/>
            <a:gdLst/>
            <a:ahLst/>
            <a:cxnLst/>
            <a:rect l="l" t="t" r="r" b="b"/>
            <a:pathLst>
              <a:path w="24948" h="16729" extrusionOk="0">
                <a:moveTo>
                  <a:pt x="107" y="0"/>
                </a:moveTo>
                <a:cubicBezTo>
                  <a:pt x="51" y="0"/>
                  <a:pt x="3" y="43"/>
                  <a:pt x="3" y="101"/>
                </a:cubicBezTo>
                <a:cubicBezTo>
                  <a:pt x="1" y="170"/>
                  <a:pt x="1" y="240"/>
                  <a:pt x="1" y="311"/>
                </a:cubicBezTo>
                <a:cubicBezTo>
                  <a:pt x="1" y="369"/>
                  <a:pt x="47" y="416"/>
                  <a:pt x="105" y="416"/>
                </a:cubicBezTo>
                <a:cubicBezTo>
                  <a:pt x="161" y="416"/>
                  <a:pt x="210" y="369"/>
                  <a:pt x="210" y="311"/>
                </a:cubicBezTo>
                <a:cubicBezTo>
                  <a:pt x="210" y="244"/>
                  <a:pt x="212" y="174"/>
                  <a:pt x="212" y="107"/>
                </a:cubicBezTo>
                <a:cubicBezTo>
                  <a:pt x="214" y="49"/>
                  <a:pt x="169" y="0"/>
                  <a:pt x="111" y="0"/>
                </a:cubicBezTo>
                <a:close/>
                <a:moveTo>
                  <a:pt x="24162" y="662"/>
                </a:moveTo>
                <a:cubicBezTo>
                  <a:pt x="24156" y="662"/>
                  <a:pt x="24150" y="662"/>
                  <a:pt x="24144" y="663"/>
                </a:cubicBezTo>
                <a:cubicBezTo>
                  <a:pt x="24088" y="673"/>
                  <a:pt x="24049" y="729"/>
                  <a:pt x="24059" y="785"/>
                </a:cubicBezTo>
                <a:lnTo>
                  <a:pt x="24093" y="990"/>
                </a:lnTo>
                <a:cubicBezTo>
                  <a:pt x="24101" y="1040"/>
                  <a:pt x="24144" y="1077"/>
                  <a:pt x="24194" y="1077"/>
                </a:cubicBezTo>
                <a:cubicBezTo>
                  <a:pt x="24202" y="1077"/>
                  <a:pt x="24208" y="1077"/>
                  <a:pt x="24213" y="1075"/>
                </a:cubicBezTo>
                <a:cubicBezTo>
                  <a:pt x="24269" y="1065"/>
                  <a:pt x="24308" y="1009"/>
                  <a:pt x="24298" y="953"/>
                </a:cubicBezTo>
                <a:lnTo>
                  <a:pt x="24265" y="748"/>
                </a:lnTo>
                <a:cubicBezTo>
                  <a:pt x="24257" y="698"/>
                  <a:pt x="24212" y="662"/>
                  <a:pt x="24162" y="662"/>
                </a:cubicBezTo>
                <a:close/>
                <a:moveTo>
                  <a:pt x="120" y="831"/>
                </a:moveTo>
                <a:cubicBezTo>
                  <a:pt x="118" y="831"/>
                  <a:pt x="115" y="831"/>
                  <a:pt x="113" y="831"/>
                </a:cubicBezTo>
                <a:cubicBezTo>
                  <a:pt x="55" y="833"/>
                  <a:pt x="11" y="881"/>
                  <a:pt x="14" y="939"/>
                </a:cubicBezTo>
                <a:cubicBezTo>
                  <a:pt x="18" y="1009"/>
                  <a:pt x="20" y="1079"/>
                  <a:pt x="26" y="1150"/>
                </a:cubicBezTo>
                <a:cubicBezTo>
                  <a:pt x="28" y="1202"/>
                  <a:pt x="74" y="1247"/>
                  <a:pt x="130" y="1247"/>
                </a:cubicBezTo>
                <a:lnTo>
                  <a:pt x="136" y="1247"/>
                </a:lnTo>
                <a:cubicBezTo>
                  <a:pt x="192" y="1241"/>
                  <a:pt x="235" y="1193"/>
                  <a:pt x="233" y="1135"/>
                </a:cubicBezTo>
                <a:cubicBezTo>
                  <a:pt x="229" y="1067"/>
                  <a:pt x="223" y="997"/>
                  <a:pt x="221" y="930"/>
                </a:cubicBezTo>
                <a:cubicBezTo>
                  <a:pt x="219" y="874"/>
                  <a:pt x="175" y="831"/>
                  <a:pt x="120" y="831"/>
                </a:cubicBezTo>
                <a:close/>
                <a:moveTo>
                  <a:pt x="24298" y="1487"/>
                </a:moveTo>
                <a:cubicBezTo>
                  <a:pt x="24293" y="1487"/>
                  <a:pt x="24287" y="1487"/>
                  <a:pt x="24281" y="1488"/>
                </a:cubicBezTo>
                <a:cubicBezTo>
                  <a:pt x="24227" y="1494"/>
                  <a:pt x="24188" y="1550"/>
                  <a:pt x="24198" y="1606"/>
                </a:cubicBezTo>
                <a:lnTo>
                  <a:pt x="24231" y="1811"/>
                </a:lnTo>
                <a:cubicBezTo>
                  <a:pt x="24238" y="1861"/>
                  <a:pt x="24281" y="1898"/>
                  <a:pt x="24333" y="1898"/>
                </a:cubicBezTo>
                <a:cubicBezTo>
                  <a:pt x="24339" y="1898"/>
                  <a:pt x="24345" y="1896"/>
                  <a:pt x="24349" y="1896"/>
                </a:cubicBezTo>
                <a:cubicBezTo>
                  <a:pt x="24405" y="1888"/>
                  <a:pt x="24443" y="1832"/>
                  <a:pt x="24434" y="1778"/>
                </a:cubicBezTo>
                <a:lnTo>
                  <a:pt x="24401" y="1571"/>
                </a:lnTo>
                <a:cubicBezTo>
                  <a:pt x="24394" y="1523"/>
                  <a:pt x="24348" y="1487"/>
                  <a:pt x="24298" y="1487"/>
                </a:cubicBezTo>
                <a:close/>
                <a:moveTo>
                  <a:pt x="180" y="1658"/>
                </a:moveTo>
                <a:cubicBezTo>
                  <a:pt x="176" y="1658"/>
                  <a:pt x="173" y="1658"/>
                  <a:pt x="169" y="1658"/>
                </a:cubicBezTo>
                <a:cubicBezTo>
                  <a:pt x="113" y="1664"/>
                  <a:pt x="69" y="1714"/>
                  <a:pt x="76" y="1772"/>
                </a:cubicBezTo>
                <a:cubicBezTo>
                  <a:pt x="84" y="1842"/>
                  <a:pt x="94" y="1909"/>
                  <a:pt x="100" y="1981"/>
                </a:cubicBezTo>
                <a:cubicBezTo>
                  <a:pt x="107" y="2033"/>
                  <a:pt x="154" y="2072"/>
                  <a:pt x="204" y="2072"/>
                </a:cubicBezTo>
                <a:lnTo>
                  <a:pt x="214" y="2072"/>
                </a:lnTo>
                <a:cubicBezTo>
                  <a:pt x="271" y="2064"/>
                  <a:pt x="314" y="2014"/>
                  <a:pt x="306" y="1956"/>
                </a:cubicBezTo>
                <a:cubicBezTo>
                  <a:pt x="297" y="1888"/>
                  <a:pt x="289" y="1819"/>
                  <a:pt x="281" y="1751"/>
                </a:cubicBezTo>
                <a:cubicBezTo>
                  <a:pt x="278" y="1698"/>
                  <a:pt x="233" y="1658"/>
                  <a:pt x="180" y="1658"/>
                </a:cubicBezTo>
                <a:close/>
                <a:moveTo>
                  <a:pt x="24433" y="2304"/>
                </a:moveTo>
                <a:cubicBezTo>
                  <a:pt x="24428" y="2304"/>
                  <a:pt x="24422" y="2305"/>
                  <a:pt x="24416" y="2306"/>
                </a:cubicBezTo>
                <a:cubicBezTo>
                  <a:pt x="24358" y="2315"/>
                  <a:pt x="24320" y="2369"/>
                  <a:pt x="24329" y="2425"/>
                </a:cubicBezTo>
                <a:lnTo>
                  <a:pt x="24362" y="2630"/>
                </a:lnTo>
                <a:cubicBezTo>
                  <a:pt x="24368" y="2680"/>
                  <a:pt x="24412" y="2717"/>
                  <a:pt x="24463" y="2717"/>
                </a:cubicBezTo>
                <a:lnTo>
                  <a:pt x="24480" y="2717"/>
                </a:lnTo>
                <a:cubicBezTo>
                  <a:pt x="24538" y="2707"/>
                  <a:pt x="24577" y="2653"/>
                  <a:pt x="24567" y="2599"/>
                </a:cubicBezTo>
                <a:lnTo>
                  <a:pt x="24536" y="2393"/>
                </a:lnTo>
                <a:cubicBezTo>
                  <a:pt x="24527" y="2341"/>
                  <a:pt x="24483" y="2304"/>
                  <a:pt x="24433" y="2304"/>
                </a:cubicBezTo>
                <a:close/>
                <a:moveTo>
                  <a:pt x="295" y="2484"/>
                </a:moveTo>
                <a:cubicBezTo>
                  <a:pt x="289" y="2484"/>
                  <a:pt x="283" y="2484"/>
                  <a:pt x="277" y="2485"/>
                </a:cubicBezTo>
                <a:cubicBezTo>
                  <a:pt x="221" y="2493"/>
                  <a:pt x="183" y="2547"/>
                  <a:pt x="192" y="2603"/>
                </a:cubicBezTo>
                <a:cubicBezTo>
                  <a:pt x="204" y="2671"/>
                  <a:pt x="217" y="2740"/>
                  <a:pt x="229" y="2808"/>
                </a:cubicBezTo>
                <a:cubicBezTo>
                  <a:pt x="239" y="2856"/>
                  <a:pt x="281" y="2893"/>
                  <a:pt x="329" y="2893"/>
                </a:cubicBezTo>
                <a:lnTo>
                  <a:pt x="349" y="2893"/>
                </a:lnTo>
                <a:cubicBezTo>
                  <a:pt x="407" y="2883"/>
                  <a:pt x="443" y="2827"/>
                  <a:pt x="434" y="2773"/>
                </a:cubicBezTo>
                <a:lnTo>
                  <a:pt x="397" y="2570"/>
                </a:lnTo>
                <a:cubicBezTo>
                  <a:pt x="388" y="2520"/>
                  <a:pt x="344" y="2484"/>
                  <a:pt x="295" y="2484"/>
                </a:cubicBezTo>
                <a:close/>
                <a:moveTo>
                  <a:pt x="24551" y="3126"/>
                </a:moveTo>
                <a:cubicBezTo>
                  <a:pt x="24547" y="3126"/>
                  <a:pt x="24544" y="3126"/>
                  <a:pt x="24540" y="3127"/>
                </a:cubicBezTo>
                <a:cubicBezTo>
                  <a:pt x="24482" y="3136"/>
                  <a:pt x="24443" y="3189"/>
                  <a:pt x="24451" y="3247"/>
                </a:cubicBezTo>
                <a:cubicBezTo>
                  <a:pt x="24461" y="3314"/>
                  <a:pt x="24470" y="3384"/>
                  <a:pt x="24480" y="3451"/>
                </a:cubicBezTo>
                <a:cubicBezTo>
                  <a:pt x="24488" y="3502"/>
                  <a:pt x="24532" y="3540"/>
                  <a:pt x="24584" y="3540"/>
                </a:cubicBezTo>
                <a:cubicBezTo>
                  <a:pt x="24588" y="3540"/>
                  <a:pt x="24594" y="3540"/>
                  <a:pt x="24598" y="3538"/>
                </a:cubicBezTo>
                <a:cubicBezTo>
                  <a:pt x="24656" y="3531"/>
                  <a:pt x="24694" y="3480"/>
                  <a:pt x="24687" y="3422"/>
                </a:cubicBezTo>
                <a:cubicBezTo>
                  <a:pt x="24677" y="3355"/>
                  <a:pt x="24667" y="3285"/>
                  <a:pt x="24658" y="3218"/>
                </a:cubicBezTo>
                <a:cubicBezTo>
                  <a:pt x="24649" y="3164"/>
                  <a:pt x="24603" y="3126"/>
                  <a:pt x="24551" y="3126"/>
                </a:cubicBezTo>
                <a:close/>
                <a:moveTo>
                  <a:pt x="451" y="3298"/>
                </a:moveTo>
                <a:cubicBezTo>
                  <a:pt x="444" y="3298"/>
                  <a:pt x="437" y="3299"/>
                  <a:pt x="430" y="3301"/>
                </a:cubicBezTo>
                <a:cubicBezTo>
                  <a:pt x="374" y="3314"/>
                  <a:pt x="339" y="3368"/>
                  <a:pt x="353" y="3424"/>
                </a:cubicBezTo>
                <a:cubicBezTo>
                  <a:pt x="368" y="3492"/>
                  <a:pt x="384" y="3560"/>
                  <a:pt x="401" y="3627"/>
                </a:cubicBezTo>
                <a:cubicBezTo>
                  <a:pt x="413" y="3676"/>
                  <a:pt x="455" y="3707"/>
                  <a:pt x="501" y="3707"/>
                </a:cubicBezTo>
                <a:cubicBezTo>
                  <a:pt x="511" y="3707"/>
                  <a:pt x="519" y="3707"/>
                  <a:pt x="523" y="3705"/>
                </a:cubicBezTo>
                <a:cubicBezTo>
                  <a:pt x="579" y="3691"/>
                  <a:pt x="615" y="3635"/>
                  <a:pt x="600" y="3579"/>
                </a:cubicBezTo>
                <a:cubicBezTo>
                  <a:pt x="585" y="3511"/>
                  <a:pt x="567" y="3446"/>
                  <a:pt x="552" y="3378"/>
                </a:cubicBezTo>
                <a:cubicBezTo>
                  <a:pt x="542" y="3331"/>
                  <a:pt x="498" y="3298"/>
                  <a:pt x="451" y="3298"/>
                </a:cubicBezTo>
                <a:close/>
                <a:moveTo>
                  <a:pt x="24659" y="3949"/>
                </a:moveTo>
                <a:cubicBezTo>
                  <a:pt x="24655" y="3949"/>
                  <a:pt x="24652" y="3950"/>
                  <a:pt x="24648" y="3950"/>
                </a:cubicBezTo>
                <a:cubicBezTo>
                  <a:pt x="24590" y="3958"/>
                  <a:pt x="24550" y="4008"/>
                  <a:pt x="24557" y="4066"/>
                </a:cubicBezTo>
                <a:cubicBezTo>
                  <a:pt x="24565" y="4135"/>
                  <a:pt x="24573" y="4205"/>
                  <a:pt x="24580" y="4273"/>
                </a:cubicBezTo>
                <a:cubicBezTo>
                  <a:pt x="24588" y="4325"/>
                  <a:pt x="24633" y="4364"/>
                  <a:pt x="24685" y="4364"/>
                </a:cubicBezTo>
                <a:cubicBezTo>
                  <a:pt x="24691" y="4364"/>
                  <a:pt x="24694" y="4364"/>
                  <a:pt x="24696" y="4367"/>
                </a:cubicBezTo>
                <a:cubicBezTo>
                  <a:pt x="24754" y="4360"/>
                  <a:pt x="24797" y="4307"/>
                  <a:pt x="24789" y="4249"/>
                </a:cubicBezTo>
                <a:cubicBezTo>
                  <a:pt x="24781" y="4180"/>
                  <a:pt x="24772" y="4112"/>
                  <a:pt x="24764" y="4043"/>
                </a:cubicBezTo>
                <a:cubicBezTo>
                  <a:pt x="24759" y="3988"/>
                  <a:pt x="24713" y="3949"/>
                  <a:pt x="24659" y="3949"/>
                </a:cubicBezTo>
                <a:close/>
                <a:moveTo>
                  <a:pt x="663" y="4104"/>
                </a:moveTo>
                <a:cubicBezTo>
                  <a:pt x="653" y="4104"/>
                  <a:pt x="643" y="4105"/>
                  <a:pt x="633" y="4108"/>
                </a:cubicBezTo>
                <a:cubicBezTo>
                  <a:pt x="579" y="4122"/>
                  <a:pt x="546" y="4180"/>
                  <a:pt x="561" y="4236"/>
                </a:cubicBezTo>
                <a:cubicBezTo>
                  <a:pt x="581" y="4304"/>
                  <a:pt x="604" y="4369"/>
                  <a:pt x="623" y="4437"/>
                </a:cubicBezTo>
                <a:cubicBezTo>
                  <a:pt x="637" y="4479"/>
                  <a:pt x="677" y="4508"/>
                  <a:pt x="722" y="4508"/>
                </a:cubicBezTo>
                <a:cubicBezTo>
                  <a:pt x="733" y="4508"/>
                  <a:pt x="743" y="4506"/>
                  <a:pt x="749" y="4506"/>
                </a:cubicBezTo>
                <a:cubicBezTo>
                  <a:pt x="803" y="4489"/>
                  <a:pt x="836" y="4431"/>
                  <a:pt x="818" y="4375"/>
                </a:cubicBezTo>
                <a:cubicBezTo>
                  <a:pt x="799" y="4311"/>
                  <a:pt x="780" y="4244"/>
                  <a:pt x="760" y="4178"/>
                </a:cubicBezTo>
                <a:cubicBezTo>
                  <a:pt x="748" y="4134"/>
                  <a:pt x="707" y="4104"/>
                  <a:pt x="663" y="4104"/>
                </a:cubicBezTo>
                <a:close/>
                <a:moveTo>
                  <a:pt x="24748" y="4779"/>
                </a:moveTo>
                <a:cubicBezTo>
                  <a:pt x="24746" y="4779"/>
                  <a:pt x="24743" y="4779"/>
                  <a:pt x="24741" y="4779"/>
                </a:cubicBezTo>
                <a:cubicBezTo>
                  <a:pt x="24683" y="4785"/>
                  <a:pt x="24642" y="4835"/>
                  <a:pt x="24646" y="4893"/>
                </a:cubicBezTo>
                <a:cubicBezTo>
                  <a:pt x="24652" y="4961"/>
                  <a:pt x="24658" y="5030"/>
                  <a:pt x="24664" y="5098"/>
                </a:cubicBezTo>
                <a:cubicBezTo>
                  <a:pt x="24667" y="5152"/>
                  <a:pt x="24714" y="5192"/>
                  <a:pt x="24768" y="5192"/>
                </a:cubicBezTo>
                <a:lnTo>
                  <a:pt x="24778" y="5192"/>
                </a:lnTo>
                <a:cubicBezTo>
                  <a:pt x="24832" y="5189"/>
                  <a:pt x="24876" y="5140"/>
                  <a:pt x="24870" y="5082"/>
                </a:cubicBezTo>
                <a:cubicBezTo>
                  <a:pt x="24866" y="5011"/>
                  <a:pt x="24861" y="4943"/>
                  <a:pt x="24855" y="4874"/>
                </a:cubicBezTo>
                <a:cubicBezTo>
                  <a:pt x="24849" y="4818"/>
                  <a:pt x="24803" y="4779"/>
                  <a:pt x="24748" y="4779"/>
                </a:cubicBezTo>
                <a:close/>
                <a:moveTo>
                  <a:pt x="918" y="4895"/>
                </a:moveTo>
                <a:cubicBezTo>
                  <a:pt x="906" y="4895"/>
                  <a:pt x="895" y="4897"/>
                  <a:pt x="884" y="4901"/>
                </a:cubicBezTo>
                <a:cubicBezTo>
                  <a:pt x="830" y="4920"/>
                  <a:pt x="801" y="4980"/>
                  <a:pt x="820" y="5034"/>
                </a:cubicBezTo>
                <a:cubicBezTo>
                  <a:pt x="842" y="5098"/>
                  <a:pt x="867" y="5163"/>
                  <a:pt x="890" y="5229"/>
                </a:cubicBezTo>
                <a:cubicBezTo>
                  <a:pt x="905" y="5270"/>
                  <a:pt x="946" y="5297"/>
                  <a:pt x="986" y="5297"/>
                </a:cubicBezTo>
                <a:cubicBezTo>
                  <a:pt x="1000" y="5297"/>
                  <a:pt x="1012" y="5295"/>
                  <a:pt x="1025" y="5289"/>
                </a:cubicBezTo>
                <a:cubicBezTo>
                  <a:pt x="1079" y="5270"/>
                  <a:pt x="1106" y="5210"/>
                  <a:pt x="1087" y="5156"/>
                </a:cubicBezTo>
                <a:cubicBezTo>
                  <a:pt x="1062" y="5094"/>
                  <a:pt x="1039" y="5028"/>
                  <a:pt x="1015" y="4963"/>
                </a:cubicBezTo>
                <a:cubicBezTo>
                  <a:pt x="1000" y="4921"/>
                  <a:pt x="960" y="4895"/>
                  <a:pt x="918" y="4895"/>
                </a:cubicBezTo>
                <a:close/>
                <a:moveTo>
                  <a:pt x="24808" y="5606"/>
                </a:moveTo>
                <a:cubicBezTo>
                  <a:pt x="24807" y="5606"/>
                  <a:pt x="24806" y="5606"/>
                  <a:pt x="24805" y="5606"/>
                </a:cubicBezTo>
                <a:cubicBezTo>
                  <a:pt x="24747" y="5608"/>
                  <a:pt x="24704" y="5656"/>
                  <a:pt x="24706" y="5714"/>
                </a:cubicBezTo>
                <a:cubicBezTo>
                  <a:pt x="24708" y="5784"/>
                  <a:pt x="24714" y="5851"/>
                  <a:pt x="24716" y="5923"/>
                </a:cubicBezTo>
                <a:cubicBezTo>
                  <a:pt x="24720" y="5977"/>
                  <a:pt x="24764" y="6021"/>
                  <a:pt x="24820" y="6021"/>
                </a:cubicBezTo>
                <a:lnTo>
                  <a:pt x="24826" y="6021"/>
                </a:lnTo>
                <a:cubicBezTo>
                  <a:pt x="24884" y="6020"/>
                  <a:pt x="24926" y="5971"/>
                  <a:pt x="24924" y="5913"/>
                </a:cubicBezTo>
                <a:cubicBezTo>
                  <a:pt x="24922" y="5846"/>
                  <a:pt x="24919" y="5774"/>
                  <a:pt x="24915" y="5705"/>
                </a:cubicBezTo>
                <a:cubicBezTo>
                  <a:pt x="24911" y="5648"/>
                  <a:pt x="24863" y="5606"/>
                  <a:pt x="24808" y="5606"/>
                </a:cubicBezTo>
                <a:close/>
                <a:moveTo>
                  <a:pt x="1218" y="5668"/>
                </a:moveTo>
                <a:cubicBezTo>
                  <a:pt x="1205" y="5668"/>
                  <a:pt x="1191" y="5670"/>
                  <a:pt x="1178" y="5676"/>
                </a:cubicBezTo>
                <a:cubicBezTo>
                  <a:pt x="1126" y="5697"/>
                  <a:pt x="1100" y="5759"/>
                  <a:pt x="1122" y="5811"/>
                </a:cubicBezTo>
                <a:cubicBezTo>
                  <a:pt x="1149" y="5877"/>
                  <a:pt x="1176" y="5942"/>
                  <a:pt x="1205" y="6004"/>
                </a:cubicBezTo>
                <a:cubicBezTo>
                  <a:pt x="1222" y="6043"/>
                  <a:pt x="1257" y="6068"/>
                  <a:pt x="1300" y="6068"/>
                </a:cubicBezTo>
                <a:cubicBezTo>
                  <a:pt x="1313" y="6068"/>
                  <a:pt x="1328" y="6064"/>
                  <a:pt x="1342" y="6058"/>
                </a:cubicBezTo>
                <a:cubicBezTo>
                  <a:pt x="1396" y="6033"/>
                  <a:pt x="1419" y="5973"/>
                  <a:pt x="1396" y="5919"/>
                </a:cubicBezTo>
                <a:cubicBezTo>
                  <a:pt x="1367" y="5857"/>
                  <a:pt x="1340" y="5793"/>
                  <a:pt x="1313" y="5732"/>
                </a:cubicBezTo>
                <a:cubicBezTo>
                  <a:pt x="1297" y="5691"/>
                  <a:pt x="1259" y="5668"/>
                  <a:pt x="1218" y="5668"/>
                </a:cubicBezTo>
                <a:close/>
                <a:moveTo>
                  <a:pt x="1560" y="6421"/>
                </a:moveTo>
                <a:cubicBezTo>
                  <a:pt x="1545" y="6421"/>
                  <a:pt x="1530" y="6425"/>
                  <a:pt x="1516" y="6431"/>
                </a:cubicBezTo>
                <a:cubicBezTo>
                  <a:pt x="1464" y="6458"/>
                  <a:pt x="1444" y="6522"/>
                  <a:pt x="1468" y="6572"/>
                </a:cubicBezTo>
                <a:lnTo>
                  <a:pt x="1562" y="6760"/>
                </a:lnTo>
                <a:cubicBezTo>
                  <a:pt x="1580" y="6796"/>
                  <a:pt x="1614" y="6818"/>
                  <a:pt x="1653" y="6818"/>
                </a:cubicBezTo>
                <a:cubicBezTo>
                  <a:pt x="1671" y="6818"/>
                  <a:pt x="1686" y="6814"/>
                  <a:pt x="1701" y="6804"/>
                </a:cubicBezTo>
                <a:cubicBezTo>
                  <a:pt x="1754" y="6777"/>
                  <a:pt x="1775" y="6713"/>
                  <a:pt x="1748" y="6663"/>
                </a:cubicBezTo>
                <a:cubicBezTo>
                  <a:pt x="1717" y="6603"/>
                  <a:pt x="1688" y="6543"/>
                  <a:pt x="1657" y="6479"/>
                </a:cubicBezTo>
                <a:cubicBezTo>
                  <a:pt x="1638" y="6442"/>
                  <a:pt x="1599" y="6421"/>
                  <a:pt x="1560" y="6421"/>
                </a:cubicBezTo>
                <a:close/>
                <a:moveTo>
                  <a:pt x="24843" y="6433"/>
                </a:moveTo>
                <a:cubicBezTo>
                  <a:pt x="24842" y="6433"/>
                  <a:pt x="24841" y="6433"/>
                  <a:pt x="24839" y="6433"/>
                </a:cubicBezTo>
                <a:cubicBezTo>
                  <a:pt x="24783" y="6437"/>
                  <a:pt x="24739" y="6481"/>
                  <a:pt x="24739" y="6541"/>
                </a:cubicBezTo>
                <a:cubicBezTo>
                  <a:pt x="24741" y="6611"/>
                  <a:pt x="24741" y="6678"/>
                  <a:pt x="24741" y="6748"/>
                </a:cubicBezTo>
                <a:cubicBezTo>
                  <a:pt x="24741" y="6806"/>
                  <a:pt x="24787" y="6852"/>
                  <a:pt x="24845" y="6852"/>
                </a:cubicBezTo>
                <a:cubicBezTo>
                  <a:pt x="24903" y="6852"/>
                  <a:pt x="24948" y="6804"/>
                  <a:pt x="24948" y="6742"/>
                </a:cubicBezTo>
                <a:cubicBezTo>
                  <a:pt x="24948" y="6675"/>
                  <a:pt x="24946" y="6605"/>
                  <a:pt x="24946" y="6535"/>
                </a:cubicBezTo>
                <a:cubicBezTo>
                  <a:pt x="24944" y="6481"/>
                  <a:pt x="24899" y="6433"/>
                  <a:pt x="24843" y="6433"/>
                </a:cubicBezTo>
                <a:close/>
                <a:moveTo>
                  <a:pt x="1949" y="7160"/>
                </a:moveTo>
                <a:cubicBezTo>
                  <a:pt x="1932" y="7160"/>
                  <a:pt x="1915" y="7164"/>
                  <a:pt x="1899" y="7173"/>
                </a:cubicBezTo>
                <a:cubicBezTo>
                  <a:pt x="1850" y="7202"/>
                  <a:pt x="1831" y="7266"/>
                  <a:pt x="1860" y="7316"/>
                </a:cubicBezTo>
                <a:cubicBezTo>
                  <a:pt x="1893" y="7376"/>
                  <a:pt x="1928" y="7436"/>
                  <a:pt x="1962" y="7498"/>
                </a:cubicBezTo>
                <a:cubicBezTo>
                  <a:pt x="1982" y="7529"/>
                  <a:pt x="2016" y="7548"/>
                  <a:pt x="2053" y="7548"/>
                </a:cubicBezTo>
                <a:cubicBezTo>
                  <a:pt x="2069" y="7548"/>
                  <a:pt x="2088" y="7542"/>
                  <a:pt x="2107" y="7533"/>
                </a:cubicBezTo>
                <a:cubicBezTo>
                  <a:pt x="2156" y="7504"/>
                  <a:pt x="2173" y="7440"/>
                  <a:pt x="2144" y="7391"/>
                </a:cubicBezTo>
                <a:cubicBezTo>
                  <a:pt x="2107" y="7330"/>
                  <a:pt x="2074" y="7272"/>
                  <a:pt x="2040" y="7212"/>
                </a:cubicBezTo>
                <a:cubicBezTo>
                  <a:pt x="2020" y="7179"/>
                  <a:pt x="1985" y="7160"/>
                  <a:pt x="1949" y="7160"/>
                </a:cubicBezTo>
                <a:close/>
                <a:moveTo>
                  <a:pt x="24836" y="7372"/>
                </a:moveTo>
                <a:lnTo>
                  <a:pt x="24731" y="7374"/>
                </a:lnTo>
                <a:cubicBezTo>
                  <a:pt x="24729" y="7442"/>
                  <a:pt x="24725" y="7507"/>
                  <a:pt x="24723" y="7575"/>
                </a:cubicBezTo>
                <a:cubicBezTo>
                  <a:pt x="24722" y="7633"/>
                  <a:pt x="24764" y="7681"/>
                  <a:pt x="24822" y="7683"/>
                </a:cubicBezTo>
                <a:lnTo>
                  <a:pt x="24828" y="7683"/>
                </a:lnTo>
                <a:cubicBezTo>
                  <a:pt x="24884" y="7683"/>
                  <a:pt x="24928" y="7639"/>
                  <a:pt x="24932" y="7581"/>
                </a:cubicBezTo>
                <a:lnTo>
                  <a:pt x="24938" y="7378"/>
                </a:lnTo>
                <a:lnTo>
                  <a:pt x="24836" y="7372"/>
                </a:lnTo>
                <a:close/>
                <a:moveTo>
                  <a:pt x="2377" y="7872"/>
                </a:moveTo>
                <a:cubicBezTo>
                  <a:pt x="2357" y="7872"/>
                  <a:pt x="2337" y="7877"/>
                  <a:pt x="2320" y="7888"/>
                </a:cubicBezTo>
                <a:cubicBezTo>
                  <a:pt x="2271" y="7917"/>
                  <a:pt x="2258" y="7983"/>
                  <a:pt x="2289" y="8031"/>
                </a:cubicBezTo>
                <a:lnTo>
                  <a:pt x="2405" y="8205"/>
                </a:lnTo>
                <a:cubicBezTo>
                  <a:pt x="2424" y="8234"/>
                  <a:pt x="2459" y="8251"/>
                  <a:pt x="2492" y="8251"/>
                </a:cubicBezTo>
                <a:cubicBezTo>
                  <a:pt x="2513" y="8251"/>
                  <a:pt x="2532" y="8246"/>
                  <a:pt x="2548" y="8236"/>
                </a:cubicBezTo>
                <a:cubicBezTo>
                  <a:pt x="2596" y="8203"/>
                  <a:pt x="2608" y="8139"/>
                  <a:pt x="2577" y="8091"/>
                </a:cubicBezTo>
                <a:cubicBezTo>
                  <a:pt x="2538" y="8035"/>
                  <a:pt x="2499" y="7977"/>
                  <a:pt x="2463" y="7919"/>
                </a:cubicBezTo>
                <a:cubicBezTo>
                  <a:pt x="2444" y="7888"/>
                  <a:pt x="2411" y="7872"/>
                  <a:pt x="2377" y="7872"/>
                </a:cubicBezTo>
                <a:close/>
                <a:moveTo>
                  <a:pt x="15902" y="8183"/>
                </a:moveTo>
                <a:cubicBezTo>
                  <a:pt x="15898" y="8183"/>
                  <a:pt x="15894" y="8183"/>
                  <a:pt x="15891" y="8184"/>
                </a:cubicBezTo>
                <a:cubicBezTo>
                  <a:pt x="15821" y="8190"/>
                  <a:pt x="15748" y="8199"/>
                  <a:pt x="15678" y="8213"/>
                </a:cubicBezTo>
                <a:cubicBezTo>
                  <a:pt x="15622" y="8222"/>
                  <a:pt x="15583" y="8276"/>
                  <a:pt x="15593" y="8333"/>
                </a:cubicBezTo>
                <a:cubicBezTo>
                  <a:pt x="15601" y="8383"/>
                  <a:pt x="15643" y="8419"/>
                  <a:pt x="15696" y="8419"/>
                </a:cubicBezTo>
                <a:cubicBezTo>
                  <a:pt x="15699" y="8419"/>
                  <a:pt x="15707" y="8419"/>
                  <a:pt x="15715" y="8416"/>
                </a:cubicBezTo>
                <a:cubicBezTo>
                  <a:pt x="15779" y="8406"/>
                  <a:pt x="15846" y="8396"/>
                  <a:pt x="15912" y="8389"/>
                </a:cubicBezTo>
                <a:cubicBezTo>
                  <a:pt x="15968" y="8383"/>
                  <a:pt x="16009" y="8333"/>
                  <a:pt x="16005" y="8275"/>
                </a:cubicBezTo>
                <a:cubicBezTo>
                  <a:pt x="15999" y="8222"/>
                  <a:pt x="15955" y="8183"/>
                  <a:pt x="15902" y="8183"/>
                </a:cubicBezTo>
                <a:close/>
                <a:moveTo>
                  <a:pt x="16522" y="8185"/>
                </a:moveTo>
                <a:cubicBezTo>
                  <a:pt x="16470" y="8185"/>
                  <a:pt x="16426" y="8223"/>
                  <a:pt x="16422" y="8276"/>
                </a:cubicBezTo>
                <a:cubicBezTo>
                  <a:pt x="16414" y="8333"/>
                  <a:pt x="16455" y="8387"/>
                  <a:pt x="16513" y="8390"/>
                </a:cubicBezTo>
                <a:cubicBezTo>
                  <a:pt x="16579" y="8396"/>
                  <a:pt x="16646" y="8406"/>
                  <a:pt x="16712" y="8418"/>
                </a:cubicBezTo>
                <a:cubicBezTo>
                  <a:pt x="16716" y="8419"/>
                  <a:pt x="16724" y="8419"/>
                  <a:pt x="16729" y="8419"/>
                </a:cubicBezTo>
                <a:cubicBezTo>
                  <a:pt x="16778" y="8419"/>
                  <a:pt x="16822" y="8383"/>
                  <a:pt x="16832" y="8334"/>
                </a:cubicBezTo>
                <a:cubicBezTo>
                  <a:pt x="16841" y="8276"/>
                  <a:pt x="16803" y="8224"/>
                  <a:pt x="16749" y="8215"/>
                </a:cubicBezTo>
                <a:cubicBezTo>
                  <a:pt x="16677" y="8203"/>
                  <a:pt x="16608" y="8193"/>
                  <a:pt x="16536" y="8186"/>
                </a:cubicBezTo>
                <a:cubicBezTo>
                  <a:pt x="16531" y="8185"/>
                  <a:pt x="16527" y="8185"/>
                  <a:pt x="16522" y="8185"/>
                </a:cubicBezTo>
                <a:close/>
                <a:moveTo>
                  <a:pt x="24787" y="8098"/>
                </a:moveTo>
                <a:cubicBezTo>
                  <a:pt x="24735" y="8098"/>
                  <a:pt x="24690" y="8139"/>
                  <a:pt x="24685" y="8193"/>
                </a:cubicBezTo>
                <a:cubicBezTo>
                  <a:pt x="24677" y="8261"/>
                  <a:pt x="24673" y="8331"/>
                  <a:pt x="24665" y="8398"/>
                </a:cubicBezTo>
                <a:cubicBezTo>
                  <a:pt x="24662" y="8456"/>
                  <a:pt x="24702" y="8506"/>
                  <a:pt x="24760" y="8512"/>
                </a:cubicBezTo>
                <a:lnTo>
                  <a:pt x="24770" y="8512"/>
                </a:lnTo>
                <a:cubicBezTo>
                  <a:pt x="24822" y="8512"/>
                  <a:pt x="24868" y="8470"/>
                  <a:pt x="24870" y="8418"/>
                </a:cubicBezTo>
                <a:cubicBezTo>
                  <a:pt x="24878" y="8350"/>
                  <a:pt x="24886" y="8280"/>
                  <a:pt x="24890" y="8209"/>
                </a:cubicBezTo>
                <a:cubicBezTo>
                  <a:pt x="24895" y="8155"/>
                  <a:pt x="24855" y="8103"/>
                  <a:pt x="24797" y="8099"/>
                </a:cubicBezTo>
                <a:cubicBezTo>
                  <a:pt x="24793" y="8098"/>
                  <a:pt x="24790" y="8098"/>
                  <a:pt x="24787" y="8098"/>
                </a:cubicBezTo>
                <a:close/>
                <a:moveTo>
                  <a:pt x="15098" y="8379"/>
                </a:moveTo>
                <a:cubicBezTo>
                  <a:pt x="15085" y="8379"/>
                  <a:pt x="15072" y="8381"/>
                  <a:pt x="15060" y="8387"/>
                </a:cubicBezTo>
                <a:cubicBezTo>
                  <a:pt x="14992" y="8410"/>
                  <a:pt x="14926" y="8439"/>
                  <a:pt x="14861" y="8468"/>
                </a:cubicBezTo>
                <a:cubicBezTo>
                  <a:pt x="14810" y="8493"/>
                  <a:pt x="14787" y="8553"/>
                  <a:pt x="14810" y="8605"/>
                </a:cubicBezTo>
                <a:cubicBezTo>
                  <a:pt x="14828" y="8644"/>
                  <a:pt x="14867" y="8667"/>
                  <a:pt x="14905" y="8667"/>
                </a:cubicBezTo>
                <a:cubicBezTo>
                  <a:pt x="14919" y="8667"/>
                  <a:pt x="14934" y="8663"/>
                  <a:pt x="14948" y="8659"/>
                </a:cubicBezTo>
                <a:cubicBezTo>
                  <a:pt x="15008" y="8632"/>
                  <a:pt x="15071" y="8605"/>
                  <a:pt x="15133" y="8582"/>
                </a:cubicBezTo>
                <a:cubicBezTo>
                  <a:pt x="15187" y="8561"/>
                  <a:pt x="15216" y="8499"/>
                  <a:pt x="15195" y="8447"/>
                </a:cubicBezTo>
                <a:cubicBezTo>
                  <a:pt x="15177" y="8405"/>
                  <a:pt x="15138" y="8379"/>
                  <a:pt x="15098" y="8379"/>
                </a:cubicBezTo>
                <a:close/>
                <a:moveTo>
                  <a:pt x="17327" y="8380"/>
                </a:moveTo>
                <a:cubicBezTo>
                  <a:pt x="17286" y="8380"/>
                  <a:pt x="17248" y="8406"/>
                  <a:pt x="17232" y="8447"/>
                </a:cubicBezTo>
                <a:cubicBezTo>
                  <a:pt x="17209" y="8499"/>
                  <a:pt x="17236" y="8559"/>
                  <a:pt x="17290" y="8582"/>
                </a:cubicBezTo>
                <a:cubicBezTo>
                  <a:pt x="17352" y="8605"/>
                  <a:pt x="17415" y="8632"/>
                  <a:pt x="17473" y="8661"/>
                </a:cubicBezTo>
                <a:cubicBezTo>
                  <a:pt x="17487" y="8669"/>
                  <a:pt x="17504" y="8671"/>
                  <a:pt x="17518" y="8671"/>
                </a:cubicBezTo>
                <a:cubicBezTo>
                  <a:pt x="17556" y="8671"/>
                  <a:pt x="17593" y="8649"/>
                  <a:pt x="17612" y="8613"/>
                </a:cubicBezTo>
                <a:cubicBezTo>
                  <a:pt x="17638" y="8562"/>
                  <a:pt x="17614" y="8499"/>
                  <a:pt x="17564" y="8476"/>
                </a:cubicBezTo>
                <a:cubicBezTo>
                  <a:pt x="17498" y="8445"/>
                  <a:pt x="17435" y="8414"/>
                  <a:pt x="17367" y="8389"/>
                </a:cubicBezTo>
                <a:cubicBezTo>
                  <a:pt x="17354" y="8383"/>
                  <a:pt x="17340" y="8380"/>
                  <a:pt x="17327" y="8380"/>
                </a:cubicBezTo>
                <a:close/>
                <a:moveTo>
                  <a:pt x="2850" y="8557"/>
                </a:moveTo>
                <a:cubicBezTo>
                  <a:pt x="2829" y="8557"/>
                  <a:pt x="2808" y="8563"/>
                  <a:pt x="2789" y="8576"/>
                </a:cubicBezTo>
                <a:cubicBezTo>
                  <a:pt x="2743" y="8611"/>
                  <a:pt x="2733" y="8676"/>
                  <a:pt x="2768" y="8721"/>
                </a:cubicBezTo>
                <a:cubicBezTo>
                  <a:pt x="2809" y="8777"/>
                  <a:pt x="2851" y="8833"/>
                  <a:pt x="2894" y="8889"/>
                </a:cubicBezTo>
                <a:cubicBezTo>
                  <a:pt x="2913" y="8914"/>
                  <a:pt x="2944" y="8930"/>
                  <a:pt x="2975" y="8930"/>
                </a:cubicBezTo>
                <a:cubicBezTo>
                  <a:pt x="2996" y="8930"/>
                  <a:pt x="3019" y="8922"/>
                  <a:pt x="3039" y="8908"/>
                </a:cubicBezTo>
                <a:cubicBezTo>
                  <a:pt x="3083" y="8874"/>
                  <a:pt x="3091" y="8808"/>
                  <a:pt x="3058" y="8763"/>
                </a:cubicBezTo>
                <a:cubicBezTo>
                  <a:pt x="3015" y="8709"/>
                  <a:pt x="2975" y="8653"/>
                  <a:pt x="2934" y="8599"/>
                </a:cubicBezTo>
                <a:cubicBezTo>
                  <a:pt x="2913" y="8571"/>
                  <a:pt x="2882" y="8557"/>
                  <a:pt x="2850" y="8557"/>
                </a:cubicBezTo>
                <a:close/>
                <a:moveTo>
                  <a:pt x="14365" y="8765"/>
                </a:moveTo>
                <a:cubicBezTo>
                  <a:pt x="14345" y="8765"/>
                  <a:pt x="14324" y="8770"/>
                  <a:pt x="14306" y="8783"/>
                </a:cubicBezTo>
                <a:cubicBezTo>
                  <a:pt x="14246" y="8823"/>
                  <a:pt x="14188" y="8864"/>
                  <a:pt x="14132" y="8908"/>
                </a:cubicBezTo>
                <a:cubicBezTo>
                  <a:pt x="14086" y="8941"/>
                  <a:pt x="14078" y="9007"/>
                  <a:pt x="14113" y="9053"/>
                </a:cubicBezTo>
                <a:cubicBezTo>
                  <a:pt x="14132" y="9078"/>
                  <a:pt x="14163" y="9094"/>
                  <a:pt x="14194" y="9094"/>
                </a:cubicBezTo>
                <a:cubicBezTo>
                  <a:pt x="14217" y="9094"/>
                  <a:pt x="14239" y="9086"/>
                  <a:pt x="14260" y="9073"/>
                </a:cubicBezTo>
                <a:cubicBezTo>
                  <a:pt x="14314" y="9030"/>
                  <a:pt x="14368" y="8991"/>
                  <a:pt x="14424" y="8953"/>
                </a:cubicBezTo>
                <a:cubicBezTo>
                  <a:pt x="14470" y="8920"/>
                  <a:pt x="14482" y="8856"/>
                  <a:pt x="14451" y="8808"/>
                </a:cubicBezTo>
                <a:cubicBezTo>
                  <a:pt x="14429" y="8780"/>
                  <a:pt x="14397" y="8765"/>
                  <a:pt x="14365" y="8765"/>
                </a:cubicBezTo>
                <a:close/>
                <a:moveTo>
                  <a:pt x="18040" y="8797"/>
                </a:moveTo>
                <a:cubicBezTo>
                  <a:pt x="18010" y="8797"/>
                  <a:pt x="17981" y="8810"/>
                  <a:pt x="17960" y="8835"/>
                </a:cubicBezTo>
                <a:cubicBezTo>
                  <a:pt x="17924" y="8881"/>
                  <a:pt x="17931" y="8945"/>
                  <a:pt x="17976" y="8982"/>
                </a:cubicBezTo>
                <a:cubicBezTo>
                  <a:pt x="18026" y="9022"/>
                  <a:pt x="18076" y="9069"/>
                  <a:pt x="18123" y="9115"/>
                </a:cubicBezTo>
                <a:cubicBezTo>
                  <a:pt x="18142" y="9136"/>
                  <a:pt x="18169" y="9146"/>
                  <a:pt x="18194" y="9146"/>
                </a:cubicBezTo>
                <a:cubicBezTo>
                  <a:pt x="18221" y="9146"/>
                  <a:pt x="18248" y="9136"/>
                  <a:pt x="18267" y="9113"/>
                </a:cubicBezTo>
                <a:cubicBezTo>
                  <a:pt x="18308" y="9073"/>
                  <a:pt x="18308" y="9007"/>
                  <a:pt x="18267" y="8966"/>
                </a:cubicBezTo>
                <a:cubicBezTo>
                  <a:pt x="18217" y="8918"/>
                  <a:pt x="18163" y="8866"/>
                  <a:pt x="18107" y="8821"/>
                </a:cubicBezTo>
                <a:cubicBezTo>
                  <a:pt x="18087" y="8805"/>
                  <a:pt x="18064" y="8797"/>
                  <a:pt x="18040" y="8797"/>
                </a:cubicBezTo>
                <a:close/>
                <a:moveTo>
                  <a:pt x="24692" y="8922"/>
                </a:moveTo>
                <a:cubicBezTo>
                  <a:pt x="24641" y="8922"/>
                  <a:pt x="24597" y="8959"/>
                  <a:pt x="24590" y="9011"/>
                </a:cubicBezTo>
                <a:cubicBezTo>
                  <a:pt x="24580" y="9078"/>
                  <a:pt x="24571" y="9146"/>
                  <a:pt x="24559" y="9214"/>
                </a:cubicBezTo>
                <a:cubicBezTo>
                  <a:pt x="24551" y="9270"/>
                  <a:pt x="24590" y="9324"/>
                  <a:pt x="24646" y="9333"/>
                </a:cubicBezTo>
                <a:cubicBezTo>
                  <a:pt x="24652" y="9335"/>
                  <a:pt x="24658" y="9335"/>
                  <a:pt x="24664" y="9335"/>
                </a:cubicBezTo>
                <a:cubicBezTo>
                  <a:pt x="24714" y="9335"/>
                  <a:pt x="24758" y="9299"/>
                  <a:pt x="24764" y="9250"/>
                </a:cubicBezTo>
                <a:cubicBezTo>
                  <a:pt x="24778" y="9181"/>
                  <a:pt x="24787" y="9113"/>
                  <a:pt x="24797" y="9044"/>
                </a:cubicBezTo>
                <a:cubicBezTo>
                  <a:pt x="24807" y="8986"/>
                  <a:pt x="24768" y="8932"/>
                  <a:pt x="24710" y="8924"/>
                </a:cubicBezTo>
                <a:cubicBezTo>
                  <a:pt x="24704" y="8923"/>
                  <a:pt x="24698" y="8922"/>
                  <a:pt x="24692" y="8922"/>
                </a:cubicBezTo>
                <a:close/>
                <a:moveTo>
                  <a:pt x="3363" y="9210"/>
                </a:moveTo>
                <a:cubicBezTo>
                  <a:pt x="3339" y="9210"/>
                  <a:pt x="3315" y="9218"/>
                  <a:pt x="3296" y="9233"/>
                </a:cubicBezTo>
                <a:cubicBezTo>
                  <a:pt x="3251" y="9272"/>
                  <a:pt x="3245" y="9337"/>
                  <a:pt x="3282" y="9382"/>
                </a:cubicBezTo>
                <a:cubicBezTo>
                  <a:pt x="3328" y="9434"/>
                  <a:pt x="3371" y="9488"/>
                  <a:pt x="3417" y="9540"/>
                </a:cubicBezTo>
                <a:cubicBezTo>
                  <a:pt x="3439" y="9565"/>
                  <a:pt x="3468" y="9577"/>
                  <a:pt x="3497" y="9577"/>
                </a:cubicBezTo>
                <a:cubicBezTo>
                  <a:pt x="3518" y="9577"/>
                  <a:pt x="3543" y="9567"/>
                  <a:pt x="3564" y="9552"/>
                </a:cubicBezTo>
                <a:cubicBezTo>
                  <a:pt x="3609" y="9513"/>
                  <a:pt x="3613" y="9449"/>
                  <a:pt x="3576" y="9405"/>
                </a:cubicBezTo>
                <a:cubicBezTo>
                  <a:pt x="3533" y="9355"/>
                  <a:pt x="3487" y="9301"/>
                  <a:pt x="3444" y="9248"/>
                </a:cubicBezTo>
                <a:cubicBezTo>
                  <a:pt x="3423" y="9223"/>
                  <a:pt x="3393" y="9210"/>
                  <a:pt x="3363" y="9210"/>
                </a:cubicBezTo>
                <a:close/>
                <a:moveTo>
                  <a:pt x="13731" y="9303"/>
                </a:moveTo>
                <a:cubicBezTo>
                  <a:pt x="13703" y="9303"/>
                  <a:pt x="13675" y="9314"/>
                  <a:pt x="13655" y="9335"/>
                </a:cubicBezTo>
                <a:cubicBezTo>
                  <a:pt x="13607" y="9386"/>
                  <a:pt x="13558" y="9440"/>
                  <a:pt x="13514" y="9492"/>
                </a:cubicBezTo>
                <a:cubicBezTo>
                  <a:pt x="13475" y="9536"/>
                  <a:pt x="13479" y="9600"/>
                  <a:pt x="13524" y="9639"/>
                </a:cubicBezTo>
                <a:cubicBezTo>
                  <a:pt x="13543" y="9656"/>
                  <a:pt x="13566" y="9664"/>
                  <a:pt x="13591" y="9664"/>
                </a:cubicBezTo>
                <a:cubicBezTo>
                  <a:pt x="13620" y="9664"/>
                  <a:pt x="13649" y="9652"/>
                  <a:pt x="13668" y="9629"/>
                </a:cubicBezTo>
                <a:cubicBezTo>
                  <a:pt x="13713" y="9579"/>
                  <a:pt x="13759" y="9529"/>
                  <a:pt x="13806" y="9480"/>
                </a:cubicBezTo>
                <a:cubicBezTo>
                  <a:pt x="13846" y="9440"/>
                  <a:pt x="13844" y="9372"/>
                  <a:pt x="13804" y="9333"/>
                </a:cubicBezTo>
                <a:cubicBezTo>
                  <a:pt x="13784" y="9313"/>
                  <a:pt x="13758" y="9303"/>
                  <a:pt x="13731" y="9303"/>
                </a:cubicBezTo>
                <a:close/>
                <a:moveTo>
                  <a:pt x="18570" y="9434"/>
                </a:moveTo>
                <a:cubicBezTo>
                  <a:pt x="18554" y="9434"/>
                  <a:pt x="18536" y="9438"/>
                  <a:pt x="18521" y="9446"/>
                </a:cubicBezTo>
                <a:cubicBezTo>
                  <a:pt x="18470" y="9473"/>
                  <a:pt x="18453" y="9536"/>
                  <a:pt x="18480" y="9587"/>
                </a:cubicBezTo>
                <a:cubicBezTo>
                  <a:pt x="18511" y="9645"/>
                  <a:pt x="18540" y="9704"/>
                  <a:pt x="18567" y="9764"/>
                </a:cubicBezTo>
                <a:cubicBezTo>
                  <a:pt x="18584" y="9803"/>
                  <a:pt x="18619" y="9828"/>
                  <a:pt x="18662" y="9828"/>
                </a:cubicBezTo>
                <a:cubicBezTo>
                  <a:pt x="18675" y="9828"/>
                  <a:pt x="18691" y="9826"/>
                  <a:pt x="18704" y="9820"/>
                </a:cubicBezTo>
                <a:cubicBezTo>
                  <a:pt x="18754" y="9795"/>
                  <a:pt x="18780" y="9735"/>
                  <a:pt x="18758" y="9683"/>
                </a:cubicBezTo>
                <a:cubicBezTo>
                  <a:pt x="18729" y="9616"/>
                  <a:pt x="18695" y="9550"/>
                  <a:pt x="18662" y="9488"/>
                </a:cubicBezTo>
                <a:cubicBezTo>
                  <a:pt x="18643" y="9452"/>
                  <a:pt x="18607" y="9434"/>
                  <a:pt x="18570" y="9434"/>
                </a:cubicBezTo>
                <a:close/>
                <a:moveTo>
                  <a:pt x="24551" y="9743"/>
                </a:moveTo>
                <a:cubicBezTo>
                  <a:pt x="24503" y="9743"/>
                  <a:pt x="24459" y="9777"/>
                  <a:pt x="24449" y="9826"/>
                </a:cubicBezTo>
                <a:cubicBezTo>
                  <a:pt x="24434" y="9890"/>
                  <a:pt x="24420" y="9958"/>
                  <a:pt x="24405" y="10025"/>
                </a:cubicBezTo>
                <a:cubicBezTo>
                  <a:pt x="24391" y="10081"/>
                  <a:pt x="24426" y="10137"/>
                  <a:pt x="24482" y="10149"/>
                </a:cubicBezTo>
                <a:cubicBezTo>
                  <a:pt x="24492" y="10151"/>
                  <a:pt x="24499" y="10151"/>
                  <a:pt x="24507" y="10151"/>
                </a:cubicBezTo>
                <a:cubicBezTo>
                  <a:pt x="24555" y="10151"/>
                  <a:pt x="24596" y="10120"/>
                  <a:pt x="24606" y="10074"/>
                </a:cubicBezTo>
                <a:cubicBezTo>
                  <a:pt x="24623" y="10006"/>
                  <a:pt x="24636" y="9936"/>
                  <a:pt x="24652" y="9869"/>
                </a:cubicBezTo>
                <a:cubicBezTo>
                  <a:pt x="24664" y="9813"/>
                  <a:pt x="24627" y="9759"/>
                  <a:pt x="24571" y="9745"/>
                </a:cubicBezTo>
                <a:cubicBezTo>
                  <a:pt x="24564" y="9744"/>
                  <a:pt x="24557" y="9743"/>
                  <a:pt x="24551" y="9743"/>
                </a:cubicBezTo>
                <a:close/>
                <a:moveTo>
                  <a:pt x="3912" y="9831"/>
                </a:moveTo>
                <a:cubicBezTo>
                  <a:pt x="3886" y="9831"/>
                  <a:pt x="3860" y="9840"/>
                  <a:pt x="3841" y="9859"/>
                </a:cubicBezTo>
                <a:cubicBezTo>
                  <a:pt x="3798" y="9898"/>
                  <a:pt x="3796" y="9965"/>
                  <a:pt x="3835" y="10006"/>
                </a:cubicBezTo>
                <a:lnTo>
                  <a:pt x="3980" y="10159"/>
                </a:lnTo>
                <a:cubicBezTo>
                  <a:pt x="4001" y="10180"/>
                  <a:pt x="4028" y="10190"/>
                  <a:pt x="4055" y="10190"/>
                </a:cubicBezTo>
                <a:cubicBezTo>
                  <a:pt x="4082" y="10190"/>
                  <a:pt x="4107" y="10180"/>
                  <a:pt x="4127" y="10161"/>
                </a:cubicBezTo>
                <a:cubicBezTo>
                  <a:pt x="4169" y="10120"/>
                  <a:pt x="4171" y="10054"/>
                  <a:pt x="4130" y="10014"/>
                </a:cubicBezTo>
                <a:cubicBezTo>
                  <a:pt x="4082" y="9963"/>
                  <a:pt x="4036" y="9915"/>
                  <a:pt x="3987" y="9863"/>
                </a:cubicBezTo>
                <a:cubicBezTo>
                  <a:pt x="3967" y="9842"/>
                  <a:pt x="3940" y="9831"/>
                  <a:pt x="3912" y="9831"/>
                </a:cubicBezTo>
                <a:close/>
                <a:moveTo>
                  <a:pt x="13218" y="9957"/>
                </a:moveTo>
                <a:cubicBezTo>
                  <a:pt x="13185" y="9957"/>
                  <a:pt x="13152" y="9973"/>
                  <a:pt x="13131" y="10004"/>
                </a:cubicBezTo>
                <a:cubicBezTo>
                  <a:pt x="13093" y="10062"/>
                  <a:pt x="13058" y="10126"/>
                  <a:pt x="13021" y="10186"/>
                </a:cubicBezTo>
                <a:cubicBezTo>
                  <a:pt x="12992" y="10236"/>
                  <a:pt x="13010" y="10300"/>
                  <a:pt x="13060" y="10329"/>
                </a:cubicBezTo>
                <a:cubicBezTo>
                  <a:pt x="13073" y="10338"/>
                  <a:pt x="13093" y="10342"/>
                  <a:pt x="13110" y="10342"/>
                </a:cubicBezTo>
                <a:cubicBezTo>
                  <a:pt x="13147" y="10342"/>
                  <a:pt x="13183" y="10323"/>
                  <a:pt x="13203" y="10288"/>
                </a:cubicBezTo>
                <a:cubicBezTo>
                  <a:pt x="13234" y="10232"/>
                  <a:pt x="13270" y="10170"/>
                  <a:pt x="13305" y="10116"/>
                </a:cubicBezTo>
                <a:cubicBezTo>
                  <a:pt x="13338" y="10068"/>
                  <a:pt x="13323" y="10004"/>
                  <a:pt x="13274" y="9973"/>
                </a:cubicBezTo>
                <a:cubicBezTo>
                  <a:pt x="13257" y="9962"/>
                  <a:pt x="13238" y="9957"/>
                  <a:pt x="13218" y="9957"/>
                </a:cubicBezTo>
                <a:close/>
                <a:moveTo>
                  <a:pt x="18829" y="10217"/>
                </a:moveTo>
                <a:cubicBezTo>
                  <a:pt x="18823" y="10217"/>
                  <a:pt x="18818" y="10218"/>
                  <a:pt x="18812" y="10218"/>
                </a:cubicBezTo>
                <a:cubicBezTo>
                  <a:pt x="18758" y="10228"/>
                  <a:pt x="18716" y="10282"/>
                  <a:pt x="18725" y="10338"/>
                </a:cubicBezTo>
                <a:cubicBezTo>
                  <a:pt x="18735" y="10402"/>
                  <a:pt x="18743" y="10468"/>
                  <a:pt x="18749" y="10535"/>
                </a:cubicBezTo>
                <a:cubicBezTo>
                  <a:pt x="18752" y="10591"/>
                  <a:pt x="18799" y="10632"/>
                  <a:pt x="18851" y="10632"/>
                </a:cubicBezTo>
                <a:lnTo>
                  <a:pt x="18859" y="10632"/>
                </a:lnTo>
                <a:cubicBezTo>
                  <a:pt x="18917" y="10628"/>
                  <a:pt x="18959" y="10580"/>
                  <a:pt x="18955" y="10522"/>
                </a:cubicBezTo>
                <a:cubicBezTo>
                  <a:pt x="18952" y="10448"/>
                  <a:pt x="18942" y="10377"/>
                  <a:pt x="18932" y="10305"/>
                </a:cubicBezTo>
                <a:cubicBezTo>
                  <a:pt x="18922" y="10257"/>
                  <a:pt x="18880" y="10217"/>
                  <a:pt x="18829" y="10217"/>
                </a:cubicBezTo>
                <a:close/>
                <a:moveTo>
                  <a:pt x="4497" y="10419"/>
                </a:moveTo>
                <a:cubicBezTo>
                  <a:pt x="4470" y="10419"/>
                  <a:pt x="4442" y="10429"/>
                  <a:pt x="4422" y="10450"/>
                </a:cubicBezTo>
                <a:cubicBezTo>
                  <a:pt x="4384" y="10495"/>
                  <a:pt x="4385" y="10561"/>
                  <a:pt x="4426" y="10599"/>
                </a:cubicBezTo>
                <a:cubicBezTo>
                  <a:pt x="4476" y="10647"/>
                  <a:pt x="4530" y="10696"/>
                  <a:pt x="4581" y="10740"/>
                </a:cubicBezTo>
                <a:cubicBezTo>
                  <a:pt x="4600" y="10758"/>
                  <a:pt x="4627" y="10767"/>
                  <a:pt x="4652" y="10767"/>
                </a:cubicBezTo>
                <a:cubicBezTo>
                  <a:pt x="4681" y="10767"/>
                  <a:pt x="4710" y="10756"/>
                  <a:pt x="4729" y="10734"/>
                </a:cubicBezTo>
                <a:cubicBezTo>
                  <a:pt x="4768" y="10690"/>
                  <a:pt x="4764" y="10624"/>
                  <a:pt x="4722" y="10586"/>
                </a:cubicBezTo>
                <a:cubicBezTo>
                  <a:pt x="4670" y="10541"/>
                  <a:pt x="4619" y="10493"/>
                  <a:pt x="4569" y="10447"/>
                </a:cubicBezTo>
                <a:cubicBezTo>
                  <a:pt x="4549" y="10428"/>
                  <a:pt x="4523" y="10419"/>
                  <a:pt x="4497" y="10419"/>
                </a:cubicBezTo>
                <a:close/>
                <a:moveTo>
                  <a:pt x="24349" y="10547"/>
                </a:moveTo>
                <a:cubicBezTo>
                  <a:pt x="24305" y="10547"/>
                  <a:pt x="24263" y="10576"/>
                  <a:pt x="24250" y="10622"/>
                </a:cubicBezTo>
                <a:cubicBezTo>
                  <a:pt x="24231" y="10690"/>
                  <a:pt x="24211" y="10756"/>
                  <a:pt x="24192" y="10821"/>
                </a:cubicBezTo>
                <a:cubicBezTo>
                  <a:pt x="24175" y="10875"/>
                  <a:pt x="24208" y="10933"/>
                  <a:pt x="24262" y="10951"/>
                </a:cubicBezTo>
                <a:cubicBezTo>
                  <a:pt x="24275" y="10953"/>
                  <a:pt x="24285" y="10957"/>
                  <a:pt x="24294" y="10957"/>
                </a:cubicBezTo>
                <a:cubicBezTo>
                  <a:pt x="24337" y="10957"/>
                  <a:pt x="24378" y="10928"/>
                  <a:pt x="24393" y="10879"/>
                </a:cubicBezTo>
                <a:cubicBezTo>
                  <a:pt x="24412" y="10814"/>
                  <a:pt x="24432" y="10746"/>
                  <a:pt x="24451" y="10678"/>
                </a:cubicBezTo>
                <a:cubicBezTo>
                  <a:pt x="24465" y="10622"/>
                  <a:pt x="24434" y="10564"/>
                  <a:pt x="24378" y="10551"/>
                </a:cubicBezTo>
                <a:cubicBezTo>
                  <a:pt x="24368" y="10548"/>
                  <a:pt x="24359" y="10547"/>
                  <a:pt x="24349" y="10547"/>
                </a:cubicBezTo>
                <a:close/>
                <a:moveTo>
                  <a:pt x="12840" y="10699"/>
                </a:moveTo>
                <a:cubicBezTo>
                  <a:pt x="12800" y="10699"/>
                  <a:pt x="12762" y="10724"/>
                  <a:pt x="12745" y="10765"/>
                </a:cubicBezTo>
                <a:cubicBezTo>
                  <a:pt x="12720" y="10831"/>
                  <a:pt x="12695" y="10899"/>
                  <a:pt x="12673" y="10966"/>
                </a:cubicBezTo>
                <a:cubicBezTo>
                  <a:pt x="12654" y="11018"/>
                  <a:pt x="12683" y="11078"/>
                  <a:pt x="12739" y="11096"/>
                </a:cubicBezTo>
                <a:cubicBezTo>
                  <a:pt x="12751" y="11098"/>
                  <a:pt x="12760" y="11102"/>
                  <a:pt x="12772" y="11102"/>
                </a:cubicBezTo>
                <a:cubicBezTo>
                  <a:pt x="12816" y="11102"/>
                  <a:pt x="12857" y="11073"/>
                  <a:pt x="12870" y="11034"/>
                </a:cubicBezTo>
                <a:cubicBezTo>
                  <a:pt x="12890" y="10970"/>
                  <a:pt x="12915" y="10904"/>
                  <a:pt x="12938" y="10843"/>
                </a:cubicBezTo>
                <a:cubicBezTo>
                  <a:pt x="12961" y="10789"/>
                  <a:pt x="12934" y="10729"/>
                  <a:pt x="12880" y="10707"/>
                </a:cubicBezTo>
                <a:cubicBezTo>
                  <a:pt x="12867" y="10702"/>
                  <a:pt x="12853" y="10699"/>
                  <a:pt x="12840" y="10699"/>
                </a:cubicBezTo>
                <a:close/>
                <a:moveTo>
                  <a:pt x="5124" y="10966"/>
                </a:moveTo>
                <a:cubicBezTo>
                  <a:pt x="5094" y="10966"/>
                  <a:pt x="5063" y="10980"/>
                  <a:pt x="5042" y="11005"/>
                </a:cubicBezTo>
                <a:cubicBezTo>
                  <a:pt x="5006" y="11049"/>
                  <a:pt x="5013" y="11115"/>
                  <a:pt x="5058" y="11152"/>
                </a:cubicBezTo>
                <a:cubicBezTo>
                  <a:pt x="5110" y="11198"/>
                  <a:pt x="5166" y="11241"/>
                  <a:pt x="5218" y="11285"/>
                </a:cubicBezTo>
                <a:cubicBezTo>
                  <a:pt x="5238" y="11301"/>
                  <a:pt x="5263" y="11308"/>
                  <a:pt x="5284" y="11308"/>
                </a:cubicBezTo>
                <a:cubicBezTo>
                  <a:pt x="5313" y="11308"/>
                  <a:pt x="5344" y="11297"/>
                  <a:pt x="5363" y="11266"/>
                </a:cubicBezTo>
                <a:cubicBezTo>
                  <a:pt x="5400" y="11221"/>
                  <a:pt x="5392" y="11156"/>
                  <a:pt x="5350" y="11121"/>
                </a:cubicBezTo>
                <a:lnTo>
                  <a:pt x="5189" y="10989"/>
                </a:lnTo>
                <a:cubicBezTo>
                  <a:pt x="5170" y="10974"/>
                  <a:pt x="5147" y="10966"/>
                  <a:pt x="5124" y="10966"/>
                </a:cubicBezTo>
                <a:close/>
                <a:moveTo>
                  <a:pt x="18827" y="11046"/>
                </a:moveTo>
                <a:cubicBezTo>
                  <a:pt x="18777" y="11046"/>
                  <a:pt x="18732" y="11082"/>
                  <a:pt x="18725" y="11134"/>
                </a:cubicBezTo>
                <a:cubicBezTo>
                  <a:pt x="18716" y="11200"/>
                  <a:pt x="18704" y="11268"/>
                  <a:pt x="18691" y="11333"/>
                </a:cubicBezTo>
                <a:cubicBezTo>
                  <a:pt x="18677" y="11388"/>
                  <a:pt x="18714" y="11444"/>
                  <a:pt x="18770" y="11455"/>
                </a:cubicBezTo>
                <a:cubicBezTo>
                  <a:pt x="18778" y="11459"/>
                  <a:pt x="18783" y="11459"/>
                  <a:pt x="18791" y="11459"/>
                </a:cubicBezTo>
                <a:cubicBezTo>
                  <a:pt x="18839" y="11459"/>
                  <a:pt x="18884" y="11424"/>
                  <a:pt x="18894" y="11376"/>
                </a:cubicBezTo>
                <a:cubicBezTo>
                  <a:pt x="18909" y="11306"/>
                  <a:pt x="18921" y="11237"/>
                  <a:pt x="18932" y="11165"/>
                </a:cubicBezTo>
                <a:cubicBezTo>
                  <a:pt x="18942" y="11107"/>
                  <a:pt x="18903" y="11055"/>
                  <a:pt x="18845" y="11047"/>
                </a:cubicBezTo>
                <a:cubicBezTo>
                  <a:pt x="18839" y="11046"/>
                  <a:pt x="18833" y="11046"/>
                  <a:pt x="18827" y="11046"/>
                </a:cubicBezTo>
                <a:close/>
                <a:moveTo>
                  <a:pt x="24093" y="11338"/>
                </a:moveTo>
                <a:cubicBezTo>
                  <a:pt x="24051" y="11338"/>
                  <a:pt x="24012" y="11365"/>
                  <a:pt x="23997" y="11405"/>
                </a:cubicBezTo>
                <a:cubicBezTo>
                  <a:pt x="23972" y="11471"/>
                  <a:pt x="23949" y="11536"/>
                  <a:pt x="23923" y="11598"/>
                </a:cubicBezTo>
                <a:cubicBezTo>
                  <a:pt x="23902" y="11650"/>
                  <a:pt x="23929" y="11712"/>
                  <a:pt x="23981" y="11733"/>
                </a:cubicBezTo>
                <a:cubicBezTo>
                  <a:pt x="23995" y="11739"/>
                  <a:pt x="24008" y="11741"/>
                  <a:pt x="24020" y="11741"/>
                </a:cubicBezTo>
                <a:cubicBezTo>
                  <a:pt x="24063" y="11741"/>
                  <a:pt x="24103" y="11714"/>
                  <a:pt x="24115" y="11674"/>
                </a:cubicBezTo>
                <a:cubicBezTo>
                  <a:pt x="24142" y="11608"/>
                  <a:pt x="24165" y="11542"/>
                  <a:pt x="24190" y="11478"/>
                </a:cubicBezTo>
                <a:cubicBezTo>
                  <a:pt x="24211" y="11424"/>
                  <a:pt x="24182" y="11364"/>
                  <a:pt x="24130" y="11345"/>
                </a:cubicBezTo>
                <a:cubicBezTo>
                  <a:pt x="24118" y="11340"/>
                  <a:pt x="24106" y="11338"/>
                  <a:pt x="24093" y="11338"/>
                </a:cubicBezTo>
                <a:close/>
                <a:moveTo>
                  <a:pt x="5776" y="11482"/>
                </a:moveTo>
                <a:cubicBezTo>
                  <a:pt x="5744" y="11482"/>
                  <a:pt x="5713" y="11496"/>
                  <a:pt x="5692" y="11523"/>
                </a:cubicBezTo>
                <a:cubicBezTo>
                  <a:pt x="5659" y="11569"/>
                  <a:pt x="5669" y="11635"/>
                  <a:pt x="5715" y="11668"/>
                </a:cubicBezTo>
                <a:cubicBezTo>
                  <a:pt x="5769" y="11710"/>
                  <a:pt x="5825" y="11751"/>
                  <a:pt x="5883" y="11791"/>
                </a:cubicBezTo>
                <a:cubicBezTo>
                  <a:pt x="5902" y="11803"/>
                  <a:pt x="5922" y="11811"/>
                  <a:pt x="5943" y="11811"/>
                </a:cubicBezTo>
                <a:cubicBezTo>
                  <a:pt x="5978" y="11811"/>
                  <a:pt x="6009" y="11797"/>
                  <a:pt x="6028" y="11768"/>
                </a:cubicBezTo>
                <a:cubicBezTo>
                  <a:pt x="6063" y="11722"/>
                  <a:pt x="6049" y="11656"/>
                  <a:pt x="6005" y="11623"/>
                </a:cubicBezTo>
                <a:cubicBezTo>
                  <a:pt x="5949" y="11585"/>
                  <a:pt x="5893" y="11542"/>
                  <a:pt x="5837" y="11502"/>
                </a:cubicBezTo>
                <a:cubicBezTo>
                  <a:pt x="5819" y="11488"/>
                  <a:pt x="5798" y="11482"/>
                  <a:pt x="5776" y="11482"/>
                </a:cubicBezTo>
                <a:close/>
                <a:moveTo>
                  <a:pt x="12624" y="11497"/>
                </a:moveTo>
                <a:cubicBezTo>
                  <a:pt x="12574" y="11497"/>
                  <a:pt x="12529" y="11533"/>
                  <a:pt x="12521" y="11585"/>
                </a:cubicBezTo>
                <a:cubicBezTo>
                  <a:pt x="12509" y="11654"/>
                  <a:pt x="12499" y="11726"/>
                  <a:pt x="12492" y="11797"/>
                </a:cubicBezTo>
                <a:cubicBezTo>
                  <a:pt x="12484" y="11851"/>
                  <a:pt x="12526" y="11905"/>
                  <a:pt x="12584" y="11909"/>
                </a:cubicBezTo>
                <a:lnTo>
                  <a:pt x="12596" y="11909"/>
                </a:lnTo>
                <a:cubicBezTo>
                  <a:pt x="12648" y="11909"/>
                  <a:pt x="12693" y="11871"/>
                  <a:pt x="12700" y="11817"/>
                </a:cubicBezTo>
                <a:cubicBezTo>
                  <a:pt x="12706" y="11749"/>
                  <a:pt x="12716" y="11681"/>
                  <a:pt x="12725" y="11616"/>
                </a:cubicBezTo>
                <a:cubicBezTo>
                  <a:pt x="12733" y="11560"/>
                  <a:pt x="12695" y="11507"/>
                  <a:pt x="12639" y="11498"/>
                </a:cubicBezTo>
                <a:cubicBezTo>
                  <a:pt x="12634" y="11497"/>
                  <a:pt x="12629" y="11497"/>
                  <a:pt x="12624" y="11497"/>
                </a:cubicBezTo>
                <a:close/>
                <a:moveTo>
                  <a:pt x="18604" y="11849"/>
                </a:moveTo>
                <a:cubicBezTo>
                  <a:pt x="18563" y="11849"/>
                  <a:pt x="18525" y="11872"/>
                  <a:pt x="18509" y="11913"/>
                </a:cubicBezTo>
                <a:cubicBezTo>
                  <a:pt x="18484" y="11973"/>
                  <a:pt x="18455" y="12035"/>
                  <a:pt x="18426" y="12097"/>
                </a:cubicBezTo>
                <a:cubicBezTo>
                  <a:pt x="18403" y="12147"/>
                  <a:pt x="18424" y="12209"/>
                  <a:pt x="18474" y="12234"/>
                </a:cubicBezTo>
                <a:cubicBezTo>
                  <a:pt x="18490" y="12242"/>
                  <a:pt x="18507" y="12244"/>
                  <a:pt x="18521" y="12244"/>
                </a:cubicBezTo>
                <a:cubicBezTo>
                  <a:pt x="18559" y="12244"/>
                  <a:pt x="18596" y="12222"/>
                  <a:pt x="18613" y="12188"/>
                </a:cubicBezTo>
                <a:cubicBezTo>
                  <a:pt x="18644" y="12122"/>
                  <a:pt x="18673" y="12058"/>
                  <a:pt x="18700" y="11992"/>
                </a:cubicBezTo>
                <a:cubicBezTo>
                  <a:pt x="18722" y="11938"/>
                  <a:pt x="18696" y="11878"/>
                  <a:pt x="18644" y="11857"/>
                </a:cubicBezTo>
                <a:cubicBezTo>
                  <a:pt x="18631" y="11852"/>
                  <a:pt x="18617" y="11849"/>
                  <a:pt x="18604" y="11849"/>
                </a:cubicBezTo>
                <a:close/>
                <a:moveTo>
                  <a:pt x="6458" y="11954"/>
                </a:moveTo>
                <a:cubicBezTo>
                  <a:pt x="6425" y="11954"/>
                  <a:pt x="6391" y="11971"/>
                  <a:pt x="6370" y="12002"/>
                </a:cubicBezTo>
                <a:cubicBezTo>
                  <a:pt x="6339" y="12048"/>
                  <a:pt x="6355" y="12112"/>
                  <a:pt x="6403" y="12145"/>
                </a:cubicBezTo>
                <a:cubicBezTo>
                  <a:pt x="6461" y="12184"/>
                  <a:pt x="6521" y="12222"/>
                  <a:pt x="6579" y="12257"/>
                </a:cubicBezTo>
                <a:cubicBezTo>
                  <a:pt x="6596" y="12271"/>
                  <a:pt x="6615" y="12275"/>
                  <a:pt x="6635" y="12275"/>
                </a:cubicBezTo>
                <a:cubicBezTo>
                  <a:pt x="6671" y="12275"/>
                  <a:pt x="6704" y="12257"/>
                  <a:pt x="6718" y="12224"/>
                </a:cubicBezTo>
                <a:cubicBezTo>
                  <a:pt x="6751" y="12176"/>
                  <a:pt x="6735" y="12112"/>
                  <a:pt x="6687" y="12081"/>
                </a:cubicBezTo>
                <a:cubicBezTo>
                  <a:pt x="6629" y="12045"/>
                  <a:pt x="6571" y="12006"/>
                  <a:pt x="6513" y="11971"/>
                </a:cubicBezTo>
                <a:cubicBezTo>
                  <a:pt x="6496" y="11959"/>
                  <a:pt x="6477" y="11954"/>
                  <a:pt x="6458" y="11954"/>
                </a:cubicBezTo>
                <a:close/>
                <a:moveTo>
                  <a:pt x="23775" y="12103"/>
                </a:moveTo>
                <a:cubicBezTo>
                  <a:pt x="23735" y="12103"/>
                  <a:pt x="23697" y="12125"/>
                  <a:pt x="23680" y="12164"/>
                </a:cubicBezTo>
                <a:cubicBezTo>
                  <a:pt x="23651" y="12226"/>
                  <a:pt x="23622" y="12290"/>
                  <a:pt x="23591" y="12350"/>
                </a:cubicBezTo>
                <a:cubicBezTo>
                  <a:pt x="23566" y="12402"/>
                  <a:pt x="23589" y="12464"/>
                  <a:pt x="23639" y="12489"/>
                </a:cubicBezTo>
                <a:cubicBezTo>
                  <a:pt x="23653" y="12497"/>
                  <a:pt x="23670" y="12499"/>
                  <a:pt x="23686" y="12499"/>
                </a:cubicBezTo>
                <a:cubicBezTo>
                  <a:pt x="23724" y="12499"/>
                  <a:pt x="23759" y="12479"/>
                  <a:pt x="23777" y="12439"/>
                </a:cubicBezTo>
                <a:cubicBezTo>
                  <a:pt x="23808" y="12375"/>
                  <a:pt x="23838" y="12313"/>
                  <a:pt x="23867" y="12251"/>
                </a:cubicBezTo>
                <a:cubicBezTo>
                  <a:pt x="23893" y="12199"/>
                  <a:pt x="23871" y="12137"/>
                  <a:pt x="23817" y="12112"/>
                </a:cubicBezTo>
                <a:cubicBezTo>
                  <a:pt x="23804" y="12106"/>
                  <a:pt x="23789" y="12103"/>
                  <a:pt x="23775" y="12103"/>
                </a:cubicBezTo>
                <a:close/>
                <a:moveTo>
                  <a:pt x="7169" y="12386"/>
                </a:moveTo>
                <a:cubicBezTo>
                  <a:pt x="7133" y="12386"/>
                  <a:pt x="7099" y="12405"/>
                  <a:pt x="7079" y="12439"/>
                </a:cubicBezTo>
                <a:cubicBezTo>
                  <a:pt x="7050" y="12489"/>
                  <a:pt x="7068" y="12553"/>
                  <a:pt x="7118" y="12582"/>
                </a:cubicBezTo>
                <a:cubicBezTo>
                  <a:pt x="7180" y="12615"/>
                  <a:pt x="7241" y="12649"/>
                  <a:pt x="7301" y="12682"/>
                </a:cubicBezTo>
                <a:cubicBezTo>
                  <a:pt x="7319" y="12690"/>
                  <a:pt x="7334" y="12696"/>
                  <a:pt x="7352" y="12696"/>
                </a:cubicBezTo>
                <a:cubicBezTo>
                  <a:pt x="7388" y="12696"/>
                  <a:pt x="7425" y="12676"/>
                  <a:pt x="7441" y="12642"/>
                </a:cubicBezTo>
                <a:cubicBezTo>
                  <a:pt x="7468" y="12593"/>
                  <a:pt x="7450" y="12528"/>
                  <a:pt x="7400" y="12503"/>
                </a:cubicBezTo>
                <a:cubicBezTo>
                  <a:pt x="7342" y="12468"/>
                  <a:pt x="7282" y="12435"/>
                  <a:pt x="7222" y="12400"/>
                </a:cubicBezTo>
                <a:cubicBezTo>
                  <a:pt x="7205" y="12391"/>
                  <a:pt x="7187" y="12386"/>
                  <a:pt x="7169" y="12386"/>
                </a:cubicBezTo>
                <a:close/>
                <a:moveTo>
                  <a:pt x="12584" y="12325"/>
                </a:moveTo>
                <a:cubicBezTo>
                  <a:pt x="12581" y="12325"/>
                  <a:pt x="12579" y="12325"/>
                  <a:pt x="12577" y="12325"/>
                </a:cubicBezTo>
                <a:cubicBezTo>
                  <a:pt x="12519" y="12331"/>
                  <a:pt x="12474" y="12379"/>
                  <a:pt x="12480" y="12437"/>
                </a:cubicBezTo>
                <a:cubicBezTo>
                  <a:pt x="12484" y="12506"/>
                  <a:pt x="12492" y="12580"/>
                  <a:pt x="12501" y="12649"/>
                </a:cubicBezTo>
                <a:cubicBezTo>
                  <a:pt x="12509" y="12700"/>
                  <a:pt x="12555" y="12738"/>
                  <a:pt x="12606" y="12738"/>
                </a:cubicBezTo>
                <a:lnTo>
                  <a:pt x="12619" y="12738"/>
                </a:lnTo>
                <a:cubicBezTo>
                  <a:pt x="12677" y="12731"/>
                  <a:pt x="12716" y="12680"/>
                  <a:pt x="12710" y="12622"/>
                </a:cubicBezTo>
                <a:cubicBezTo>
                  <a:pt x="12700" y="12557"/>
                  <a:pt x="12693" y="12489"/>
                  <a:pt x="12687" y="12421"/>
                </a:cubicBezTo>
                <a:cubicBezTo>
                  <a:pt x="12683" y="12366"/>
                  <a:pt x="12637" y="12325"/>
                  <a:pt x="12584" y="12325"/>
                </a:cubicBezTo>
                <a:close/>
                <a:moveTo>
                  <a:pt x="18199" y="12566"/>
                </a:moveTo>
                <a:cubicBezTo>
                  <a:pt x="18166" y="12566"/>
                  <a:pt x="18135" y="12581"/>
                  <a:pt x="18115" y="12609"/>
                </a:cubicBezTo>
                <a:cubicBezTo>
                  <a:pt x="18076" y="12663"/>
                  <a:pt x="18036" y="12717"/>
                  <a:pt x="17991" y="12767"/>
                </a:cubicBezTo>
                <a:cubicBezTo>
                  <a:pt x="17952" y="12814"/>
                  <a:pt x="17960" y="12879"/>
                  <a:pt x="18003" y="12914"/>
                </a:cubicBezTo>
                <a:cubicBezTo>
                  <a:pt x="18026" y="12931"/>
                  <a:pt x="18047" y="12939"/>
                  <a:pt x="18072" y="12939"/>
                </a:cubicBezTo>
                <a:cubicBezTo>
                  <a:pt x="18101" y="12939"/>
                  <a:pt x="18130" y="12928"/>
                  <a:pt x="18148" y="12901"/>
                </a:cubicBezTo>
                <a:cubicBezTo>
                  <a:pt x="18194" y="12845"/>
                  <a:pt x="18240" y="12789"/>
                  <a:pt x="18281" y="12731"/>
                </a:cubicBezTo>
                <a:cubicBezTo>
                  <a:pt x="18316" y="12686"/>
                  <a:pt x="18306" y="12620"/>
                  <a:pt x="18260" y="12586"/>
                </a:cubicBezTo>
                <a:cubicBezTo>
                  <a:pt x="18241" y="12573"/>
                  <a:pt x="18220" y="12566"/>
                  <a:pt x="18199" y="12566"/>
                </a:cubicBezTo>
                <a:close/>
                <a:moveTo>
                  <a:pt x="7903" y="12777"/>
                </a:moveTo>
                <a:cubicBezTo>
                  <a:pt x="7865" y="12777"/>
                  <a:pt x="7829" y="12799"/>
                  <a:pt x="7810" y="12835"/>
                </a:cubicBezTo>
                <a:cubicBezTo>
                  <a:pt x="7784" y="12889"/>
                  <a:pt x="7806" y="12949"/>
                  <a:pt x="7856" y="12976"/>
                </a:cubicBezTo>
                <a:cubicBezTo>
                  <a:pt x="7920" y="13007"/>
                  <a:pt x="7982" y="13038"/>
                  <a:pt x="8045" y="13067"/>
                </a:cubicBezTo>
                <a:cubicBezTo>
                  <a:pt x="8059" y="13074"/>
                  <a:pt x="8076" y="13076"/>
                  <a:pt x="8092" y="13076"/>
                </a:cubicBezTo>
                <a:cubicBezTo>
                  <a:pt x="8130" y="13076"/>
                  <a:pt x="8165" y="13055"/>
                  <a:pt x="8184" y="13017"/>
                </a:cubicBezTo>
                <a:cubicBezTo>
                  <a:pt x="8212" y="12964"/>
                  <a:pt x="8186" y="12903"/>
                  <a:pt x="8136" y="12877"/>
                </a:cubicBezTo>
                <a:cubicBezTo>
                  <a:pt x="8074" y="12848"/>
                  <a:pt x="8011" y="12821"/>
                  <a:pt x="7951" y="12789"/>
                </a:cubicBezTo>
                <a:cubicBezTo>
                  <a:pt x="7935" y="12781"/>
                  <a:pt x="7919" y="12777"/>
                  <a:pt x="7903" y="12777"/>
                </a:cubicBezTo>
                <a:close/>
                <a:moveTo>
                  <a:pt x="23394" y="12844"/>
                </a:moveTo>
                <a:cubicBezTo>
                  <a:pt x="23358" y="12844"/>
                  <a:pt x="23323" y="12861"/>
                  <a:pt x="23303" y="12895"/>
                </a:cubicBezTo>
                <a:cubicBezTo>
                  <a:pt x="23266" y="12955"/>
                  <a:pt x="23234" y="13015"/>
                  <a:pt x="23197" y="13073"/>
                </a:cubicBezTo>
                <a:cubicBezTo>
                  <a:pt x="23166" y="13121"/>
                  <a:pt x="23183" y="13185"/>
                  <a:pt x="23232" y="13214"/>
                </a:cubicBezTo>
                <a:cubicBezTo>
                  <a:pt x="23247" y="13223"/>
                  <a:pt x="23265" y="13229"/>
                  <a:pt x="23284" y="13229"/>
                </a:cubicBezTo>
                <a:cubicBezTo>
                  <a:pt x="23321" y="13229"/>
                  <a:pt x="23353" y="13210"/>
                  <a:pt x="23377" y="13181"/>
                </a:cubicBezTo>
                <a:cubicBezTo>
                  <a:pt x="23415" y="13121"/>
                  <a:pt x="23448" y="13059"/>
                  <a:pt x="23485" y="12999"/>
                </a:cubicBezTo>
                <a:cubicBezTo>
                  <a:pt x="23512" y="12949"/>
                  <a:pt x="23496" y="12885"/>
                  <a:pt x="23446" y="12856"/>
                </a:cubicBezTo>
                <a:cubicBezTo>
                  <a:pt x="23430" y="12848"/>
                  <a:pt x="23412" y="12844"/>
                  <a:pt x="23394" y="12844"/>
                </a:cubicBezTo>
                <a:close/>
                <a:moveTo>
                  <a:pt x="8658" y="13127"/>
                </a:moveTo>
                <a:cubicBezTo>
                  <a:pt x="8618" y="13127"/>
                  <a:pt x="8579" y="13150"/>
                  <a:pt x="8561" y="13190"/>
                </a:cubicBezTo>
                <a:cubicBezTo>
                  <a:pt x="8540" y="13241"/>
                  <a:pt x="8565" y="13304"/>
                  <a:pt x="8617" y="13326"/>
                </a:cubicBezTo>
                <a:cubicBezTo>
                  <a:pt x="8683" y="13353"/>
                  <a:pt x="8745" y="13378"/>
                  <a:pt x="8811" y="13405"/>
                </a:cubicBezTo>
                <a:cubicBezTo>
                  <a:pt x="8822" y="13411"/>
                  <a:pt x="8838" y="13413"/>
                  <a:pt x="8849" y="13413"/>
                </a:cubicBezTo>
                <a:cubicBezTo>
                  <a:pt x="8890" y="13413"/>
                  <a:pt x="8928" y="13388"/>
                  <a:pt x="8946" y="13349"/>
                </a:cubicBezTo>
                <a:cubicBezTo>
                  <a:pt x="8967" y="13297"/>
                  <a:pt x="8942" y="13237"/>
                  <a:pt x="8888" y="13214"/>
                </a:cubicBezTo>
                <a:cubicBezTo>
                  <a:pt x="8822" y="13187"/>
                  <a:pt x="8760" y="13161"/>
                  <a:pt x="8697" y="13134"/>
                </a:cubicBezTo>
                <a:cubicBezTo>
                  <a:pt x="8684" y="13129"/>
                  <a:pt x="8671" y="13127"/>
                  <a:pt x="8658" y="13127"/>
                </a:cubicBezTo>
                <a:close/>
                <a:moveTo>
                  <a:pt x="17627" y="13167"/>
                </a:moveTo>
                <a:cubicBezTo>
                  <a:pt x="17605" y="13167"/>
                  <a:pt x="17582" y="13175"/>
                  <a:pt x="17562" y="13190"/>
                </a:cubicBezTo>
                <a:cubicBezTo>
                  <a:pt x="17508" y="13233"/>
                  <a:pt x="17456" y="13275"/>
                  <a:pt x="17400" y="13314"/>
                </a:cubicBezTo>
                <a:cubicBezTo>
                  <a:pt x="17352" y="13347"/>
                  <a:pt x="17342" y="13413"/>
                  <a:pt x="17377" y="13459"/>
                </a:cubicBezTo>
                <a:cubicBezTo>
                  <a:pt x="17398" y="13488"/>
                  <a:pt x="17429" y="13502"/>
                  <a:pt x="17460" y="13502"/>
                </a:cubicBezTo>
                <a:cubicBezTo>
                  <a:pt x="17483" y="13502"/>
                  <a:pt x="17504" y="13494"/>
                  <a:pt x="17522" y="13482"/>
                </a:cubicBezTo>
                <a:cubicBezTo>
                  <a:pt x="17580" y="13438"/>
                  <a:pt x="17634" y="13395"/>
                  <a:pt x="17690" y="13353"/>
                </a:cubicBezTo>
                <a:cubicBezTo>
                  <a:pt x="17736" y="13318"/>
                  <a:pt x="17744" y="13250"/>
                  <a:pt x="17707" y="13208"/>
                </a:cubicBezTo>
                <a:cubicBezTo>
                  <a:pt x="17687" y="13181"/>
                  <a:pt x="17657" y="13167"/>
                  <a:pt x="17627" y="13167"/>
                </a:cubicBezTo>
                <a:close/>
                <a:moveTo>
                  <a:pt x="12741" y="13137"/>
                </a:moveTo>
                <a:cubicBezTo>
                  <a:pt x="12731" y="13137"/>
                  <a:pt x="12720" y="13139"/>
                  <a:pt x="12710" y="13142"/>
                </a:cubicBezTo>
                <a:cubicBezTo>
                  <a:pt x="12654" y="13160"/>
                  <a:pt x="12623" y="13217"/>
                  <a:pt x="12639" y="13272"/>
                </a:cubicBezTo>
                <a:cubicBezTo>
                  <a:pt x="12662" y="13339"/>
                  <a:pt x="12683" y="13407"/>
                  <a:pt x="12706" y="13474"/>
                </a:cubicBezTo>
                <a:cubicBezTo>
                  <a:pt x="12722" y="13519"/>
                  <a:pt x="12760" y="13546"/>
                  <a:pt x="12803" y="13546"/>
                </a:cubicBezTo>
                <a:cubicBezTo>
                  <a:pt x="12816" y="13546"/>
                  <a:pt x="12826" y="13542"/>
                  <a:pt x="12839" y="13536"/>
                </a:cubicBezTo>
                <a:cubicBezTo>
                  <a:pt x="12894" y="13517"/>
                  <a:pt x="12923" y="13455"/>
                  <a:pt x="12903" y="13403"/>
                </a:cubicBezTo>
                <a:cubicBezTo>
                  <a:pt x="12880" y="13339"/>
                  <a:pt x="12859" y="13277"/>
                  <a:pt x="12839" y="13212"/>
                </a:cubicBezTo>
                <a:cubicBezTo>
                  <a:pt x="12825" y="13166"/>
                  <a:pt x="12785" y="13137"/>
                  <a:pt x="12741" y="13137"/>
                </a:cubicBezTo>
                <a:close/>
                <a:moveTo>
                  <a:pt x="9431" y="13426"/>
                </a:moveTo>
                <a:cubicBezTo>
                  <a:pt x="9388" y="13426"/>
                  <a:pt x="9348" y="13453"/>
                  <a:pt x="9332" y="13494"/>
                </a:cubicBezTo>
                <a:cubicBezTo>
                  <a:pt x="9313" y="13548"/>
                  <a:pt x="9342" y="13608"/>
                  <a:pt x="9396" y="13627"/>
                </a:cubicBezTo>
                <a:cubicBezTo>
                  <a:pt x="9460" y="13652"/>
                  <a:pt x="9527" y="13675"/>
                  <a:pt x="9593" y="13697"/>
                </a:cubicBezTo>
                <a:cubicBezTo>
                  <a:pt x="9605" y="13701"/>
                  <a:pt x="9614" y="13703"/>
                  <a:pt x="9628" y="13703"/>
                </a:cubicBezTo>
                <a:cubicBezTo>
                  <a:pt x="9670" y="13703"/>
                  <a:pt x="9711" y="13675"/>
                  <a:pt x="9726" y="13633"/>
                </a:cubicBezTo>
                <a:cubicBezTo>
                  <a:pt x="9744" y="13577"/>
                  <a:pt x="9715" y="13519"/>
                  <a:pt x="9661" y="13500"/>
                </a:cubicBezTo>
                <a:cubicBezTo>
                  <a:pt x="9595" y="13478"/>
                  <a:pt x="9531" y="13455"/>
                  <a:pt x="9466" y="13432"/>
                </a:cubicBezTo>
                <a:cubicBezTo>
                  <a:pt x="9454" y="13428"/>
                  <a:pt x="9442" y="13426"/>
                  <a:pt x="9431" y="13426"/>
                </a:cubicBezTo>
                <a:close/>
                <a:moveTo>
                  <a:pt x="22942" y="13540"/>
                </a:moveTo>
                <a:cubicBezTo>
                  <a:pt x="22909" y="13540"/>
                  <a:pt x="22877" y="13555"/>
                  <a:pt x="22857" y="13583"/>
                </a:cubicBezTo>
                <a:lnTo>
                  <a:pt x="22849" y="13594"/>
                </a:lnTo>
                <a:cubicBezTo>
                  <a:pt x="22810" y="13645"/>
                  <a:pt x="22772" y="13697"/>
                  <a:pt x="22733" y="13749"/>
                </a:cubicBezTo>
                <a:cubicBezTo>
                  <a:pt x="22696" y="13793"/>
                  <a:pt x="22706" y="13859"/>
                  <a:pt x="22752" y="13894"/>
                </a:cubicBezTo>
                <a:cubicBezTo>
                  <a:pt x="22772" y="13907"/>
                  <a:pt x="22793" y="13915"/>
                  <a:pt x="22816" y="13915"/>
                </a:cubicBezTo>
                <a:cubicBezTo>
                  <a:pt x="22847" y="13915"/>
                  <a:pt x="22878" y="13900"/>
                  <a:pt x="22899" y="13873"/>
                </a:cubicBezTo>
                <a:cubicBezTo>
                  <a:pt x="22942" y="13820"/>
                  <a:pt x="22980" y="13766"/>
                  <a:pt x="23019" y="13714"/>
                </a:cubicBezTo>
                <a:lnTo>
                  <a:pt x="23025" y="13704"/>
                </a:lnTo>
                <a:cubicBezTo>
                  <a:pt x="23060" y="13658"/>
                  <a:pt x="23048" y="13594"/>
                  <a:pt x="23002" y="13560"/>
                </a:cubicBezTo>
                <a:cubicBezTo>
                  <a:pt x="22984" y="13546"/>
                  <a:pt x="22963" y="13540"/>
                  <a:pt x="22942" y="13540"/>
                </a:cubicBezTo>
                <a:close/>
                <a:moveTo>
                  <a:pt x="16929" y="13621"/>
                </a:moveTo>
                <a:cubicBezTo>
                  <a:pt x="16912" y="13621"/>
                  <a:pt x="16895" y="13625"/>
                  <a:pt x="16880" y="13633"/>
                </a:cubicBezTo>
                <a:cubicBezTo>
                  <a:pt x="16822" y="13664"/>
                  <a:pt x="16760" y="13693"/>
                  <a:pt x="16698" y="13722"/>
                </a:cubicBezTo>
                <a:cubicBezTo>
                  <a:pt x="16646" y="13745"/>
                  <a:pt x="16625" y="13807"/>
                  <a:pt x="16648" y="13859"/>
                </a:cubicBezTo>
                <a:cubicBezTo>
                  <a:pt x="16666" y="13898"/>
                  <a:pt x="16704" y="13919"/>
                  <a:pt x="16743" y="13919"/>
                </a:cubicBezTo>
                <a:cubicBezTo>
                  <a:pt x="16760" y="13919"/>
                  <a:pt x="16774" y="13915"/>
                  <a:pt x="16785" y="13909"/>
                </a:cubicBezTo>
                <a:cubicBezTo>
                  <a:pt x="16851" y="13878"/>
                  <a:pt x="16915" y="13849"/>
                  <a:pt x="16977" y="13817"/>
                </a:cubicBezTo>
                <a:cubicBezTo>
                  <a:pt x="17029" y="13789"/>
                  <a:pt x="17048" y="13726"/>
                  <a:pt x="17021" y="13675"/>
                </a:cubicBezTo>
                <a:cubicBezTo>
                  <a:pt x="17002" y="13641"/>
                  <a:pt x="16966" y="13621"/>
                  <a:pt x="16929" y="13621"/>
                </a:cubicBezTo>
                <a:close/>
                <a:moveTo>
                  <a:pt x="10223" y="13683"/>
                </a:moveTo>
                <a:cubicBezTo>
                  <a:pt x="10179" y="13683"/>
                  <a:pt x="10137" y="13712"/>
                  <a:pt x="10123" y="13759"/>
                </a:cubicBezTo>
                <a:cubicBezTo>
                  <a:pt x="10105" y="13811"/>
                  <a:pt x="10136" y="13869"/>
                  <a:pt x="10192" y="13886"/>
                </a:cubicBezTo>
                <a:cubicBezTo>
                  <a:pt x="10258" y="13905"/>
                  <a:pt x="10326" y="13925"/>
                  <a:pt x="10393" y="13944"/>
                </a:cubicBezTo>
                <a:cubicBezTo>
                  <a:pt x="10403" y="13946"/>
                  <a:pt x="10412" y="13948"/>
                  <a:pt x="10422" y="13948"/>
                </a:cubicBezTo>
                <a:cubicBezTo>
                  <a:pt x="10468" y="13948"/>
                  <a:pt x="10509" y="13919"/>
                  <a:pt x="10521" y="13871"/>
                </a:cubicBezTo>
                <a:cubicBezTo>
                  <a:pt x="10536" y="13817"/>
                  <a:pt x="10503" y="13759"/>
                  <a:pt x="10449" y="13743"/>
                </a:cubicBezTo>
                <a:cubicBezTo>
                  <a:pt x="10383" y="13726"/>
                  <a:pt x="10316" y="13706"/>
                  <a:pt x="10250" y="13687"/>
                </a:cubicBezTo>
                <a:cubicBezTo>
                  <a:pt x="10241" y="13684"/>
                  <a:pt x="10232" y="13683"/>
                  <a:pt x="10223" y="13683"/>
                </a:cubicBezTo>
                <a:close/>
                <a:moveTo>
                  <a:pt x="11025" y="13895"/>
                </a:moveTo>
                <a:cubicBezTo>
                  <a:pt x="10977" y="13895"/>
                  <a:pt x="10934" y="13927"/>
                  <a:pt x="10925" y="13975"/>
                </a:cubicBezTo>
                <a:cubicBezTo>
                  <a:pt x="10909" y="14033"/>
                  <a:pt x="10946" y="14089"/>
                  <a:pt x="11002" y="14101"/>
                </a:cubicBezTo>
                <a:cubicBezTo>
                  <a:pt x="11071" y="14118"/>
                  <a:pt x="11139" y="14131"/>
                  <a:pt x="11207" y="14147"/>
                </a:cubicBezTo>
                <a:cubicBezTo>
                  <a:pt x="11214" y="14149"/>
                  <a:pt x="11222" y="14149"/>
                  <a:pt x="11228" y="14149"/>
                </a:cubicBezTo>
                <a:cubicBezTo>
                  <a:pt x="11276" y="14149"/>
                  <a:pt x="11321" y="14116"/>
                  <a:pt x="11330" y="14068"/>
                </a:cubicBezTo>
                <a:cubicBezTo>
                  <a:pt x="11342" y="14012"/>
                  <a:pt x="11305" y="13956"/>
                  <a:pt x="11251" y="13944"/>
                </a:cubicBezTo>
                <a:cubicBezTo>
                  <a:pt x="11185" y="13929"/>
                  <a:pt x="11118" y="13913"/>
                  <a:pt x="11050" y="13898"/>
                </a:cubicBezTo>
                <a:cubicBezTo>
                  <a:pt x="11042" y="13896"/>
                  <a:pt x="11033" y="13895"/>
                  <a:pt x="11025" y="13895"/>
                </a:cubicBezTo>
                <a:close/>
                <a:moveTo>
                  <a:pt x="16167" y="13937"/>
                </a:moveTo>
                <a:cubicBezTo>
                  <a:pt x="16156" y="13937"/>
                  <a:pt x="16145" y="13939"/>
                  <a:pt x="16134" y="13942"/>
                </a:cubicBezTo>
                <a:lnTo>
                  <a:pt x="15939" y="14000"/>
                </a:lnTo>
                <a:cubicBezTo>
                  <a:pt x="15883" y="14014"/>
                  <a:pt x="15852" y="14072"/>
                  <a:pt x="15866" y="14128"/>
                </a:cubicBezTo>
                <a:cubicBezTo>
                  <a:pt x="15879" y="14174"/>
                  <a:pt x="15920" y="14203"/>
                  <a:pt x="15966" y="14203"/>
                </a:cubicBezTo>
                <a:cubicBezTo>
                  <a:pt x="15972" y="14203"/>
                  <a:pt x="15981" y="14203"/>
                  <a:pt x="15995" y="14199"/>
                </a:cubicBezTo>
                <a:cubicBezTo>
                  <a:pt x="16063" y="14180"/>
                  <a:pt x="16130" y="14160"/>
                  <a:pt x="16198" y="14139"/>
                </a:cubicBezTo>
                <a:cubicBezTo>
                  <a:pt x="16252" y="14122"/>
                  <a:pt x="16281" y="14064"/>
                  <a:pt x="16266" y="14010"/>
                </a:cubicBezTo>
                <a:cubicBezTo>
                  <a:pt x="16252" y="13965"/>
                  <a:pt x="16211" y="13937"/>
                  <a:pt x="16167" y="13937"/>
                </a:cubicBezTo>
                <a:close/>
                <a:moveTo>
                  <a:pt x="13057" y="13905"/>
                </a:moveTo>
                <a:cubicBezTo>
                  <a:pt x="13041" y="13905"/>
                  <a:pt x="13025" y="13909"/>
                  <a:pt x="13010" y="13917"/>
                </a:cubicBezTo>
                <a:cubicBezTo>
                  <a:pt x="12957" y="13944"/>
                  <a:pt x="12938" y="14006"/>
                  <a:pt x="12965" y="14058"/>
                </a:cubicBezTo>
                <a:cubicBezTo>
                  <a:pt x="12996" y="14120"/>
                  <a:pt x="13033" y="14184"/>
                  <a:pt x="13069" y="14244"/>
                </a:cubicBezTo>
                <a:cubicBezTo>
                  <a:pt x="13089" y="14276"/>
                  <a:pt x="13122" y="14294"/>
                  <a:pt x="13158" y="14294"/>
                </a:cubicBezTo>
                <a:cubicBezTo>
                  <a:pt x="13178" y="14294"/>
                  <a:pt x="13195" y="14290"/>
                  <a:pt x="13212" y="14280"/>
                </a:cubicBezTo>
                <a:cubicBezTo>
                  <a:pt x="13263" y="14251"/>
                  <a:pt x="13276" y="14186"/>
                  <a:pt x="13247" y="14137"/>
                </a:cubicBezTo>
                <a:cubicBezTo>
                  <a:pt x="13214" y="14079"/>
                  <a:pt x="13180" y="14021"/>
                  <a:pt x="13149" y="13961"/>
                </a:cubicBezTo>
                <a:cubicBezTo>
                  <a:pt x="13130" y="13925"/>
                  <a:pt x="13094" y="13905"/>
                  <a:pt x="13057" y="13905"/>
                </a:cubicBezTo>
                <a:close/>
                <a:moveTo>
                  <a:pt x="11841" y="14056"/>
                </a:moveTo>
                <a:cubicBezTo>
                  <a:pt x="11790" y="14056"/>
                  <a:pt x="11747" y="14090"/>
                  <a:pt x="11738" y="14141"/>
                </a:cubicBezTo>
                <a:cubicBezTo>
                  <a:pt x="11728" y="14199"/>
                  <a:pt x="11767" y="14253"/>
                  <a:pt x="11823" y="14263"/>
                </a:cubicBezTo>
                <a:cubicBezTo>
                  <a:pt x="11893" y="14274"/>
                  <a:pt x="11960" y="14286"/>
                  <a:pt x="12030" y="14296"/>
                </a:cubicBezTo>
                <a:cubicBezTo>
                  <a:pt x="12038" y="14300"/>
                  <a:pt x="12043" y="14300"/>
                  <a:pt x="12047" y="14300"/>
                </a:cubicBezTo>
                <a:cubicBezTo>
                  <a:pt x="12096" y="14300"/>
                  <a:pt x="12142" y="14263"/>
                  <a:pt x="12150" y="14209"/>
                </a:cubicBezTo>
                <a:cubicBezTo>
                  <a:pt x="12159" y="14155"/>
                  <a:pt x="12117" y="14101"/>
                  <a:pt x="12063" y="14091"/>
                </a:cubicBezTo>
                <a:cubicBezTo>
                  <a:pt x="11995" y="14079"/>
                  <a:pt x="11927" y="14070"/>
                  <a:pt x="11860" y="14058"/>
                </a:cubicBezTo>
                <a:cubicBezTo>
                  <a:pt x="11853" y="14057"/>
                  <a:pt x="11847" y="14056"/>
                  <a:pt x="11841" y="14056"/>
                </a:cubicBezTo>
                <a:close/>
                <a:moveTo>
                  <a:pt x="15357" y="14130"/>
                </a:moveTo>
                <a:cubicBezTo>
                  <a:pt x="15352" y="14130"/>
                  <a:pt x="15346" y="14130"/>
                  <a:pt x="15340" y="14131"/>
                </a:cubicBezTo>
                <a:cubicBezTo>
                  <a:pt x="15272" y="14145"/>
                  <a:pt x="15205" y="14155"/>
                  <a:pt x="15137" y="14164"/>
                </a:cubicBezTo>
                <a:cubicBezTo>
                  <a:pt x="15079" y="14174"/>
                  <a:pt x="15040" y="14224"/>
                  <a:pt x="15048" y="14282"/>
                </a:cubicBezTo>
                <a:cubicBezTo>
                  <a:pt x="15058" y="14334"/>
                  <a:pt x="15100" y="14371"/>
                  <a:pt x="15151" y="14371"/>
                </a:cubicBezTo>
                <a:lnTo>
                  <a:pt x="15168" y="14371"/>
                </a:lnTo>
                <a:cubicBezTo>
                  <a:pt x="15238" y="14359"/>
                  <a:pt x="15305" y="14350"/>
                  <a:pt x="15377" y="14338"/>
                </a:cubicBezTo>
                <a:cubicBezTo>
                  <a:pt x="15431" y="14329"/>
                  <a:pt x="15469" y="14273"/>
                  <a:pt x="15460" y="14217"/>
                </a:cubicBezTo>
                <a:cubicBezTo>
                  <a:pt x="15451" y="14166"/>
                  <a:pt x="15407" y="14130"/>
                  <a:pt x="15357" y="14130"/>
                </a:cubicBezTo>
                <a:close/>
                <a:moveTo>
                  <a:pt x="12664" y="14173"/>
                </a:moveTo>
                <a:cubicBezTo>
                  <a:pt x="12613" y="14173"/>
                  <a:pt x="12568" y="14211"/>
                  <a:pt x="12561" y="14265"/>
                </a:cubicBezTo>
                <a:cubicBezTo>
                  <a:pt x="12555" y="14321"/>
                  <a:pt x="12596" y="14371"/>
                  <a:pt x="12654" y="14379"/>
                </a:cubicBezTo>
                <a:cubicBezTo>
                  <a:pt x="12722" y="14388"/>
                  <a:pt x="12791" y="14392"/>
                  <a:pt x="12861" y="14400"/>
                </a:cubicBezTo>
                <a:lnTo>
                  <a:pt x="12870" y="14400"/>
                </a:lnTo>
                <a:cubicBezTo>
                  <a:pt x="12925" y="14400"/>
                  <a:pt x="12971" y="14359"/>
                  <a:pt x="12975" y="14305"/>
                </a:cubicBezTo>
                <a:cubicBezTo>
                  <a:pt x="12979" y="14247"/>
                  <a:pt x="12938" y="14197"/>
                  <a:pt x="12880" y="14193"/>
                </a:cubicBezTo>
                <a:cubicBezTo>
                  <a:pt x="12812" y="14188"/>
                  <a:pt x="12743" y="14180"/>
                  <a:pt x="12675" y="14174"/>
                </a:cubicBezTo>
                <a:cubicBezTo>
                  <a:pt x="12672" y="14174"/>
                  <a:pt x="12668" y="14173"/>
                  <a:pt x="12664" y="14173"/>
                </a:cubicBezTo>
                <a:close/>
                <a:moveTo>
                  <a:pt x="14526" y="14226"/>
                </a:moveTo>
                <a:cubicBezTo>
                  <a:pt x="14525" y="14226"/>
                  <a:pt x="14524" y="14226"/>
                  <a:pt x="14523" y="14226"/>
                </a:cubicBezTo>
                <a:cubicBezTo>
                  <a:pt x="14455" y="14228"/>
                  <a:pt x="14385" y="14234"/>
                  <a:pt x="14318" y="14236"/>
                </a:cubicBezTo>
                <a:cubicBezTo>
                  <a:pt x="14262" y="14238"/>
                  <a:pt x="14217" y="14286"/>
                  <a:pt x="14219" y="14344"/>
                </a:cubicBezTo>
                <a:cubicBezTo>
                  <a:pt x="14221" y="14400"/>
                  <a:pt x="14267" y="14445"/>
                  <a:pt x="14324" y="14445"/>
                </a:cubicBezTo>
                <a:lnTo>
                  <a:pt x="14327" y="14445"/>
                </a:lnTo>
                <a:cubicBezTo>
                  <a:pt x="14397" y="14441"/>
                  <a:pt x="14467" y="14439"/>
                  <a:pt x="14538" y="14435"/>
                </a:cubicBezTo>
                <a:cubicBezTo>
                  <a:pt x="14594" y="14429"/>
                  <a:pt x="14637" y="14381"/>
                  <a:pt x="14635" y="14323"/>
                </a:cubicBezTo>
                <a:cubicBezTo>
                  <a:pt x="14629" y="14268"/>
                  <a:pt x="14581" y="14226"/>
                  <a:pt x="14526" y="14226"/>
                </a:cubicBezTo>
                <a:close/>
                <a:moveTo>
                  <a:pt x="13493" y="14234"/>
                </a:moveTo>
                <a:cubicBezTo>
                  <a:pt x="13436" y="14234"/>
                  <a:pt x="13390" y="14276"/>
                  <a:pt x="13388" y="14332"/>
                </a:cubicBezTo>
                <a:cubicBezTo>
                  <a:pt x="13386" y="14390"/>
                  <a:pt x="13429" y="14439"/>
                  <a:pt x="13487" y="14441"/>
                </a:cubicBezTo>
                <a:lnTo>
                  <a:pt x="13697" y="14448"/>
                </a:lnTo>
                <a:lnTo>
                  <a:pt x="13699" y="14448"/>
                </a:lnTo>
                <a:cubicBezTo>
                  <a:pt x="13757" y="14448"/>
                  <a:pt x="13804" y="14402"/>
                  <a:pt x="13804" y="14348"/>
                </a:cubicBezTo>
                <a:cubicBezTo>
                  <a:pt x="13806" y="14290"/>
                  <a:pt x="13759" y="14244"/>
                  <a:pt x="13701" y="14242"/>
                </a:cubicBezTo>
                <a:cubicBezTo>
                  <a:pt x="13634" y="14238"/>
                  <a:pt x="13564" y="14236"/>
                  <a:pt x="13496" y="14234"/>
                </a:cubicBezTo>
                <a:cubicBezTo>
                  <a:pt x="13495" y="14234"/>
                  <a:pt x="13494" y="14234"/>
                  <a:pt x="13493" y="14234"/>
                </a:cubicBezTo>
                <a:close/>
                <a:moveTo>
                  <a:pt x="22415" y="14185"/>
                </a:moveTo>
                <a:cubicBezTo>
                  <a:pt x="22387" y="14185"/>
                  <a:pt x="22359" y="14196"/>
                  <a:pt x="22339" y="14218"/>
                </a:cubicBezTo>
                <a:cubicBezTo>
                  <a:pt x="22294" y="14271"/>
                  <a:pt x="22246" y="14319"/>
                  <a:pt x="22200" y="14369"/>
                </a:cubicBezTo>
                <a:cubicBezTo>
                  <a:pt x="22161" y="14410"/>
                  <a:pt x="22163" y="14477"/>
                  <a:pt x="22204" y="14516"/>
                </a:cubicBezTo>
                <a:cubicBezTo>
                  <a:pt x="22227" y="14535"/>
                  <a:pt x="22250" y="14545"/>
                  <a:pt x="22277" y="14545"/>
                </a:cubicBezTo>
                <a:cubicBezTo>
                  <a:pt x="22306" y="14545"/>
                  <a:pt x="22333" y="14535"/>
                  <a:pt x="22352" y="14514"/>
                </a:cubicBezTo>
                <a:cubicBezTo>
                  <a:pt x="22401" y="14464"/>
                  <a:pt x="22449" y="14412"/>
                  <a:pt x="22494" y="14359"/>
                </a:cubicBezTo>
                <a:cubicBezTo>
                  <a:pt x="22532" y="14315"/>
                  <a:pt x="22530" y="14251"/>
                  <a:pt x="22488" y="14213"/>
                </a:cubicBezTo>
                <a:cubicBezTo>
                  <a:pt x="22467" y="14194"/>
                  <a:pt x="22441" y="14185"/>
                  <a:pt x="22415" y="14185"/>
                </a:cubicBezTo>
                <a:close/>
                <a:moveTo>
                  <a:pt x="13518" y="14597"/>
                </a:moveTo>
                <a:cubicBezTo>
                  <a:pt x="13496" y="14597"/>
                  <a:pt x="13473" y="14605"/>
                  <a:pt x="13454" y="14620"/>
                </a:cubicBezTo>
                <a:cubicBezTo>
                  <a:pt x="13408" y="14653"/>
                  <a:pt x="13400" y="14719"/>
                  <a:pt x="13437" y="14765"/>
                </a:cubicBezTo>
                <a:cubicBezTo>
                  <a:pt x="13479" y="14817"/>
                  <a:pt x="13525" y="14874"/>
                  <a:pt x="13572" y="14928"/>
                </a:cubicBezTo>
                <a:cubicBezTo>
                  <a:pt x="13591" y="14951"/>
                  <a:pt x="13620" y="14962"/>
                  <a:pt x="13649" y="14962"/>
                </a:cubicBezTo>
                <a:cubicBezTo>
                  <a:pt x="13672" y="14962"/>
                  <a:pt x="13697" y="14957"/>
                  <a:pt x="13719" y="14941"/>
                </a:cubicBezTo>
                <a:cubicBezTo>
                  <a:pt x="13763" y="14902"/>
                  <a:pt x="13767" y="14837"/>
                  <a:pt x="13728" y="14794"/>
                </a:cubicBezTo>
                <a:cubicBezTo>
                  <a:pt x="13686" y="14740"/>
                  <a:pt x="13641" y="14690"/>
                  <a:pt x="13599" y="14638"/>
                </a:cubicBezTo>
                <a:cubicBezTo>
                  <a:pt x="13579" y="14611"/>
                  <a:pt x="13549" y="14597"/>
                  <a:pt x="13518" y="14597"/>
                </a:cubicBezTo>
                <a:close/>
                <a:moveTo>
                  <a:pt x="21829" y="14770"/>
                </a:moveTo>
                <a:cubicBezTo>
                  <a:pt x="21804" y="14770"/>
                  <a:pt x="21780" y="14779"/>
                  <a:pt x="21759" y="14796"/>
                </a:cubicBezTo>
                <a:cubicBezTo>
                  <a:pt x="21709" y="14843"/>
                  <a:pt x="21659" y="14889"/>
                  <a:pt x="21605" y="14931"/>
                </a:cubicBezTo>
                <a:cubicBezTo>
                  <a:pt x="21562" y="14970"/>
                  <a:pt x="21556" y="15036"/>
                  <a:pt x="21593" y="15078"/>
                </a:cubicBezTo>
                <a:cubicBezTo>
                  <a:pt x="21614" y="15103"/>
                  <a:pt x="21643" y="15115"/>
                  <a:pt x="21672" y="15115"/>
                </a:cubicBezTo>
                <a:cubicBezTo>
                  <a:pt x="21697" y="15115"/>
                  <a:pt x="21721" y="15107"/>
                  <a:pt x="21740" y="15088"/>
                </a:cubicBezTo>
                <a:lnTo>
                  <a:pt x="21900" y="14951"/>
                </a:lnTo>
                <a:cubicBezTo>
                  <a:pt x="21941" y="14912"/>
                  <a:pt x="21947" y="14846"/>
                  <a:pt x="21908" y="14804"/>
                </a:cubicBezTo>
                <a:cubicBezTo>
                  <a:pt x="21887" y="14782"/>
                  <a:pt x="21858" y="14770"/>
                  <a:pt x="21829" y="14770"/>
                </a:cubicBezTo>
                <a:close/>
                <a:moveTo>
                  <a:pt x="14087" y="15196"/>
                </a:moveTo>
                <a:cubicBezTo>
                  <a:pt x="14058" y="15196"/>
                  <a:pt x="14030" y="15208"/>
                  <a:pt x="14009" y="15231"/>
                </a:cubicBezTo>
                <a:cubicBezTo>
                  <a:pt x="13972" y="15275"/>
                  <a:pt x="13976" y="15339"/>
                  <a:pt x="14018" y="15378"/>
                </a:cubicBezTo>
                <a:cubicBezTo>
                  <a:pt x="14072" y="15424"/>
                  <a:pt x="14125" y="15471"/>
                  <a:pt x="14181" y="15517"/>
                </a:cubicBezTo>
                <a:cubicBezTo>
                  <a:pt x="14200" y="15532"/>
                  <a:pt x="14221" y="15540"/>
                  <a:pt x="14246" y="15540"/>
                </a:cubicBezTo>
                <a:cubicBezTo>
                  <a:pt x="14275" y="15540"/>
                  <a:pt x="14304" y="15529"/>
                  <a:pt x="14325" y="15502"/>
                </a:cubicBezTo>
                <a:cubicBezTo>
                  <a:pt x="14362" y="15455"/>
                  <a:pt x="14354" y="15391"/>
                  <a:pt x="14310" y="15355"/>
                </a:cubicBezTo>
                <a:cubicBezTo>
                  <a:pt x="14258" y="15310"/>
                  <a:pt x="14208" y="15268"/>
                  <a:pt x="14155" y="15221"/>
                </a:cubicBezTo>
                <a:cubicBezTo>
                  <a:pt x="14136" y="15205"/>
                  <a:pt x="14112" y="15196"/>
                  <a:pt x="14087" y="15196"/>
                </a:cubicBezTo>
                <a:close/>
                <a:moveTo>
                  <a:pt x="21179" y="15289"/>
                </a:moveTo>
                <a:cubicBezTo>
                  <a:pt x="21158" y="15289"/>
                  <a:pt x="21137" y="15295"/>
                  <a:pt x="21120" y="15308"/>
                </a:cubicBezTo>
                <a:cubicBezTo>
                  <a:pt x="21064" y="15347"/>
                  <a:pt x="21006" y="15386"/>
                  <a:pt x="20951" y="15424"/>
                </a:cubicBezTo>
                <a:cubicBezTo>
                  <a:pt x="20903" y="15459"/>
                  <a:pt x="20890" y="15521"/>
                  <a:pt x="20923" y="15569"/>
                </a:cubicBezTo>
                <a:cubicBezTo>
                  <a:pt x="20942" y="15598"/>
                  <a:pt x="20975" y="15616"/>
                  <a:pt x="21009" y="15616"/>
                </a:cubicBezTo>
                <a:cubicBezTo>
                  <a:pt x="21031" y="15616"/>
                  <a:pt x="21050" y="15610"/>
                  <a:pt x="21067" y="15598"/>
                </a:cubicBezTo>
                <a:cubicBezTo>
                  <a:pt x="21125" y="15558"/>
                  <a:pt x="21183" y="15519"/>
                  <a:pt x="21241" y="15478"/>
                </a:cubicBezTo>
                <a:cubicBezTo>
                  <a:pt x="21286" y="15444"/>
                  <a:pt x="21299" y="15378"/>
                  <a:pt x="21265" y="15333"/>
                </a:cubicBezTo>
                <a:cubicBezTo>
                  <a:pt x="21244" y="15305"/>
                  <a:pt x="21212" y="15289"/>
                  <a:pt x="21179" y="15289"/>
                </a:cubicBezTo>
                <a:close/>
                <a:moveTo>
                  <a:pt x="14749" y="15700"/>
                </a:moveTo>
                <a:cubicBezTo>
                  <a:pt x="14715" y="15700"/>
                  <a:pt x="14682" y="15718"/>
                  <a:pt x="14662" y="15749"/>
                </a:cubicBezTo>
                <a:cubicBezTo>
                  <a:pt x="14629" y="15797"/>
                  <a:pt x="14644" y="15859"/>
                  <a:pt x="14693" y="15890"/>
                </a:cubicBezTo>
                <a:cubicBezTo>
                  <a:pt x="14753" y="15929"/>
                  <a:pt x="14812" y="15965"/>
                  <a:pt x="14874" y="16002"/>
                </a:cubicBezTo>
                <a:cubicBezTo>
                  <a:pt x="14890" y="16012"/>
                  <a:pt x="14909" y="16016"/>
                  <a:pt x="14926" y="16016"/>
                </a:cubicBezTo>
                <a:cubicBezTo>
                  <a:pt x="14963" y="16016"/>
                  <a:pt x="14996" y="15996"/>
                  <a:pt x="15013" y="15965"/>
                </a:cubicBezTo>
                <a:cubicBezTo>
                  <a:pt x="15042" y="15915"/>
                  <a:pt x="15025" y="15851"/>
                  <a:pt x="14977" y="15822"/>
                </a:cubicBezTo>
                <a:cubicBezTo>
                  <a:pt x="14919" y="15789"/>
                  <a:pt x="14861" y="15753"/>
                  <a:pt x="14803" y="15716"/>
                </a:cubicBezTo>
                <a:cubicBezTo>
                  <a:pt x="14786" y="15705"/>
                  <a:pt x="14767" y="15700"/>
                  <a:pt x="14749" y="15700"/>
                </a:cubicBezTo>
                <a:close/>
                <a:moveTo>
                  <a:pt x="20480" y="15733"/>
                </a:moveTo>
                <a:cubicBezTo>
                  <a:pt x="20463" y="15733"/>
                  <a:pt x="20446" y="15737"/>
                  <a:pt x="20430" y="15745"/>
                </a:cubicBezTo>
                <a:cubicBezTo>
                  <a:pt x="20368" y="15780"/>
                  <a:pt x="20308" y="15811"/>
                  <a:pt x="20248" y="15842"/>
                </a:cubicBezTo>
                <a:cubicBezTo>
                  <a:pt x="20198" y="15869"/>
                  <a:pt x="20175" y="15932"/>
                  <a:pt x="20202" y="15983"/>
                </a:cubicBezTo>
                <a:cubicBezTo>
                  <a:pt x="20219" y="16016"/>
                  <a:pt x="20256" y="16039"/>
                  <a:pt x="20294" y="16039"/>
                </a:cubicBezTo>
                <a:cubicBezTo>
                  <a:pt x="20310" y="16039"/>
                  <a:pt x="20325" y="16033"/>
                  <a:pt x="20343" y="16025"/>
                </a:cubicBezTo>
                <a:cubicBezTo>
                  <a:pt x="20405" y="15994"/>
                  <a:pt x="20465" y="15961"/>
                  <a:pt x="20528" y="15927"/>
                </a:cubicBezTo>
                <a:cubicBezTo>
                  <a:pt x="20579" y="15900"/>
                  <a:pt x="20596" y="15838"/>
                  <a:pt x="20569" y="15786"/>
                </a:cubicBezTo>
                <a:cubicBezTo>
                  <a:pt x="20550" y="15751"/>
                  <a:pt x="20516" y="15733"/>
                  <a:pt x="20480" y="15733"/>
                </a:cubicBezTo>
                <a:close/>
                <a:moveTo>
                  <a:pt x="19727" y="16087"/>
                </a:moveTo>
                <a:cubicBezTo>
                  <a:pt x="19714" y="16087"/>
                  <a:pt x="19702" y="16090"/>
                  <a:pt x="19690" y="16095"/>
                </a:cubicBezTo>
                <a:cubicBezTo>
                  <a:pt x="19628" y="16120"/>
                  <a:pt x="19564" y="16143"/>
                  <a:pt x="19498" y="16168"/>
                </a:cubicBezTo>
                <a:cubicBezTo>
                  <a:pt x="19444" y="16187"/>
                  <a:pt x="19417" y="16247"/>
                  <a:pt x="19437" y="16302"/>
                </a:cubicBezTo>
                <a:cubicBezTo>
                  <a:pt x="19450" y="16342"/>
                  <a:pt x="19489" y="16369"/>
                  <a:pt x="19533" y="16369"/>
                </a:cubicBezTo>
                <a:cubicBezTo>
                  <a:pt x="19545" y="16369"/>
                  <a:pt x="19556" y="16369"/>
                  <a:pt x="19570" y="16363"/>
                </a:cubicBezTo>
                <a:cubicBezTo>
                  <a:pt x="19636" y="16340"/>
                  <a:pt x="19701" y="16315"/>
                  <a:pt x="19767" y="16288"/>
                </a:cubicBezTo>
                <a:cubicBezTo>
                  <a:pt x="19821" y="16267"/>
                  <a:pt x="19846" y="16207"/>
                  <a:pt x="19825" y="16155"/>
                </a:cubicBezTo>
                <a:cubicBezTo>
                  <a:pt x="19809" y="16113"/>
                  <a:pt x="19768" y="16087"/>
                  <a:pt x="19727" y="16087"/>
                </a:cubicBezTo>
                <a:close/>
                <a:moveTo>
                  <a:pt x="15480" y="16089"/>
                </a:moveTo>
                <a:cubicBezTo>
                  <a:pt x="15440" y="16089"/>
                  <a:pt x="15403" y="16113"/>
                  <a:pt x="15386" y="16151"/>
                </a:cubicBezTo>
                <a:cubicBezTo>
                  <a:pt x="15361" y="16205"/>
                  <a:pt x="15386" y="16265"/>
                  <a:pt x="15439" y="16288"/>
                </a:cubicBezTo>
                <a:cubicBezTo>
                  <a:pt x="15504" y="16319"/>
                  <a:pt x="15570" y="16344"/>
                  <a:pt x="15634" y="16371"/>
                </a:cubicBezTo>
                <a:cubicBezTo>
                  <a:pt x="15647" y="16377"/>
                  <a:pt x="15661" y="16379"/>
                  <a:pt x="15672" y="16379"/>
                </a:cubicBezTo>
                <a:cubicBezTo>
                  <a:pt x="15715" y="16379"/>
                  <a:pt x="15753" y="16354"/>
                  <a:pt x="15769" y="16311"/>
                </a:cubicBezTo>
                <a:cubicBezTo>
                  <a:pt x="15792" y="16257"/>
                  <a:pt x="15765" y="16197"/>
                  <a:pt x="15711" y="16176"/>
                </a:cubicBezTo>
                <a:cubicBezTo>
                  <a:pt x="15649" y="16151"/>
                  <a:pt x="15585" y="16126"/>
                  <a:pt x="15524" y="16099"/>
                </a:cubicBezTo>
                <a:cubicBezTo>
                  <a:pt x="15509" y="16092"/>
                  <a:pt x="15494" y="16089"/>
                  <a:pt x="15480" y="16089"/>
                </a:cubicBezTo>
                <a:close/>
                <a:moveTo>
                  <a:pt x="18939" y="16346"/>
                </a:moveTo>
                <a:cubicBezTo>
                  <a:pt x="18930" y="16346"/>
                  <a:pt x="18922" y="16347"/>
                  <a:pt x="18913" y="16350"/>
                </a:cubicBezTo>
                <a:cubicBezTo>
                  <a:pt x="18847" y="16367"/>
                  <a:pt x="18781" y="16381"/>
                  <a:pt x="18714" y="16396"/>
                </a:cubicBezTo>
                <a:cubicBezTo>
                  <a:pt x="18658" y="16408"/>
                  <a:pt x="18623" y="16464"/>
                  <a:pt x="18635" y="16518"/>
                </a:cubicBezTo>
                <a:cubicBezTo>
                  <a:pt x="18644" y="16566"/>
                  <a:pt x="18687" y="16601"/>
                  <a:pt x="18735" y="16601"/>
                </a:cubicBezTo>
                <a:cubicBezTo>
                  <a:pt x="18743" y="16601"/>
                  <a:pt x="18751" y="16601"/>
                  <a:pt x="18758" y="16599"/>
                </a:cubicBezTo>
                <a:cubicBezTo>
                  <a:pt x="18826" y="16584"/>
                  <a:pt x="18895" y="16566"/>
                  <a:pt x="18963" y="16551"/>
                </a:cubicBezTo>
                <a:cubicBezTo>
                  <a:pt x="19017" y="16535"/>
                  <a:pt x="19052" y="16479"/>
                  <a:pt x="19038" y="16425"/>
                </a:cubicBezTo>
                <a:cubicBezTo>
                  <a:pt x="19026" y="16378"/>
                  <a:pt x="18984" y="16346"/>
                  <a:pt x="18939" y="16346"/>
                </a:cubicBezTo>
                <a:close/>
                <a:moveTo>
                  <a:pt x="16265" y="16365"/>
                </a:moveTo>
                <a:cubicBezTo>
                  <a:pt x="16220" y="16365"/>
                  <a:pt x="16178" y="16397"/>
                  <a:pt x="16165" y="16444"/>
                </a:cubicBezTo>
                <a:cubicBezTo>
                  <a:pt x="16152" y="16499"/>
                  <a:pt x="16184" y="16555"/>
                  <a:pt x="16240" y="16570"/>
                </a:cubicBezTo>
                <a:cubicBezTo>
                  <a:pt x="16308" y="16586"/>
                  <a:pt x="16376" y="16603"/>
                  <a:pt x="16445" y="16618"/>
                </a:cubicBezTo>
                <a:cubicBezTo>
                  <a:pt x="16453" y="16620"/>
                  <a:pt x="16461" y="16620"/>
                  <a:pt x="16468" y="16620"/>
                </a:cubicBezTo>
                <a:cubicBezTo>
                  <a:pt x="16517" y="16620"/>
                  <a:pt x="16559" y="16589"/>
                  <a:pt x="16569" y="16541"/>
                </a:cubicBezTo>
                <a:cubicBezTo>
                  <a:pt x="16581" y="16485"/>
                  <a:pt x="16546" y="16429"/>
                  <a:pt x="16490" y="16417"/>
                </a:cubicBezTo>
                <a:cubicBezTo>
                  <a:pt x="16422" y="16402"/>
                  <a:pt x="16356" y="16387"/>
                  <a:pt x="16291" y="16369"/>
                </a:cubicBezTo>
                <a:cubicBezTo>
                  <a:pt x="16282" y="16367"/>
                  <a:pt x="16273" y="16365"/>
                  <a:pt x="16265" y="16365"/>
                </a:cubicBezTo>
                <a:close/>
                <a:moveTo>
                  <a:pt x="18118" y="16494"/>
                </a:moveTo>
                <a:cubicBezTo>
                  <a:pt x="18114" y="16494"/>
                  <a:pt x="18111" y="16494"/>
                  <a:pt x="18107" y="16495"/>
                </a:cubicBezTo>
                <a:cubicBezTo>
                  <a:pt x="18039" y="16502"/>
                  <a:pt x="17972" y="16506"/>
                  <a:pt x="17904" y="16512"/>
                </a:cubicBezTo>
                <a:cubicBezTo>
                  <a:pt x="17846" y="16516"/>
                  <a:pt x="17804" y="16564"/>
                  <a:pt x="17808" y="16622"/>
                </a:cubicBezTo>
                <a:cubicBezTo>
                  <a:pt x="17813" y="16678"/>
                  <a:pt x="17860" y="16719"/>
                  <a:pt x="17912" y="16719"/>
                </a:cubicBezTo>
                <a:lnTo>
                  <a:pt x="17920" y="16719"/>
                </a:lnTo>
                <a:cubicBezTo>
                  <a:pt x="17989" y="16715"/>
                  <a:pt x="18059" y="16707"/>
                  <a:pt x="18128" y="16700"/>
                </a:cubicBezTo>
                <a:cubicBezTo>
                  <a:pt x="18184" y="16696"/>
                  <a:pt x="18229" y="16644"/>
                  <a:pt x="18221" y="16586"/>
                </a:cubicBezTo>
                <a:cubicBezTo>
                  <a:pt x="18217" y="16535"/>
                  <a:pt x="18171" y="16494"/>
                  <a:pt x="18118" y="16494"/>
                </a:cubicBezTo>
                <a:close/>
                <a:moveTo>
                  <a:pt x="17089" y="16506"/>
                </a:moveTo>
                <a:cubicBezTo>
                  <a:pt x="17034" y="16506"/>
                  <a:pt x="16986" y="16546"/>
                  <a:pt x="16982" y="16601"/>
                </a:cubicBezTo>
                <a:cubicBezTo>
                  <a:pt x="16977" y="16659"/>
                  <a:pt x="17019" y="16709"/>
                  <a:pt x="17077" y="16715"/>
                </a:cubicBezTo>
                <a:cubicBezTo>
                  <a:pt x="17145" y="16721"/>
                  <a:pt x="17212" y="16727"/>
                  <a:pt x="17280" y="16729"/>
                </a:cubicBezTo>
                <a:lnTo>
                  <a:pt x="17292" y="16729"/>
                </a:lnTo>
                <a:cubicBezTo>
                  <a:pt x="17344" y="16729"/>
                  <a:pt x="17390" y="16686"/>
                  <a:pt x="17398" y="16628"/>
                </a:cubicBezTo>
                <a:cubicBezTo>
                  <a:pt x="17400" y="16570"/>
                  <a:pt x="17357" y="16522"/>
                  <a:pt x="17299" y="16518"/>
                </a:cubicBezTo>
                <a:lnTo>
                  <a:pt x="17290" y="16518"/>
                </a:lnTo>
                <a:cubicBezTo>
                  <a:pt x="17224" y="16516"/>
                  <a:pt x="17160" y="16512"/>
                  <a:pt x="17096" y="16506"/>
                </a:cubicBezTo>
                <a:cubicBezTo>
                  <a:pt x="17094" y="16506"/>
                  <a:pt x="17091" y="16506"/>
                  <a:pt x="17089" y="1650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8"/>
          <p:cNvSpPr/>
          <p:nvPr/>
        </p:nvSpPr>
        <p:spPr>
          <a:xfrm>
            <a:off x="-786124" y="-615651"/>
            <a:ext cx="2680405" cy="1837936"/>
          </a:xfrm>
          <a:custGeom>
            <a:avLst/>
            <a:gdLst/>
            <a:ahLst/>
            <a:cxnLst/>
            <a:rect l="l" t="t" r="r" b="b"/>
            <a:pathLst>
              <a:path w="27120" h="18596" extrusionOk="0">
                <a:moveTo>
                  <a:pt x="15123" y="1"/>
                </a:moveTo>
                <a:cubicBezTo>
                  <a:pt x="12905" y="1"/>
                  <a:pt x="10692" y="322"/>
                  <a:pt x="8619" y="1093"/>
                </a:cubicBezTo>
                <a:cubicBezTo>
                  <a:pt x="5645" y="2200"/>
                  <a:pt x="2978" y="4289"/>
                  <a:pt x="1535" y="7112"/>
                </a:cubicBezTo>
                <a:cubicBezTo>
                  <a:pt x="89" y="9935"/>
                  <a:pt x="0" y="13504"/>
                  <a:pt x="1629" y="16223"/>
                </a:cubicBezTo>
                <a:cubicBezTo>
                  <a:pt x="2382" y="17479"/>
                  <a:pt x="3644" y="18595"/>
                  <a:pt x="5094" y="18595"/>
                </a:cubicBezTo>
                <a:cubicBezTo>
                  <a:pt x="5141" y="18595"/>
                  <a:pt x="5188" y="18594"/>
                  <a:pt x="5235" y="18592"/>
                </a:cubicBezTo>
                <a:cubicBezTo>
                  <a:pt x="6725" y="18519"/>
                  <a:pt x="7939" y="17295"/>
                  <a:pt x="9413" y="17081"/>
                </a:cubicBezTo>
                <a:cubicBezTo>
                  <a:pt x="9588" y="17055"/>
                  <a:pt x="9763" y="17045"/>
                  <a:pt x="9938" y="17045"/>
                </a:cubicBezTo>
                <a:cubicBezTo>
                  <a:pt x="10612" y="17045"/>
                  <a:pt x="11288" y="17205"/>
                  <a:pt x="11962" y="17303"/>
                </a:cubicBezTo>
                <a:cubicBezTo>
                  <a:pt x="12249" y="17345"/>
                  <a:pt x="12545" y="17373"/>
                  <a:pt x="12839" y="17373"/>
                </a:cubicBezTo>
                <a:cubicBezTo>
                  <a:pt x="13413" y="17373"/>
                  <a:pt x="13977" y="17266"/>
                  <a:pt x="14443" y="16946"/>
                </a:cubicBezTo>
                <a:cubicBezTo>
                  <a:pt x="15428" y="16267"/>
                  <a:pt x="15614" y="14907"/>
                  <a:pt x="15668" y="13711"/>
                </a:cubicBezTo>
                <a:cubicBezTo>
                  <a:pt x="15720" y="12515"/>
                  <a:pt x="15790" y="11178"/>
                  <a:pt x="16667" y="10364"/>
                </a:cubicBezTo>
                <a:cubicBezTo>
                  <a:pt x="17207" y="9861"/>
                  <a:pt x="17907" y="9686"/>
                  <a:pt x="18648" y="9686"/>
                </a:cubicBezTo>
                <a:cubicBezTo>
                  <a:pt x="19382" y="9686"/>
                  <a:pt x="20157" y="9857"/>
                  <a:pt x="20860" y="10049"/>
                </a:cubicBezTo>
                <a:cubicBezTo>
                  <a:pt x="21585" y="10247"/>
                  <a:pt x="22423" y="10464"/>
                  <a:pt x="23228" y="10464"/>
                </a:cubicBezTo>
                <a:cubicBezTo>
                  <a:pt x="23899" y="10464"/>
                  <a:pt x="24546" y="10313"/>
                  <a:pt x="25084" y="9875"/>
                </a:cubicBezTo>
                <a:cubicBezTo>
                  <a:pt x="27119" y="8221"/>
                  <a:pt x="26035" y="5817"/>
                  <a:pt x="24650" y="4316"/>
                </a:cubicBezTo>
                <a:cubicBezTo>
                  <a:pt x="23730" y="3313"/>
                  <a:pt x="23059" y="2070"/>
                  <a:pt x="21890" y="1327"/>
                </a:cubicBezTo>
                <a:cubicBezTo>
                  <a:pt x="20733" y="590"/>
                  <a:pt x="19339" y="326"/>
                  <a:pt x="17998" y="171"/>
                </a:cubicBezTo>
                <a:cubicBezTo>
                  <a:pt x="17046" y="61"/>
                  <a:pt x="16084" y="1"/>
                  <a:pt x="151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med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 userDrawn="1">
  <p:cSld name="BLANK_1_1_1_1_1_1_2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3" name="Google Shape;363;p32"/>
          <p:cNvGrpSpPr/>
          <p:nvPr/>
        </p:nvGrpSpPr>
        <p:grpSpPr>
          <a:xfrm>
            <a:off x="-792425" y="-455002"/>
            <a:ext cx="10457014" cy="6227729"/>
            <a:chOff x="-792425" y="-455002"/>
            <a:chExt cx="10457014" cy="6227729"/>
          </a:xfrm>
        </p:grpSpPr>
        <p:sp>
          <p:nvSpPr>
            <p:cNvPr id="364" name="Google Shape;364;p32"/>
            <p:cNvSpPr/>
            <p:nvPr/>
          </p:nvSpPr>
          <p:spPr>
            <a:xfrm>
              <a:off x="7638272" y="-455002"/>
              <a:ext cx="1833794" cy="1636958"/>
            </a:xfrm>
            <a:custGeom>
              <a:avLst/>
              <a:gdLst/>
              <a:ahLst/>
              <a:cxnLst/>
              <a:rect l="l" t="t" r="r" b="b"/>
              <a:pathLst>
                <a:path w="23943" h="21373" extrusionOk="0">
                  <a:moveTo>
                    <a:pt x="9721" y="1"/>
                  </a:moveTo>
                  <a:cubicBezTo>
                    <a:pt x="7462" y="1"/>
                    <a:pt x="5229" y="285"/>
                    <a:pt x="3125" y="1085"/>
                  </a:cubicBezTo>
                  <a:cubicBezTo>
                    <a:pt x="1745" y="1608"/>
                    <a:pt x="0" y="2712"/>
                    <a:pt x="166" y="4436"/>
                  </a:cubicBezTo>
                  <a:cubicBezTo>
                    <a:pt x="282" y="5676"/>
                    <a:pt x="1038" y="7440"/>
                    <a:pt x="2166" y="8032"/>
                  </a:cubicBezTo>
                  <a:cubicBezTo>
                    <a:pt x="2754" y="8339"/>
                    <a:pt x="3399" y="8429"/>
                    <a:pt x="4064" y="8429"/>
                  </a:cubicBezTo>
                  <a:cubicBezTo>
                    <a:pt x="4755" y="8429"/>
                    <a:pt x="5467" y="8332"/>
                    <a:pt x="6155" y="8285"/>
                  </a:cubicBezTo>
                  <a:cubicBezTo>
                    <a:pt x="6312" y="8274"/>
                    <a:pt x="6472" y="8268"/>
                    <a:pt x="6634" y="8268"/>
                  </a:cubicBezTo>
                  <a:cubicBezTo>
                    <a:pt x="7862" y="8268"/>
                    <a:pt x="9175" y="8599"/>
                    <a:pt x="9720" y="9662"/>
                  </a:cubicBezTo>
                  <a:cubicBezTo>
                    <a:pt x="10392" y="10978"/>
                    <a:pt x="9509" y="12741"/>
                    <a:pt x="10292" y="14001"/>
                  </a:cubicBezTo>
                  <a:cubicBezTo>
                    <a:pt x="10918" y="15007"/>
                    <a:pt x="12286" y="15183"/>
                    <a:pt x="13473" y="15243"/>
                  </a:cubicBezTo>
                  <a:cubicBezTo>
                    <a:pt x="14659" y="15307"/>
                    <a:pt x="16023" y="15454"/>
                    <a:pt x="16680" y="16439"/>
                  </a:cubicBezTo>
                  <a:cubicBezTo>
                    <a:pt x="17503" y="17672"/>
                    <a:pt x="16740" y="19550"/>
                    <a:pt x="17685" y="20690"/>
                  </a:cubicBezTo>
                  <a:cubicBezTo>
                    <a:pt x="18068" y="21151"/>
                    <a:pt x="18668" y="21372"/>
                    <a:pt x="19273" y="21372"/>
                  </a:cubicBezTo>
                  <a:cubicBezTo>
                    <a:pt x="19531" y="21372"/>
                    <a:pt x="19790" y="21332"/>
                    <a:pt x="20033" y="21253"/>
                  </a:cubicBezTo>
                  <a:cubicBezTo>
                    <a:pt x="20846" y="20992"/>
                    <a:pt x="21502" y="20373"/>
                    <a:pt x="22010" y="19686"/>
                  </a:cubicBezTo>
                  <a:cubicBezTo>
                    <a:pt x="23745" y="17326"/>
                    <a:pt x="23942" y="14194"/>
                    <a:pt x="23876" y="11262"/>
                  </a:cubicBezTo>
                  <a:cubicBezTo>
                    <a:pt x="23838" y="9576"/>
                    <a:pt x="23733" y="7871"/>
                    <a:pt x="23248" y="6254"/>
                  </a:cubicBezTo>
                  <a:cubicBezTo>
                    <a:pt x="22763" y="4638"/>
                    <a:pt x="21865" y="3098"/>
                    <a:pt x="20497" y="2111"/>
                  </a:cubicBezTo>
                  <a:cubicBezTo>
                    <a:pt x="19030" y="1054"/>
                    <a:pt x="17179" y="718"/>
                    <a:pt x="15388" y="465"/>
                  </a:cubicBezTo>
                  <a:cubicBezTo>
                    <a:pt x="13521" y="200"/>
                    <a:pt x="11612" y="1"/>
                    <a:pt x="97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 rot="10060862">
              <a:off x="7960736" y="3764696"/>
              <a:ext cx="1535337" cy="1745376"/>
            </a:xfrm>
            <a:custGeom>
              <a:avLst/>
              <a:gdLst/>
              <a:ahLst/>
              <a:cxnLst/>
              <a:rect l="l" t="t" r="r" b="b"/>
              <a:pathLst>
                <a:path w="19042" h="21647" extrusionOk="0">
                  <a:moveTo>
                    <a:pt x="11333" y="0"/>
                  </a:moveTo>
                  <a:cubicBezTo>
                    <a:pt x="8893" y="0"/>
                    <a:pt x="6457" y="958"/>
                    <a:pt x="4599" y="2561"/>
                  </a:cubicBezTo>
                  <a:cubicBezTo>
                    <a:pt x="2364" y="4491"/>
                    <a:pt x="947" y="7289"/>
                    <a:pt x="474" y="10207"/>
                  </a:cubicBezTo>
                  <a:cubicBezTo>
                    <a:pt x="0" y="13125"/>
                    <a:pt x="427" y="16149"/>
                    <a:pt x="1455" y="18922"/>
                  </a:cubicBezTo>
                  <a:cubicBezTo>
                    <a:pt x="1892" y="20101"/>
                    <a:pt x="2607" y="21382"/>
                    <a:pt x="3842" y="21614"/>
                  </a:cubicBezTo>
                  <a:cubicBezTo>
                    <a:pt x="3959" y="21636"/>
                    <a:pt x="4079" y="21647"/>
                    <a:pt x="4198" y="21647"/>
                  </a:cubicBezTo>
                  <a:cubicBezTo>
                    <a:pt x="4747" y="21647"/>
                    <a:pt x="5295" y="21419"/>
                    <a:pt x="5672" y="21019"/>
                  </a:cubicBezTo>
                  <a:cubicBezTo>
                    <a:pt x="6132" y="20534"/>
                    <a:pt x="6321" y="19809"/>
                    <a:pt x="6161" y="19160"/>
                  </a:cubicBezTo>
                  <a:cubicBezTo>
                    <a:pt x="6056" y="18733"/>
                    <a:pt x="5807" y="18323"/>
                    <a:pt x="5861" y="17886"/>
                  </a:cubicBezTo>
                  <a:cubicBezTo>
                    <a:pt x="5933" y="17287"/>
                    <a:pt x="6534" y="16907"/>
                    <a:pt x="7107" y="16719"/>
                  </a:cubicBezTo>
                  <a:cubicBezTo>
                    <a:pt x="7679" y="16536"/>
                    <a:pt x="8309" y="16445"/>
                    <a:pt x="8769" y="16056"/>
                  </a:cubicBezTo>
                  <a:cubicBezTo>
                    <a:pt x="9498" y="15440"/>
                    <a:pt x="9515" y="14337"/>
                    <a:pt x="9407" y="13386"/>
                  </a:cubicBezTo>
                  <a:cubicBezTo>
                    <a:pt x="9297" y="12437"/>
                    <a:pt x="9140" y="11394"/>
                    <a:pt x="9670" y="10600"/>
                  </a:cubicBezTo>
                  <a:cubicBezTo>
                    <a:pt x="10204" y="9792"/>
                    <a:pt x="11265" y="9535"/>
                    <a:pt x="12239" y="9535"/>
                  </a:cubicBezTo>
                  <a:cubicBezTo>
                    <a:pt x="12279" y="9535"/>
                    <a:pt x="12318" y="9536"/>
                    <a:pt x="12358" y="9537"/>
                  </a:cubicBezTo>
                  <a:cubicBezTo>
                    <a:pt x="13048" y="9553"/>
                    <a:pt x="13744" y="9660"/>
                    <a:pt x="14431" y="9660"/>
                  </a:cubicBezTo>
                  <a:cubicBezTo>
                    <a:pt x="14745" y="9660"/>
                    <a:pt x="15057" y="9638"/>
                    <a:pt x="15366" y="9573"/>
                  </a:cubicBezTo>
                  <a:cubicBezTo>
                    <a:pt x="19042" y="8806"/>
                    <a:pt x="18698" y="3887"/>
                    <a:pt x="16477" y="1821"/>
                  </a:cubicBezTo>
                  <a:cubicBezTo>
                    <a:pt x="15486" y="893"/>
                    <a:pt x="14174" y="350"/>
                    <a:pt x="12833" y="124"/>
                  </a:cubicBezTo>
                  <a:cubicBezTo>
                    <a:pt x="12336" y="41"/>
                    <a:pt x="11834" y="0"/>
                    <a:pt x="113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-792425" y="4081030"/>
              <a:ext cx="2237558" cy="1691697"/>
            </a:xfrm>
            <a:custGeom>
              <a:avLst/>
              <a:gdLst/>
              <a:ahLst/>
              <a:cxnLst/>
              <a:rect l="l" t="t" r="r" b="b"/>
              <a:pathLst>
                <a:path w="40233" h="30418" extrusionOk="0">
                  <a:moveTo>
                    <a:pt x="9746" y="0"/>
                  </a:moveTo>
                  <a:cubicBezTo>
                    <a:pt x="8577" y="0"/>
                    <a:pt x="7663" y="869"/>
                    <a:pt x="6758" y="1629"/>
                  </a:cubicBezTo>
                  <a:cubicBezTo>
                    <a:pt x="3854" y="4071"/>
                    <a:pt x="1496" y="6514"/>
                    <a:pt x="764" y="10398"/>
                  </a:cubicBezTo>
                  <a:cubicBezTo>
                    <a:pt x="1" y="14454"/>
                    <a:pt x="1174" y="18763"/>
                    <a:pt x="3601" y="22100"/>
                  </a:cubicBezTo>
                  <a:cubicBezTo>
                    <a:pt x="6030" y="25435"/>
                    <a:pt x="9639" y="27826"/>
                    <a:pt x="13556" y="29122"/>
                  </a:cubicBezTo>
                  <a:cubicBezTo>
                    <a:pt x="16292" y="30026"/>
                    <a:pt x="19176" y="30418"/>
                    <a:pt x="22063" y="30418"/>
                  </a:cubicBezTo>
                  <a:cubicBezTo>
                    <a:pt x="23310" y="30418"/>
                    <a:pt x="24558" y="30345"/>
                    <a:pt x="25796" y="30208"/>
                  </a:cubicBezTo>
                  <a:cubicBezTo>
                    <a:pt x="29397" y="29812"/>
                    <a:pt x="33011" y="28854"/>
                    <a:pt x="36010" y="26823"/>
                  </a:cubicBezTo>
                  <a:cubicBezTo>
                    <a:pt x="37803" y="25607"/>
                    <a:pt x="39411" y="23897"/>
                    <a:pt x="39823" y="21772"/>
                  </a:cubicBezTo>
                  <a:cubicBezTo>
                    <a:pt x="40232" y="19646"/>
                    <a:pt x="39044" y="17134"/>
                    <a:pt x="36932" y="16666"/>
                  </a:cubicBezTo>
                  <a:cubicBezTo>
                    <a:pt x="36650" y="16604"/>
                    <a:pt x="36366" y="16578"/>
                    <a:pt x="36081" y="16578"/>
                  </a:cubicBezTo>
                  <a:cubicBezTo>
                    <a:pt x="35197" y="16578"/>
                    <a:pt x="34302" y="16827"/>
                    <a:pt x="33421" y="16995"/>
                  </a:cubicBezTo>
                  <a:cubicBezTo>
                    <a:pt x="32980" y="17079"/>
                    <a:pt x="32516" y="17139"/>
                    <a:pt x="32060" y="17139"/>
                  </a:cubicBezTo>
                  <a:cubicBezTo>
                    <a:pt x="31314" y="17139"/>
                    <a:pt x="30588" y="16980"/>
                    <a:pt x="30020" y="16512"/>
                  </a:cubicBezTo>
                  <a:cubicBezTo>
                    <a:pt x="28615" y="15352"/>
                    <a:pt x="29003" y="13136"/>
                    <a:pt x="28455" y="11397"/>
                  </a:cubicBezTo>
                  <a:cubicBezTo>
                    <a:pt x="27902" y="9637"/>
                    <a:pt x="26199" y="8303"/>
                    <a:pt x="24358" y="8185"/>
                  </a:cubicBezTo>
                  <a:cubicBezTo>
                    <a:pt x="24255" y="8179"/>
                    <a:pt x="24152" y="8176"/>
                    <a:pt x="24049" y="8176"/>
                  </a:cubicBezTo>
                  <a:cubicBezTo>
                    <a:pt x="22359" y="8176"/>
                    <a:pt x="20776" y="9040"/>
                    <a:pt x="19158" y="9588"/>
                  </a:cubicBezTo>
                  <a:cubicBezTo>
                    <a:pt x="18426" y="9836"/>
                    <a:pt x="17611" y="10000"/>
                    <a:pt x="16826" y="10000"/>
                  </a:cubicBezTo>
                  <a:cubicBezTo>
                    <a:pt x="15772" y="10000"/>
                    <a:pt x="14771" y="9705"/>
                    <a:pt x="14093" y="8920"/>
                  </a:cubicBezTo>
                  <a:cubicBezTo>
                    <a:pt x="12903" y="7540"/>
                    <a:pt x="13338" y="5530"/>
                    <a:pt x="13214" y="3869"/>
                  </a:cubicBezTo>
                  <a:cubicBezTo>
                    <a:pt x="13087" y="2106"/>
                    <a:pt x="12242" y="615"/>
                    <a:pt x="10439" y="101"/>
                  </a:cubicBezTo>
                  <a:cubicBezTo>
                    <a:pt x="10198" y="32"/>
                    <a:pt x="9967" y="0"/>
                    <a:pt x="97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-352425" y="-441026"/>
              <a:ext cx="1646303" cy="1458758"/>
            </a:xfrm>
            <a:custGeom>
              <a:avLst/>
              <a:gdLst/>
              <a:ahLst/>
              <a:cxnLst/>
              <a:rect l="l" t="t" r="r" b="b"/>
              <a:pathLst>
                <a:path w="20418" h="18092" extrusionOk="0">
                  <a:moveTo>
                    <a:pt x="12714" y="0"/>
                  </a:moveTo>
                  <a:cubicBezTo>
                    <a:pt x="11243" y="0"/>
                    <a:pt x="9753" y="338"/>
                    <a:pt x="8383" y="884"/>
                  </a:cubicBezTo>
                  <a:cubicBezTo>
                    <a:pt x="5925" y="1859"/>
                    <a:pt x="3713" y="3508"/>
                    <a:pt x="2223" y="5687"/>
                  </a:cubicBezTo>
                  <a:cubicBezTo>
                    <a:pt x="733" y="7871"/>
                    <a:pt x="1" y="10596"/>
                    <a:pt x="380" y="13212"/>
                  </a:cubicBezTo>
                  <a:cubicBezTo>
                    <a:pt x="617" y="14833"/>
                    <a:pt x="1326" y="16464"/>
                    <a:pt x="2667" y="17403"/>
                  </a:cubicBezTo>
                  <a:cubicBezTo>
                    <a:pt x="3304" y="17851"/>
                    <a:pt x="4101" y="18091"/>
                    <a:pt x="4881" y="18091"/>
                  </a:cubicBezTo>
                  <a:cubicBezTo>
                    <a:pt x="5739" y="18091"/>
                    <a:pt x="6576" y="17801"/>
                    <a:pt x="7160" y="17173"/>
                  </a:cubicBezTo>
                  <a:cubicBezTo>
                    <a:pt x="7943" y="16335"/>
                    <a:pt x="8138" y="15127"/>
                    <a:pt x="8393" y="14010"/>
                  </a:cubicBezTo>
                  <a:cubicBezTo>
                    <a:pt x="8646" y="12891"/>
                    <a:pt x="9079" y="11683"/>
                    <a:pt x="10090" y="11144"/>
                  </a:cubicBezTo>
                  <a:cubicBezTo>
                    <a:pt x="10497" y="10927"/>
                    <a:pt x="10928" y="10848"/>
                    <a:pt x="11373" y="10848"/>
                  </a:cubicBezTo>
                  <a:cubicBezTo>
                    <a:pt x="12401" y="10848"/>
                    <a:pt x="13505" y="11268"/>
                    <a:pt x="14563" y="11376"/>
                  </a:cubicBezTo>
                  <a:cubicBezTo>
                    <a:pt x="14735" y="11394"/>
                    <a:pt x="14907" y="11403"/>
                    <a:pt x="15080" y="11403"/>
                  </a:cubicBezTo>
                  <a:cubicBezTo>
                    <a:pt x="16295" y="11403"/>
                    <a:pt x="17511" y="10968"/>
                    <a:pt x="18443" y="10188"/>
                  </a:cubicBezTo>
                  <a:cubicBezTo>
                    <a:pt x="20176" y="8739"/>
                    <a:pt x="20418" y="7096"/>
                    <a:pt x="19720" y="5115"/>
                  </a:cubicBezTo>
                  <a:cubicBezTo>
                    <a:pt x="18994" y="3057"/>
                    <a:pt x="17858" y="1382"/>
                    <a:pt x="15740" y="547"/>
                  </a:cubicBezTo>
                  <a:cubicBezTo>
                    <a:pt x="14773" y="167"/>
                    <a:pt x="13748" y="0"/>
                    <a:pt x="1271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8" name="Google Shape;368;p32"/>
          <p:cNvGrpSpPr/>
          <p:nvPr/>
        </p:nvGrpSpPr>
        <p:grpSpPr>
          <a:xfrm>
            <a:off x="-680072" y="495504"/>
            <a:ext cx="8813712" cy="5348312"/>
            <a:chOff x="-680072" y="495504"/>
            <a:chExt cx="8813712" cy="5348312"/>
          </a:xfrm>
        </p:grpSpPr>
        <p:sp>
          <p:nvSpPr>
            <p:cNvPr id="369" name="Google Shape;369;p32"/>
            <p:cNvSpPr/>
            <p:nvPr/>
          </p:nvSpPr>
          <p:spPr>
            <a:xfrm rot="8100000" flipH="1">
              <a:off x="6726266" y="4682125"/>
              <a:ext cx="1309824" cy="818458"/>
            </a:xfrm>
            <a:custGeom>
              <a:avLst/>
              <a:gdLst/>
              <a:ahLst/>
              <a:cxnLst/>
              <a:rect l="l" t="t" r="r" b="b"/>
              <a:pathLst>
                <a:path w="14384" h="8988" extrusionOk="0">
                  <a:moveTo>
                    <a:pt x="14270" y="0"/>
                  </a:moveTo>
                  <a:cubicBezTo>
                    <a:pt x="14222" y="0"/>
                    <a:pt x="14179" y="34"/>
                    <a:pt x="14167" y="81"/>
                  </a:cubicBezTo>
                  <a:cubicBezTo>
                    <a:pt x="14153" y="149"/>
                    <a:pt x="14140" y="217"/>
                    <a:pt x="14123" y="282"/>
                  </a:cubicBezTo>
                  <a:cubicBezTo>
                    <a:pt x="14107" y="338"/>
                    <a:pt x="14142" y="395"/>
                    <a:pt x="14196" y="408"/>
                  </a:cubicBezTo>
                  <a:cubicBezTo>
                    <a:pt x="14204" y="410"/>
                    <a:pt x="14213" y="410"/>
                    <a:pt x="14221" y="410"/>
                  </a:cubicBezTo>
                  <a:cubicBezTo>
                    <a:pt x="14269" y="410"/>
                    <a:pt x="14310" y="379"/>
                    <a:pt x="14322" y="333"/>
                  </a:cubicBezTo>
                  <a:cubicBezTo>
                    <a:pt x="14339" y="263"/>
                    <a:pt x="14356" y="195"/>
                    <a:pt x="14370" y="126"/>
                  </a:cubicBezTo>
                  <a:cubicBezTo>
                    <a:pt x="14383" y="70"/>
                    <a:pt x="14347" y="14"/>
                    <a:pt x="14291" y="2"/>
                  </a:cubicBezTo>
                  <a:cubicBezTo>
                    <a:pt x="14284" y="1"/>
                    <a:pt x="14277" y="0"/>
                    <a:pt x="14270" y="0"/>
                  </a:cubicBezTo>
                  <a:close/>
                  <a:moveTo>
                    <a:pt x="14042" y="800"/>
                  </a:moveTo>
                  <a:cubicBezTo>
                    <a:pt x="13999" y="800"/>
                    <a:pt x="13958" y="827"/>
                    <a:pt x="13943" y="870"/>
                  </a:cubicBezTo>
                  <a:cubicBezTo>
                    <a:pt x="13920" y="932"/>
                    <a:pt x="13894" y="997"/>
                    <a:pt x="13871" y="1061"/>
                  </a:cubicBezTo>
                  <a:cubicBezTo>
                    <a:pt x="13850" y="1113"/>
                    <a:pt x="13875" y="1173"/>
                    <a:pt x="13929" y="1195"/>
                  </a:cubicBezTo>
                  <a:cubicBezTo>
                    <a:pt x="13941" y="1200"/>
                    <a:pt x="13954" y="1202"/>
                    <a:pt x="13968" y="1202"/>
                  </a:cubicBezTo>
                  <a:cubicBezTo>
                    <a:pt x="14009" y="1202"/>
                    <a:pt x="14047" y="1179"/>
                    <a:pt x="14065" y="1137"/>
                  </a:cubicBezTo>
                  <a:cubicBezTo>
                    <a:pt x="14092" y="1073"/>
                    <a:pt x="14115" y="1007"/>
                    <a:pt x="14140" y="939"/>
                  </a:cubicBezTo>
                  <a:cubicBezTo>
                    <a:pt x="14157" y="887"/>
                    <a:pt x="14130" y="825"/>
                    <a:pt x="14076" y="806"/>
                  </a:cubicBezTo>
                  <a:cubicBezTo>
                    <a:pt x="14065" y="802"/>
                    <a:pt x="14053" y="800"/>
                    <a:pt x="14042" y="800"/>
                  </a:cubicBezTo>
                  <a:close/>
                  <a:moveTo>
                    <a:pt x="13709" y="1562"/>
                  </a:moveTo>
                  <a:cubicBezTo>
                    <a:pt x="13671" y="1562"/>
                    <a:pt x="13633" y="1582"/>
                    <a:pt x="13614" y="1618"/>
                  </a:cubicBezTo>
                  <a:cubicBezTo>
                    <a:pt x="13583" y="1680"/>
                    <a:pt x="13552" y="1739"/>
                    <a:pt x="13518" y="1799"/>
                  </a:cubicBezTo>
                  <a:cubicBezTo>
                    <a:pt x="13493" y="1850"/>
                    <a:pt x="13508" y="1913"/>
                    <a:pt x="13560" y="1942"/>
                  </a:cubicBezTo>
                  <a:cubicBezTo>
                    <a:pt x="13576" y="1950"/>
                    <a:pt x="13593" y="1954"/>
                    <a:pt x="13610" y="1954"/>
                  </a:cubicBezTo>
                  <a:cubicBezTo>
                    <a:pt x="13647" y="1954"/>
                    <a:pt x="13682" y="1935"/>
                    <a:pt x="13701" y="1898"/>
                  </a:cubicBezTo>
                  <a:cubicBezTo>
                    <a:pt x="13736" y="1838"/>
                    <a:pt x="13769" y="1776"/>
                    <a:pt x="13800" y="1712"/>
                  </a:cubicBezTo>
                  <a:cubicBezTo>
                    <a:pt x="13825" y="1662"/>
                    <a:pt x="13806" y="1598"/>
                    <a:pt x="13755" y="1573"/>
                  </a:cubicBezTo>
                  <a:cubicBezTo>
                    <a:pt x="13741" y="1566"/>
                    <a:pt x="13724" y="1562"/>
                    <a:pt x="13709" y="1562"/>
                  </a:cubicBezTo>
                  <a:close/>
                  <a:moveTo>
                    <a:pt x="6028" y="1943"/>
                  </a:moveTo>
                  <a:cubicBezTo>
                    <a:pt x="5979" y="1943"/>
                    <a:pt x="5934" y="1979"/>
                    <a:pt x="5927" y="2031"/>
                  </a:cubicBezTo>
                  <a:cubicBezTo>
                    <a:pt x="5918" y="2089"/>
                    <a:pt x="5956" y="2143"/>
                    <a:pt x="6014" y="2149"/>
                  </a:cubicBezTo>
                  <a:cubicBezTo>
                    <a:pt x="6076" y="2159"/>
                    <a:pt x="6142" y="2174"/>
                    <a:pt x="6204" y="2192"/>
                  </a:cubicBezTo>
                  <a:cubicBezTo>
                    <a:pt x="6211" y="2194"/>
                    <a:pt x="6221" y="2195"/>
                    <a:pt x="6231" y="2195"/>
                  </a:cubicBezTo>
                  <a:cubicBezTo>
                    <a:pt x="6277" y="2195"/>
                    <a:pt x="6320" y="2165"/>
                    <a:pt x="6331" y="2118"/>
                  </a:cubicBezTo>
                  <a:cubicBezTo>
                    <a:pt x="6347" y="2062"/>
                    <a:pt x="6316" y="2004"/>
                    <a:pt x="6260" y="1991"/>
                  </a:cubicBezTo>
                  <a:cubicBezTo>
                    <a:pt x="6190" y="1971"/>
                    <a:pt x="6117" y="1954"/>
                    <a:pt x="6045" y="1944"/>
                  </a:cubicBezTo>
                  <a:cubicBezTo>
                    <a:pt x="6040" y="1943"/>
                    <a:pt x="6034" y="1943"/>
                    <a:pt x="6028" y="1943"/>
                  </a:cubicBezTo>
                  <a:close/>
                  <a:moveTo>
                    <a:pt x="5406" y="1972"/>
                  </a:moveTo>
                  <a:cubicBezTo>
                    <a:pt x="5398" y="1972"/>
                    <a:pt x="5389" y="1973"/>
                    <a:pt x="5381" y="1975"/>
                  </a:cubicBezTo>
                  <a:cubicBezTo>
                    <a:pt x="5311" y="1995"/>
                    <a:pt x="5238" y="2020"/>
                    <a:pt x="5170" y="2049"/>
                  </a:cubicBezTo>
                  <a:cubicBezTo>
                    <a:pt x="5118" y="2072"/>
                    <a:pt x="5093" y="2134"/>
                    <a:pt x="5114" y="2186"/>
                  </a:cubicBezTo>
                  <a:cubicBezTo>
                    <a:pt x="5131" y="2224"/>
                    <a:pt x="5170" y="2250"/>
                    <a:pt x="5211" y="2250"/>
                  </a:cubicBezTo>
                  <a:cubicBezTo>
                    <a:pt x="5226" y="2250"/>
                    <a:pt x="5241" y="2246"/>
                    <a:pt x="5253" y="2242"/>
                  </a:cubicBezTo>
                  <a:cubicBezTo>
                    <a:pt x="5311" y="2215"/>
                    <a:pt x="5371" y="2195"/>
                    <a:pt x="5433" y="2178"/>
                  </a:cubicBezTo>
                  <a:cubicBezTo>
                    <a:pt x="5489" y="2165"/>
                    <a:pt x="5524" y="2107"/>
                    <a:pt x="5508" y="2051"/>
                  </a:cubicBezTo>
                  <a:cubicBezTo>
                    <a:pt x="5497" y="2003"/>
                    <a:pt x="5453" y="1972"/>
                    <a:pt x="5406" y="1972"/>
                  </a:cubicBezTo>
                  <a:close/>
                  <a:moveTo>
                    <a:pt x="6797" y="2246"/>
                  </a:moveTo>
                  <a:cubicBezTo>
                    <a:pt x="6763" y="2246"/>
                    <a:pt x="6731" y="2262"/>
                    <a:pt x="6712" y="2292"/>
                  </a:cubicBezTo>
                  <a:cubicBezTo>
                    <a:pt x="6677" y="2340"/>
                    <a:pt x="6691" y="2406"/>
                    <a:pt x="6739" y="2437"/>
                  </a:cubicBezTo>
                  <a:cubicBezTo>
                    <a:pt x="6791" y="2476"/>
                    <a:pt x="6845" y="2514"/>
                    <a:pt x="6894" y="2559"/>
                  </a:cubicBezTo>
                  <a:cubicBezTo>
                    <a:pt x="6913" y="2574"/>
                    <a:pt x="6936" y="2582"/>
                    <a:pt x="6961" y="2582"/>
                  </a:cubicBezTo>
                  <a:cubicBezTo>
                    <a:pt x="6990" y="2582"/>
                    <a:pt x="7019" y="2570"/>
                    <a:pt x="7040" y="2545"/>
                  </a:cubicBezTo>
                  <a:cubicBezTo>
                    <a:pt x="7079" y="2503"/>
                    <a:pt x="7073" y="2437"/>
                    <a:pt x="7031" y="2398"/>
                  </a:cubicBezTo>
                  <a:cubicBezTo>
                    <a:pt x="6975" y="2352"/>
                    <a:pt x="6917" y="2308"/>
                    <a:pt x="6857" y="2265"/>
                  </a:cubicBezTo>
                  <a:cubicBezTo>
                    <a:pt x="6838" y="2252"/>
                    <a:pt x="6817" y="2246"/>
                    <a:pt x="6797" y="2246"/>
                  </a:cubicBezTo>
                  <a:close/>
                  <a:moveTo>
                    <a:pt x="13280" y="2278"/>
                  </a:moveTo>
                  <a:cubicBezTo>
                    <a:pt x="13247" y="2278"/>
                    <a:pt x="13216" y="2294"/>
                    <a:pt x="13197" y="2323"/>
                  </a:cubicBezTo>
                  <a:cubicBezTo>
                    <a:pt x="13158" y="2379"/>
                    <a:pt x="13120" y="2435"/>
                    <a:pt x="13079" y="2491"/>
                  </a:cubicBezTo>
                  <a:cubicBezTo>
                    <a:pt x="13044" y="2536"/>
                    <a:pt x="13058" y="2601"/>
                    <a:pt x="13102" y="2636"/>
                  </a:cubicBezTo>
                  <a:cubicBezTo>
                    <a:pt x="13120" y="2648"/>
                    <a:pt x="13141" y="2655"/>
                    <a:pt x="13164" y="2655"/>
                  </a:cubicBezTo>
                  <a:cubicBezTo>
                    <a:pt x="13195" y="2655"/>
                    <a:pt x="13226" y="2640"/>
                    <a:pt x="13247" y="2613"/>
                  </a:cubicBezTo>
                  <a:cubicBezTo>
                    <a:pt x="13290" y="2559"/>
                    <a:pt x="13330" y="2501"/>
                    <a:pt x="13369" y="2443"/>
                  </a:cubicBezTo>
                  <a:cubicBezTo>
                    <a:pt x="13402" y="2395"/>
                    <a:pt x="13390" y="2329"/>
                    <a:pt x="13342" y="2298"/>
                  </a:cubicBezTo>
                  <a:cubicBezTo>
                    <a:pt x="13323" y="2284"/>
                    <a:pt x="13301" y="2278"/>
                    <a:pt x="13280" y="2278"/>
                  </a:cubicBezTo>
                  <a:close/>
                  <a:moveTo>
                    <a:pt x="4709" y="2407"/>
                  </a:moveTo>
                  <a:cubicBezTo>
                    <a:pt x="4681" y="2407"/>
                    <a:pt x="4653" y="2419"/>
                    <a:pt x="4631" y="2443"/>
                  </a:cubicBezTo>
                  <a:cubicBezTo>
                    <a:pt x="4583" y="2495"/>
                    <a:pt x="4538" y="2553"/>
                    <a:pt x="4496" y="2617"/>
                  </a:cubicBezTo>
                  <a:cubicBezTo>
                    <a:pt x="4465" y="2665"/>
                    <a:pt x="4478" y="2729"/>
                    <a:pt x="4526" y="2762"/>
                  </a:cubicBezTo>
                  <a:cubicBezTo>
                    <a:pt x="4542" y="2773"/>
                    <a:pt x="4565" y="2777"/>
                    <a:pt x="4583" y="2777"/>
                  </a:cubicBezTo>
                  <a:cubicBezTo>
                    <a:pt x="4617" y="2777"/>
                    <a:pt x="4652" y="2762"/>
                    <a:pt x="4671" y="2735"/>
                  </a:cubicBezTo>
                  <a:cubicBezTo>
                    <a:pt x="4706" y="2679"/>
                    <a:pt x="4745" y="2628"/>
                    <a:pt x="4789" y="2580"/>
                  </a:cubicBezTo>
                  <a:cubicBezTo>
                    <a:pt x="4824" y="2536"/>
                    <a:pt x="4822" y="2472"/>
                    <a:pt x="4780" y="2433"/>
                  </a:cubicBezTo>
                  <a:cubicBezTo>
                    <a:pt x="4759" y="2416"/>
                    <a:pt x="4734" y="2407"/>
                    <a:pt x="4709" y="2407"/>
                  </a:cubicBezTo>
                  <a:close/>
                  <a:moveTo>
                    <a:pt x="7355" y="2856"/>
                  </a:moveTo>
                  <a:cubicBezTo>
                    <a:pt x="7338" y="2856"/>
                    <a:pt x="7320" y="2860"/>
                    <a:pt x="7303" y="2870"/>
                  </a:cubicBezTo>
                  <a:cubicBezTo>
                    <a:pt x="7253" y="2899"/>
                    <a:pt x="7236" y="2961"/>
                    <a:pt x="7265" y="3013"/>
                  </a:cubicBezTo>
                  <a:cubicBezTo>
                    <a:pt x="7296" y="3067"/>
                    <a:pt x="7328" y="3129"/>
                    <a:pt x="7353" y="3189"/>
                  </a:cubicBezTo>
                  <a:cubicBezTo>
                    <a:pt x="7371" y="3227"/>
                    <a:pt x="7410" y="3249"/>
                    <a:pt x="7448" y="3249"/>
                  </a:cubicBezTo>
                  <a:cubicBezTo>
                    <a:pt x="7460" y="3249"/>
                    <a:pt x="7475" y="3247"/>
                    <a:pt x="7491" y="3241"/>
                  </a:cubicBezTo>
                  <a:cubicBezTo>
                    <a:pt x="7545" y="3218"/>
                    <a:pt x="7570" y="3156"/>
                    <a:pt x="7545" y="3104"/>
                  </a:cubicBezTo>
                  <a:cubicBezTo>
                    <a:pt x="7516" y="3036"/>
                    <a:pt x="7481" y="2970"/>
                    <a:pt x="7446" y="2909"/>
                  </a:cubicBezTo>
                  <a:cubicBezTo>
                    <a:pt x="7427" y="2875"/>
                    <a:pt x="7392" y="2856"/>
                    <a:pt x="7355" y="2856"/>
                  </a:cubicBezTo>
                  <a:close/>
                  <a:moveTo>
                    <a:pt x="12774" y="2935"/>
                  </a:moveTo>
                  <a:cubicBezTo>
                    <a:pt x="12745" y="2935"/>
                    <a:pt x="12716" y="2947"/>
                    <a:pt x="12695" y="2970"/>
                  </a:cubicBezTo>
                  <a:cubicBezTo>
                    <a:pt x="12652" y="3024"/>
                    <a:pt x="12606" y="3075"/>
                    <a:pt x="12559" y="3125"/>
                  </a:cubicBezTo>
                  <a:cubicBezTo>
                    <a:pt x="12521" y="3169"/>
                    <a:pt x="12523" y="3235"/>
                    <a:pt x="12567" y="3274"/>
                  </a:cubicBezTo>
                  <a:cubicBezTo>
                    <a:pt x="12586" y="3289"/>
                    <a:pt x="12613" y="3299"/>
                    <a:pt x="12637" y="3299"/>
                  </a:cubicBezTo>
                  <a:cubicBezTo>
                    <a:pt x="12666" y="3299"/>
                    <a:pt x="12695" y="3287"/>
                    <a:pt x="12712" y="3266"/>
                  </a:cubicBezTo>
                  <a:cubicBezTo>
                    <a:pt x="12760" y="3216"/>
                    <a:pt x="12807" y="3162"/>
                    <a:pt x="12851" y="3109"/>
                  </a:cubicBezTo>
                  <a:cubicBezTo>
                    <a:pt x="12890" y="3065"/>
                    <a:pt x="12886" y="2999"/>
                    <a:pt x="12841" y="2961"/>
                  </a:cubicBezTo>
                  <a:cubicBezTo>
                    <a:pt x="12822" y="2943"/>
                    <a:pt x="12798" y="2935"/>
                    <a:pt x="12774" y="2935"/>
                  </a:cubicBezTo>
                  <a:close/>
                  <a:moveTo>
                    <a:pt x="4332" y="3137"/>
                  </a:moveTo>
                  <a:cubicBezTo>
                    <a:pt x="4286" y="3137"/>
                    <a:pt x="4246" y="3169"/>
                    <a:pt x="4233" y="3216"/>
                  </a:cubicBezTo>
                  <a:cubicBezTo>
                    <a:pt x="4213" y="3285"/>
                    <a:pt x="4200" y="3357"/>
                    <a:pt x="4190" y="3430"/>
                  </a:cubicBezTo>
                  <a:cubicBezTo>
                    <a:pt x="4181" y="3488"/>
                    <a:pt x="4219" y="3540"/>
                    <a:pt x="4277" y="3548"/>
                  </a:cubicBezTo>
                  <a:lnTo>
                    <a:pt x="4291" y="3548"/>
                  </a:lnTo>
                  <a:cubicBezTo>
                    <a:pt x="4341" y="3548"/>
                    <a:pt x="4387" y="3511"/>
                    <a:pt x="4395" y="3459"/>
                  </a:cubicBezTo>
                  <a:cubicBezTo>
                    <a:pt x="4405" y="3394"/>
                    <a:pt x="4416" y="3328"/>
                    <a:pt x="4434" y="3266"/>
                  </a:cubicBezTo>
                  <a:cubicBezTo>
                    <a:pt x="4449" y="3210"/>
                    <a:pt x="4414" y="3154"/>
                    <a:pt x="4358" y="3140"/>
                  </a:cubicBezTo>
                  <a:cubicBezTo>
                    <a:pt x="4349" y="3138"/>
                    <a:pt x="4340" y="3137"/>
                    <a:pt x="4332" y="3137"/>
                  </a:cubicBezTo>
                  <a:close/>
                  <a:moveTo>
                    <a:pt x="12201" y="3538"/>
                  </a:moveTo>
                  <a:cubicBezTo>
                    <a:pt x="12175" y="3538"/>
                    <a:pt x="12149" y="3547"/>
                    <a:pt x="12128" y="3565"/>
                  </a:cubicBezTo>
                  <a:lnTo>
                    <a:pt x="11978" y="3703"/>
                  </a:lnTo>
                  <a:cubicBezTo>
                    <a:pt x="11935" y="3741"/>
                    <a:pt x="11931" y="3807"/>
                    <a:pt x="11970" y="3850"/>
                  </a:cubicBezTo>
                  <a:cubicBezTo>
                    <a:pt x="11989" y="3873"/>
                    <a:pt x="12018" y="3884"/>
                    <a:pt x="12047" y="3884"/>
                  </a:cubicBezTo>
                  <a:cubicBezTo>
                    <a:pt x="12070" y="3884"/>
                    <a:pt x="12095" y="3875"/>
                    <a:pt x="12117" y="3859"/>
                  </a:cubicBezTo>
                  <a:cubicBezTo>
                    <a:pt x="12167" y="3815"/>
                    <a:pt x="12221" y="3766"/>
                    <a:pt x="12271" y="3718"/>
                  </a:cubicBezTo>
                  <a:cubicBezTo>
                    <a:pt x="12312" y="3680"/>
                    <a:pt x="12316" y="3610"/>
                    <a:pt x="12277" y="3569"/>
                  </a:cubicBezTo>
                  <a:cubicBezTo>
                    <a:pt x="12257" y="3548"/>
                    <a:pt x="12229" y="3538"/>
                    <a:pt x="12201" y="3538"/>
                  </a:cubicBezTo>
                  <a:close/>
                  <a:moveTo>
                    <a:pt x="7619" y="3639"/>
                  </a:moveTo>
                  <a:cubicBezTo>
                    <a:pt x="7614" y="3639"/>
                    <a:pt x="7608" y="3640"/>
                    <a:pt x="7603" y="3641"/>
                  </a:cubicBezTo>
                  <a:cubicBezTo>
                    <a:pt x="7547" y="3651"/>
                    <a:pt x="7506" y="3701"/>
                    <a:pt x="7516" y="3759"/>
                  </a:cubicBezTo>
                  <a:cubicBezTo>
                    <a:pt x="7525" y="3824"/>
                    <a:pt x="7533" y="3888"/>
                    <a:pt x="7537" y="3956"/>
                  </a:cubicBezTo>
                  <a:cubicBezTo>
                    <a:pt x="7543" y="4012"/>
                    <a:pt x="7587" y="4052"/>
                    <a:pt x="7641" y="4052"/>
                  </a:cubicBezTo>
                  <a:lnTo>
                    <a:pt x="7649" y="4052"/>
                  </a:lnTo>
                  <a:cubicBezTo>
                    <a:pt x="7707" y="4049"/>
                    <a:pt x="7750" y="4000"/>
                    <a:pt x="7746" y="3942"/>
                  </a:cubicBezTo>
                  <a:cubicBezTo>
                    <a:pt x="7740" y="3869"/>
                    <a:pt x="7730" y="3797"/>
                    <a:pt x="7721" y="3728"/>
                  </a:cubicBezTo>
                  <a:cubicBezTo>
                    <a:pt x="7712" y="3677"/>
                    <a:pt x="7669" y="3639"/>
                    <a:pt x="7619" y="3639"/>
                  </a:cubicBezTo>
                  <a:close/>
                  <a:moveTo>
                    <a:pt x="4303" y="3962"/>
                  </a:moveTo>
                  <a:cubicBezTo>
                    <a:pt x="4297" y="3962"/>
                    <a:pt x="4291" y="3963"/>
                    <a:pt x="4285" y="3964"/>
                  </a:cubicBezTo>
                  <a:cubicBezTo>
                    <a:pt x="4227" y="3973"/>
                    <a:pt x="4190" y="4029"/>
                    <a:pt x="4200" y="4085"/>
                  </a:cubicBezTo>
                  <a:cubicBezTo>
                    <a:pt x="4213" y="4157"/>
                    <a:pt x="4231" y="4230"/>
                    <a:pt x="4252" y="4300"/>
                  </a:cubicBezTo>
                  <a:cubicBezTo>
                    <a:pt x="4268" y="4342"/>
                    <a:pt x="4308" y="4371"/>
                    <a:pt x="4353" y="4371"/>
                  </a:cubicBezTo>
                  <a:cubicBezTo>
                    <a:pt x="4362" y="4371"/>
                    <a:pt x="4372" y="4371"/>
                    <a:pt x="4383" y="4369"/>
                  </a:cubicBezTo>
                  <a:cubicBezTo>
                    <a:pt x="4436" y="4352"/>
                    <a:pt x="4468" y="4294"/>
                    <a:pt x="4451" y="4240"/>
                  </a:cubicBezTo>
                  <a:cubicBezTo>
                    <a:pt x="4432" y="4176"/>
                    <a:pt x="4416" y="4114"/>
                    <a:pt x="4405" y="4049"/>
                  </a:cubicBezTo>
                  <a:cubicBezTo>
                    <a:pt x="4396" y="3997"/>
                    <a:pt x="4352" y="3962"/>
                    <a:pt x="4303" y="3962"/>
                  </a:cubicBezTo>
                  <a:close/>
                  <a:moveTo>
                    <a:pt x="11564" y="4074"/>
                  </a:moveTo>
                  <a:cubicBezTo>
                    <a:pt x="11542" y="4074"/>
                    <a:pt x="11520" y="4082"/>
                    <a:pt x="11500" y="4097"/>
                  </a:cubicBezTo>
                  <a:cubicBezTo>
                    <a:pt x="11446" y="4137"/>
                    <a:pt x="11392" y="4178"/>
                    <a:pt x="11338" y="4221"/>
                  </a:cubicBezTo>
                  <a:cubicBezTo>
                    <a:pt x="11292" y="4253"/>
                    <a:pt x="11282" y="4319"/>
                    <a:pt x="11315" y="4365"/>
                  </a:cubicBezTo>
                  <a:cubicBezTo>
                    <a:pt x="11338" y="4394"/>
                    <a:pt x="11369" y="4408"/>
                    <a:pt x="11400" y="4408"/>
                  </a:cubicBezTo>
                  <a:cubicBezTo>
                    <a:pt x="11421" y="4408"/>
                    <a:pt x="11442" y="4400"/>
                    <a:pt x="11458" y="4387"/>
                  </a:cubicBezTo>
                  <a:cubicBezTo>
                    <a:pt x="11516" y="4346"/>
                    <a:pt x="11572" y="4304"/>
                    <a:pt x="11628" y="4261"/>
                  </a:cubicBezTo>
                  <a:cubicBezTo>
                    <a:pt x="11672" y="4226"/>
                    <a:pt x="11682" y="4163"/>
                    <a:pt x="11645" y="4116"/>
                  </a:cubicBezTo>
                  <a:cubicBezTo>
                    <a:pt x="11626" y="4089"/>
                    <a:pt x="11595" y="4074"/>
                    <a:pt x="11564" y="4074"/>
                  </a:cubicBezTo>
                  <a:close/>
                  <a:moveTo>
                    <a:pt x="10886" y="4551"/>
                  </a:moveTo>
                  <a:cubicBezTo>
                    <a:pt x="10867" y="4551"/>
                    <a:pt x="10847" y="4557"/>
                    <a:pt x="10830" y="4568"/>
                  </a:cubicBezTo>
                  <a:lnTo>
                    <a:pt x="10656" y="4677"/>
                  </a:lnTo>
                  <a:cubicBezTo>
                    <a:pt x="10606" y="4706"/>
                    <a:pt x="10590" y="4771"/>
                    <a:pt x="10619" y="4820"/>
                  </a:cubicBezTo>
                  <a:cubicBezTo>
                    <a:pt x="10638" y="4852"/>
                    <a:pt x="10673" y="4870"/>
                    <a:pt x="10710" y="4870"/>
                  </a:cubicBezTo>
                  <a:cubicBezTo>
                    <a:pt x="10725" y="4870"/>
                    <a:pt x="10745" y="4864"/>
                    <a:pt x="10762" y="4852"/>
                  </a:cubicBezTo>
                  <a:cubicBezTo>
                    <a:pt x="10822" y="4816"/>
                    <a:pt x="10880" y="4781"/>
                    <a:pt x="10942" y="4742"/>
                  </a:cubicBezTo>
                  <a:cubicBezTo>
                    <a:pt x="10990" y="4713"/>
                    <a:pt x="11004" y="4648"/>
                    <a:pt x="10973" y="4599"/>
                  </a:cubicBezTo>
                  <a:cubicBezTo>
                    <a:pt x="10954" y="4568"/>
                    <a:pt x="10921" y="4551"/>
                    <a:pt x="10886" y="4551"/>
                  </a:cubicBezTo>
                  <a:close/>
                  <a:moveTo>
                    <a:pt x="7613" y="4466"/>
                  </a:moveTo>
                  <a:cubicBezTo>
                    <a:pt x="7563" y="4466"/>
                    <a:pt x="7521" y="4503"/>
                    <a:pt x="7512" y="4555"/>
                  </a:cubicBezTo>
                  <a:cubicBezTo>
                    <a:pt x="7502" y="4621"/>
                    <a:pt x="7487" y="4686"/>
                    <a:pt x="7473" y="4752"/>
                  </a:cubicBezTo>
                  <a:cubicBezTo>
                    <a:pt x="7460" y="4806"/>
                    <a:pt x="7495" y="4864"/>
                    <a:pt x="7551" y="4878"/>
                  </a:cubicBezTo>
                  <a:cubicBezTo>
                    <a:pt x="7556" y="4879"/>
                    <a:pt x="7566" y="4879"/>
                    <a:pt x="7574" y="4879"/>
                  </a:cubicBezTo>
                  <a:cubicBezTo>
                    <a:pt x="7622" y="4879"/>
                    <a:pt x="7663" y="4849"/>
                    <a:pt x="7674" y="4800"/>
                  </a:cubicBezTo>
                  <a:cubicBezTo>
                    <a:pt x="7692" y="4729"/>
                    <a:pt x="7705" y="4657"/>
                    <a:pt x="7717" y="4588"/>
                  </a:cubicBezTo>
                  <a:cubicBezTo>
                    <a:pt x="7726" y="4532"/>
                    <a:pt x="7684" y="4478"/>
                    <a:pt x="7630" y="4468"/>
                  </a:cubicBezTo>
                  <a:cubicBezTo>
                    <a:pt x="7624" y="4467"/>
                    <a:pt x="7618" y="4466"/>
                    <a:pt x="7613" y="4466"/>
                  </a:cubicBezTo>
                  <a:close/>
                  <a:moveTo>
                    <a:pt x="4628" y="4720"/>
                  </a:moveTo>
                  <a:cubicBezTo>
                    <a:pt x="4608" y="4720"/>
                    <a:pt x="4587" y="4726"/>
                    <a:pt x="4569" y="4738"/>
                  </a:cubicBezTo>
                  <a:cubicBezTo>
                    <a:pt x="4523" y="4773"/>
                    <a:pt x="4511" y="4839"/>
                    <a:pt x="4546" y="4883"/>
                  </a:cubicBezTo>
                  <a:cubicBezTo>
                    <a:pt x="4586" y="4941"/>
                    <a:pt x="4629" y="4999"/>
                    <a:pt x="4677" y="5055"/>
                  </a:cubicBezTo>
                  <a:cubicBezTo>
                    <a:pt x="4700" y="5080"/>
                    <a:pt x="4727" y="5092"/>
                    <a:pt x="4758" y="5092"/>
                  </a:cubicBezTo>
                  <a:cubicBezTo>
                    <a:pt x="4782" y="5092"/>
                    <a:pt x="4807" y="5084"/>
                    <a:pt x="4822" y="5067"/>
                  </a:cubicBezTo>
                  <a:cubicBezTo>
                    <a:pt x="4867" y="5028"/>
                    <a:pt x="4870" y="4965"/>
                    <a:pt x="4836" y="4920"/>
                  </a:cubicBezTo>
                  <a:cubicBezTo>
                    <a:pt x="4793" y="4870"/>
                    <a:pt x="4753" y="4816"/>
                    <a:pt x="4714" y="4764"/>
                  </a:cubicBezTo>
                  <a:cubicBezTo>
                    <a:pt x="4694" y="4735"/>
                    <a:pt x="4661" y="4720"/>
                    <a:pt x="4628" y="4720"/>
                  </a:cubicBezTo>
                  <a:close/>
                  <a:moveTo>
                    <a:pt x="10163" y="4964"/>
                  </a:moveTo>
                  <a:cubicBezTo>
                    <a:pt x="10147" y="4964"/>
                    <a:pt x="10130" y="4968"/>
                    <a:pt x="10115" y="4976"/>
                  </a:cubicBezTo>
                  <a:cubicBezTo>
                    <a:pt x="10055" y="5007"/>
                    <a:pt x="9995" y="5038"/>
                    <a:pt x="9931" y="5067"/>
                  </a:cubicBezTo>
                  <a:cubicBezTo>
                    <a:pt x="9881" y="5094"/>
                    <a:pt x="9860" y="5158"/>
                    <a:pt x="9883" y="5208"/>
                  </a:cubicBezTo>
                  <a:cubicBezTo>
                    <a:pt x="9902" y="5245"/>
                    <a:pt x="9939" y="5266"/>
                    <a:pt x="9978" y="5266"/>
                  </a:cubicBezTo>
                  <a:cubicBezTo>
                    <a:pt x="9991" y="5266"/>
                    <a:pt x="10007" y="5260"/>
                    <a:pt x="10020" y="5256"/>
                  </a:cubicBezTo>
                  <a:lnTo>
                    <a:pt x="10210" y="5162"/>
                  </a:lnTo>
                  <a:cubicBezTo>
                    <a:pt x="10262" y="5135"/>
                    <a:pt x="10281" y="5073"/>
                    <a:pt x="10256" y="5022"/>
                  </a:cubicBezTo>
                  <a:cubicBezTo>
                    <a:pt x="10237" y="4985"/>
                    <a:pt x="10200" y="4964"/>
                    <a:pt x="10163" y="4964"/>
                  </a:cubicBezTo>
                  <a:close/>
                  <a:moveTo>
                    <a:pt x="9403" y="5309"/>
                  </a:moveTo>
                  <a:cubicBezTo>
                    <a:pt x="9391" y="5309"/>
                    <a:pt x="9378" y="5311"/>
                    <a:pt x="9365" y="5316"/>
                  </a:cubicBezTo>
                  <a:cubicBezTo>
                    <a:pt x="9303" y="5343"/>
                    <a:pt x="9241" y="5366"/>
                    <a:pt x="9176" y="5392"/>
                  </a:cubicBezTo>
                  <a:cubicBezTo>
                    <a:pt x="9122" y="5413"/>
                    <a:pt x="9096" y="5473"/>
                    <a:pt x="9116" y="5527"/>
                  </a:cubicBezTo>
                  <a:cubicBezTo>
                    <a:pt x="9129" y="5567"/>
                    <a:pt x="9170" y="5594"/>
                    <a:pt x="9212" y="5594"/>
                  </a:cubicBezTo>
                  <a:cubicBezTo>
                    <a:pt x="9224" y="5594"/>
                    <a:pt x="9236" y="5593"/>
                    <a:pt x="9247" y="5587"/>
                  </a:cubicBezTo>
                  <a:cubicBezTo>
                    <a:pt x="9313" y="5564"/>
                    <a:pt x="9379" y="5536"/>
                    <a:pt x="9444" y="5509"/>
                  </a:cubicBezTo>
                  <a:cubicBezTo>
                    <a:pt x="9496" y="5488"/>
                    <a:pt x="9524" y="5428"/>
                    <a:pt x="9502" y="5374"/>
                  </a:cubicBezTo>
                  <a:cubicBezTo>
                    <a:pt x="9484" y="5334"/>
                    <a:pt x="9445" y="5309"/>
                    <a:pt x="9403" y="5309"/>
                  </a:cubicBezTo>
                  <a:close/>
                  <a:moveTo>
                    <a:pt x="5221" y="5302"/>
                  </a:moveTo>
                  <a:cubicBezTo>
                    <a:pt x="5189" y="5302"/>
                    <a:pt x="5157" y="5317"/>
                    <a:pt x="5137" y="5345"/>
                  </a:cubicBezTo>
                  <a:cubicBezTo>
                    <a:pt x="5102" y="5392"/>
                    <a:pt x="5114" y="5457"/>
                    <a:pt x="5160" y="5490"/>
                  </a:cubicBezTo>
                  <a:cubicBezTo>
                    <a:pt x="5218" y="5531"/>
                    <a:pt x="5278" y="5573"/>
                    <a:pt x="5342" y="5608"/>
                  </a:cubicBezTo>
                  <a:cubicBezTo>
                    <a:pt x="5359" y="5618"/>
                    <a:pt x="5379" y="5623"/>
                    <a:pt x="5396" y="5623"/>
                  </a:cubicBezTo>
                  <a:cubicBezTo>
                    <a:pt x="5431" y="5623"/>
                    <a:pt x="5466" y="5604"/>
                    <a:pt x="5487" y="5573"/>
                  </a:cubicBezTo>
                  <a:cubicBezTo>
                    <a:pt x="5516" y="5525"/>
                    <a:pt x="5498" y="5459"/>
                    <a:pt x="5450" y="5430"/>
                  </a:cubicBezTo>
                  <a:cubicBezTo>
                    <a:pt x="5392" y="5395"/>
                    <a:pt x="5334" y="5361"/>
                    <a:pt x="5282" y="5322"/>
                  </a:cubicBezTo>
                  <a:cubicBezTo>
                    <a:pt x="5264" y="5308"/>
                    <a:pt x="5242" y="5302"/>
                    <a:pt x="5221" y="5302"/>
                  </a:cubicBezTo>
                  <a:close/>
                  <a:moveTo>
                    <a:pt x="7371" y="5261"/>
                  </a:moveTo>
                  <a:cubicBezTo>
                    <a:pt x="7331" y="5261"/>
                    <a:pt x="7295" y="5283"/>
                    <a:pt x="7276" y="5322"/>
                  </a:cubicBezTo>
                  <a:cubicBezTo>
                    <a:pt x="7247" y="5382"/>
                    <a:pt x="7218" y="5442"/>
                    <a:pt x="7187" y="5502"/>
                  </a:cubicBezTo>
                  <a:cubicBezTo>
                    <a:pt x="7160" y="5554"/>
                    <a:pt x="7180" y="5616"/>
                    <a:pt x="7232" y="5643"/>
                  </a:cubicBezTo>
                  <a:cubicBezTo>
                    <a:pt x="7245" y="5650"/>
                    <a:pt x="7263" y="5654"/>
                    <a:pt x="7280" y="5654"/>
                  </a:cubicBezTo>
                  <a:cubicBezTo>
                    <a:pt x="7315" y="5654"/>
                    <a:pt x="7352" y="5635"/>
                    <a:pt x="7371" y="5602"/>
                  </a:cubicBezTo>
                  <a:cubicBezTo>
                    <a:pt x="7406" y="5536"/>
                    <a:pt x="7437" y="5473"/>
                    <a:pt x="7466" y="5409"/>
                  </a:cubicBezTo>
                  <a:cubicBezTo>
                    <a:pt x="7489" y="5355"/>
                    <a:pt x="7468" y="5295"/>
                    <a:pt x="7415" y="5270"/>
                  </a:cubicBezTo>
                  <a:cubicBezTo>
                    <a:pt x="7401" y="5264"/>
                    <a:pt x="7386" y="5261"/>
                    <a:pt x="7371" y="5261"/>
                  </a:cubicBezTo>
                  <a:close/>
                  <a:moveTo>
                    <a:pt x="8619" y="5587"/>
                  </a:moveTo>
                  <a:cubicBezTo>
                    <a:pt x="8610" y="5587"/>
                    <a:pt x="8600" y="5588"/>
                    <a:pt x="8590" y="5591"/>
                  </a:cubicBezTo>
                  <a:cubicBezTo>
                    <a:pt x="8526" y="5612"/>
                    <a:pt x="8459" y="5631"/>
                    <a:pt x="8393" y="5647"/>
                  </a:cubicBezTo>
                  <a:cubicBezTo>
                    <a:pt x="8337" y="5662"/>
                    <a:pt x="8306" y="5720"/>
                    <a:pt x="8320" y="5776"/>
                  </a:cubicBezTo>
                  <a:cubicBezTo>
                    <a:pt x="8335" y="5821"/>
                    <a:pt x="8376" y="5853"/>
                    <a:pt x="8422" y="5853"/>
                  </a:cubicBezTo>
                  <a:cubicBezTo>
                    <a:pt x="8430" y="5853"/>
                    <a:pt x="8439" y="5850"/>
                    <a:pt x="8449" y="5850"/>
                  </a:cubicBezTo>
                  <a:lnTo>
                    <a:pt x="8652" y="5792"/>
                  </a:lnTo>
                  <a:cubicBezTo>
                    <a:pt x="8706" y="5774"/>
                    <a:pt x="8739" y="5718"/>
                    <a:pt x="8722" y="5662"/>
                  </a:cubicBezTo>
                  <a:cubicBezTo>
                    <a:pt x="8707" y="5616"/>
                    <a:pt x="8665" y="5587"/>
                    <a:pt x="8619" y="5587"/>
                  </a:cubicBezTo>
                  <a:close/>
                  <a:moveTo>
                    <a:pt x="5962" y="5673"/>
                  </a:moveTo>
                  <a:cubicBezTo>
                    <a:pt x="5918" y="5673"/>
                    <a:pt x="5879" y="5701"/>
                    <a:pt x="5864" y="5743"/>
                  </a:cubicBezTo>
                  <a:cubicBezTo>
                    <a:pt x="5844" y="5799"/>
                    <a:pt x="5873" y="5857"/>
                    <a:pt x="5929" y="5877"/>
                  </a:cubicBezTo>
                  <a:cubicBezTo>
                    <a:pt x="5997" y="5902"/>
                    <a:pt x="6065" y="5921"/>
                    <a:pt x="6134" y="5940"/>
                  </a:cubicBezTo>
                  <a:cubicBezTo>
                    <a:pt x="6144" y="5942"/>
                    <a:pt x="6152" y="5942"/>
                    <a:pt x="6161" y="5942"/>
                  </a:cubicBezTo>
                  <a:cubicBezTo>
                    <a:pt x="6208" y="5942"/>
                    <a:pt x="6248" y="5911"/>
                    <a:pt x="6266" y="5865"/>
                  </a:cubicBezTo>
                  <a:cubicBezTo>
                    <a:pt x="6279" y="5809"/>
                    <a:pt x="6244" y="5751"/>
                    <a:pt x="6190" y="5737"/>
                  </a:cubicBezTo>
                  <a:cubicBezTo>
                    <a:pt x="6125" y="5720"/>
                    <a:pt x="6059" y="5701"/>
                    <a:pt x="5997" y="5679"/>
                  </a:cubicBezTo>
                  <a:cubicBezTo>
                    <a:pt x="5985" y="5675"/>
                    <a:pt x="5973" y="5673"/>
                    <a:pt x="5962" y="5673"/>
                  </a:cubicBezTo>
                  <a:close/>
                  <a:moveTo>
                    <a:pt x="7811" y="5778"/>
                  </a:moveTo>
                  <a:cubicBezTo>
                    <a:pt x="7806" y="5778"/>
                    <a:pt x="7800" y="5779"/>
                    <a:pt x="7794" y="5780"/>
                  </a:cubicBezTo>
                  <a:cubicBezTo>
                    <a:pt x="7726" y="5790"/>
                    <a:pt x="7659" y="5801"/>
                    <a:pt x="7591" y="5809"/>
                  </a:cubicBezTo>
                  <a:cubicBezTo>
                    <a:pt x="7535" y="5817"/>
                    <a:pt x="7495" y="5867"/>
                    <a:pt x="7502" y="5925"/>
                  </a:cubicBezTo>
                  <a:cubicBezTo>
                    <a:pt x="7508" y="5979"/>
                    <a:pt x="7554" y="6018"/>
                    <a:pt x="7605" y="6018"/>
                  </a:cubicBezTo>
                  <a:cubicBezTo>
                    <a:pt x="7610" y="6018"/>
                    <a:pt x="7614" y="6018"/>
                    <a:pt x="7618" y="6014"/>
                  </a:cubicBezTo>
                  <a:cubicBezTo>
                    <a:pt x="7688" y="6004"/>
                    <a:pt x="7757" y="5994"/>
                    <a:pt x="7827" y="5983"/>
                  </a:cubicBezTo>
                  <a:cubicBezTo>
                    <a:pt x="7883" y="5975"/>
                    <a:pt x="7922" y="5921"/>
                    <a:pt x="7912" y="5865"/>
                  </a:cubicBezTo>
                  <a:cubicBezTo>
                    <a:pt x="7905" y="5815"/>
                    <a:pt x="7861" y="5778"/>
                    <a:pt x="7811" y="5778"/>
                  </a:cubicBezTo>
                  <a:close/>
                  <a:moveTo>
                    <a:pt x="6774" y="5834"/>
                  </a:moveTo>
                  <a:cubicBezTo>
                    <a:pt x="6720" y="5834"/>
                    <a:pt x="6675" y="5875"/>
                    <a:pt x="6669" y="5931"/>
                  </a:cubicBezTo>
                  <a:cubicBezTo>
                    <a:pt x="6666" y="5989"/>
                    <a:pt x="6708" y="6037"/>
                    <a:pt x="6766" y="6041"/>
                  </a:cubicBezTo>
                  <a:cubicBezTo>
                    <a:pt x="6791" y="6043"/>
                    <a:pt x="6818" y="6043"/>
                    <a:pt x="6841" y="6047"/>
                  </a:cubicBezTo>
                  <a:cubicBezTo>
                    <a:pt x="6809" y="6089"/>
                    <a:pt x="6774" y="6136"/>
                    <a:pt x="6737" y="6178"/>
                  </a:cubicBezTo>
                  <a:cubicBezTo>
                    <a:pt x="6702" y="6224"/>
                    <a:pt x="6708" y="6290"/>
                    <a:pt x="6754" y="6327"/>
                  </a:cubicBezTo>
                  <a:cubicBezTo>
                    <a:pt x="6774" y="6340"/>
                    <a:pt x="6799" y="6348"/>
                    <a:pt x="6820" y="6348"/>
                  </a:cubicBezTo>
                  <a:cubicBezTo>
                    <a:pt x="6851" y="6348"/>
                    <a:pt x="6880" y="6336"/>
                    <a:pt x="6901" y="6309"/>
                  </a:cubicBezTo>
                  <a:cubicBezTo>
                    <a:pt x="6946" y="6253"/>
                    <a:pt x="6988" y="6197"/>
                    <a:pt x="7031" y="6139"/>
                  </a:cubicBezTo>
                  <a:cubicBezTo>
                    <a:pt x="7054" y="6108"/>
                    <a:pt x="7056" y="6068"/>
                    <a:pt x="7040" y="6033"/>
                  </a:cubicBezTo>
                  <a:cubicBezTo>
                    <a:pt x="7066" y="6018"/>
                    <a:pt x="7085" y="5985"/>
                    <a:pt x="7085" y="5950"/>
                  </a:cubicBezTo>
                  <a:cubicBezTo>
                    <a:pt x="7089" y="5892"/>
                    <a:pt x="7042" y="5844"/>
                    <a:pt x="6984" y="5844"/>
                  </a:cubicBezTo>
                  <a:cubicBezTo>
                    <a:pt x="6915" y="5840"/>
                    <a:pt x="6847" y="5838"/>
                    <a:pt x="6782" y="5834"/>
                  </a:cubicBezTo>
                  <a:cubicBezTo>
                    <a:pt x="6779" y="5834"/>
                    <a:pt x="6777" y="5834"/>
                    <a:pt x="6774" y="5834"/>
                  </a:cubicBezTo>
                  <a:close/>
                  <a:moveTo>
                    <a:pt x="6407" y="6607"/>
                  </a:moveTo>
                  <a:cubicBezTo>
                    <a:pt x="6380" y="6607"/>
                    <a:pt x="6354" y="6618"/>
                    <a:pt x="6333" y="6638"/>
                  </a:cubicBezTo>
                  <a:cubicBezTo>
                    <a:pt x="6314" y="6655"/>
                    <a:pt x="6295" y="6675"/>
                    <a:pt x="6275" y="6694"/>
                  </a:cubicBezTo>
                  <a:cubicBezTo>
                    <a:pt x="6246" y="6723"/>
                    <a:pt x="6213" y="6752"/>
                    <a:pt x="6184" y="6781"/>
                  </a:cubicBezTo>
                  <a:cubicBezTo>
                    <a:pt x="6142" y="6820"/>
                    <a:pt x="6142" y="6887"/>
                    <a:pt x="6181" y="6928"/>
                  </a:cubicBezTo>
                  <a:cubicBezTo>
                    <a:pt x="6200" y="6947"/>
                    <a:pt x="6229" y="6959"/>
                    <a:pt x="6256" y="6959"/>
                  </a:cubicBezTo>
                  <a:cubicBezTo>
                    <a:pt x="6281" y="6959"/>
                    <a:pt x="6306" y="6949"/>
                    <a:pt x="6329" y="6932"/>
                  </a:cubicBezTo>
                  <a:cubicBezTo>
                    <a:pt x="6362" y="6903"/>
                    <a:pt x="6391" y="6872"/>
                    <a:pt x="6422" y="6843"/>
                  </a:cubicBezTo>
                  <a:lnTo>
                    <a:pt x="6480" y="6785"/>
                  </a:lnTo>
                  <a:cubicBezTo>
                    <a:pt x="6521" y="6744"/>
                    <a:pt x="6521" y="6678"/>
                    <a:pt x="6480" y="6638"/>
                  </a:cubicBezTo>
                  <a:cubicBezTo>
                    <a:pt x="6460" y="6618"/>
                    <a:pt x="6433" y="6607"/>
                    <a:pt x="6407" y="6607"/>
                  </a:cubicBezTo>
                  <a:close/>
                  <a:moveTo>
                    <a:pt x="5780" y="7162"/>
                  </a:moveTo>
                  <a:cubicBezTo>
                    <a:pt x="5758" y="7162"/>
                    <a:pt x="5736" y="7168"/>
                    <a:pt x="5717" y="7183"/>
                  </a:cubicBezTo>
                  <a:cubicBezTo>
                    <a:pt x="5663" y="7225"/>
                    <a:pt x="5611" y="7266"/>
                    <a:pt x="5554" y="7307"/>
                  </a:cubicBezTo>
                  <a:cubicBezTo>
                    <a:pt x="5508" y="7341"/>
                    <a:pt x="5498" y="7405"/>
                    <a:pt x="5533" y="7451"/>
                  </a:cubicBezTo>
                  <a:cubicBezTo>
                    <a:pt x="5554" y="7478"/>
                    <a:pt x="5585" y="7492"/>
                    <a:pt x="5618" y="7492"/>
                  </a:cubicBezTo>
                  <a:cubicBezTo>
                    <a:pt x="5640" y="7492"/>
                    <a:pt x="5661" y="7486"/>
                    <a:pt x="5676" y="7473"/>
                  </a:cubicBezTo>
                  <a:cubicBezTo>
                    <a:pt x="5734" y="7432"/>
                    <a:pt x="5788" y="7390"/>
                    <a:pt x="5844" y="7345"/>
                  </a:cubicBezTo>
                  <a:cubicBezTo>
                    <a:pt x="5889" y="7312"/>
                    <a:pt x="5898" y="7247"/>
                    <a:pt x="5862" y="7200"/>
                  </a:cubicBezTo>
                  <a:cubicBezTo>
                    <a:pt x="5841" y="7175"/>
                    <a:pt x="5811" y="7162"/>
                    <a:pt x="5780" y="7162"/>
                  </a:cubicBezTo>
                  <a:close/>
                  <a:moveTo>
                    <a:pt x="5100" y="7632"/>
                  </a:moveTo>
                  <a:cubicBezTo>
                    <a:pt x="5081" y="7632"/>
                    <a:pt x="5063" y="7637"/>
                    <a:pt x="5046" y="7647"/>
                  </a:cubicBezTo>
                  <a:cubicBezTo>
                    <a:pt x="4988" y="7681"/>
                    <a:pt x="4930" y="7718"/>
                    <a:pt x="4870" y="7751"/>
                  </a:cubicBezTo>
                  <a:cubicBezTo>
                    <a:pt x="4820" y="7780"/>
                    <a:pt x="4803" y="7844"/>
                    <a:pt x="4832" y="7894"/>
                  </a:cubicBezTo>
                  <a:cubicBezTo>
                    <a:pt x="4851" y="7927"/>
                    <a:pt x="4886" y="7946"/>
                    <a:pt x="4921" y="7946"/>
                  </a:cubicBezTo>
                  <a:cubicBezTo>
                    <a:pt x="4938" y="7946"/>
                    <a:pt x="4955" y="7942"/>
                    <a:pt x="4975" y="7933"/>
                  </a:cubicBezTo>
                  <a:lnTo>
                    <a:pt x="5156" y="7824"/>
                  </a:lnTo>
                  <a:cubicBezTo>
                    <a:pt x="5205" y="7795"/>
                    <a:pt x="5218" y="7730"/>
                    <a:pt x="5189" y="7681"/>
                  </a:cubicBezTo>
                  <a:cubicBezTo>
                    <a:pt x="5170" y="7650"/>
                    <a:pt x="5135" y="7632"/>
                    <a:pt x="5100" y="7632"/>
                  </a:cubicBezTo>
                  <a:close/>
                  <a:moveTo>
                    <a:pt x="4366" y="8026"/>
                  </a:moveTo>
                  <a:cubicBezTo>
                    <a:pt x="4351" y="8026"/>
                    <a:pt x="4335" y="8030"/>
                    <a:pt x="4320" y="8037"/>
                  </a:cubicBezTo>
                  <a:cubicBezTo>
                    <a:pt x="4260" y="8066"/>
                    <a:pt x="4198" y="8095"/>
                    <a:pt x="4134" y="8120"/>
                  </a:cubicBezTo>
                  <a:cubicBezTo>
                    <a:pt x="4082" y="8145"/>
                    <a:pt x="4057" y="8205"/>
                    <a:pt x="4082" y="8259"/>
                  </a:cubicBezTo>
                  <a:cubicBezTo>
                    <a:pt x="4099" y="8298"/>
                    <a:pt x="4136" y="8321"/>
                    <a:pt x="4179" y="8321"/>
                  </a:cubicBezTo>
                  <a:cubicBezTo>
                    <a:pt x="4192" y="8321"/>
                    <a:pt x="4208" y="8317"/>
                    <a:pt x="4213" y="8311"/>
                  </a:cubicBezTo>
                  <a:cubicBezTo>
                    <a:pt x="4279" y="8282"/>
                    <a:pt x="4345" y="8253"/>
                    <a:pt x="4407" y="8224"/>
                  </a:cubicBezTo>
                  <a:cubicBezTo>
                    <a:pt x="4461" y="8201"/>
                    <a:pt x="4482" y="8139"/>
                    <a:pt x="4459" y="8087"/>
                  </a:cubicBezTo>
                  <a:cubicBezTo>
                    <a:pt x="4441" y="8048"/>
                    <a:pt x="4405" y="8026"/>
                    <a:pt x="4366" y="8026"/>
                  </a:cubicBezTo>
                  <a:close/>
                  <a:moveTo>
                    <a:pt x="3599" y="8336"/>
                  </a:moveTo>
                  <a:cubicBezTo>
                    <a:pt x="3588" y="8336"/>
                    <a:pt x="3576" y="8338"/>
                    <a:pt x="3564" y="8342"/>
                  </a:cubicBezTo>
                  <a:cubicBezTo>
                    <a:pt x="3498" y="8367"/>
                    <a:pt x="3433" y="8387"/>
                    <a:pt x="3369" y="8408"/>
                  </a:cubicBezTo>
                  <a:cubicBezTo>
                    <a:pt x="3313" y="8425"/>
                    <a:pt x="3284" y="8483"/>
                    <a:pt x="3301" y="8539"/>
                  </a:cubicBezTo>
                  <a:cubicBezTo>
                    <a:pt x="3315" y="8582"/>
                    <a:pt x="3357" y="8611"/>
                    <a:pt x="3400" y="8611"/>
                  </a:cubicBezTo>
                  <a:cubicBezTo>
                    <a:pt x="3410" y="8611"/>
                    <a:pt x="3419" y="8611"/>
                    <a:pt x="3431" y="8607"/>
                  </a:cubicBezTo>
                  <a:cubicBezTo>
                    <a:pt x="3498" y="8588"/>
                    <a:pt x="3566" y="8563"/>
                    <a:pt x="3632" y="8541"/>
                  </a:cubicBezTo>
                  <a:cubicBezTo>
                    <a:pt x="3688" y="8522"/>
                    <a:pt x="3717" y="8462"/>
                    <a:pt x="3697" y="8408"/>
                  </a:cubicBezTo>
                  <a:cubicBezTo>
                    <a:pt x="3682" y="8364"/>
                    <a:pt x="3643" y="8336"/>
                    <a:pt x="3599" y="8336"/>
                  </a:cubicBezTo>
                  <a:close/>
                  <a:moveTo>
                    <a:pt x="2796" y="8568"/>
                  </a:moveTo>
                  <a:cubicBezTo>
                    <a:pt x="2789" y="8568"/>
                    <a:pt x="2781" y="8569"/>
                    <a:pt x="2774" y="8570"/>
                  </a:cubicBezTo>
                  <a:cubicBezTo>
                    <a:pt x="2706" y="8584"/>
                    <a:pt x="2640" y="8599"/>
                    <a:pt x="2573" y="8613"/>
                  </a:cubicBezTo>
                  <a:cubicBezTo>
                    <a:pt x="2515" y="8626"/>
                    <a:pt x="2480" y="8680"/>
                    <a:pt x="2492" y="8736"/>
                  </a:cubicBezTo>
                  <a:cubicBezTo>
                    <a:pt x="2501" y="8785"/>
                    <a:pt x="2546" y="8820"/>
                    <a:pt x="2594" y="8820"/>
                  </a:cubicBezTo>
                  <a:lnTo>
                    <a:pt x="2617" y="8818"/>
                  </a:lnTo>
                  <a:cubicBezTo>
                    <a:pt x="2685" y="8804"/>
                    <a:pt x="2755" y="8789"/>
                    <a:pt x="2822" y="8773"/>
                  </a:cubicBezTo>
                  <a:cubicBezTo>
                    <a:pt x="2878" y="8758"/>
                    <a:pt x="2911" y="8704"/>
                    <a:pt x="2899" y="8648"/>
                  </a:cubicBezTo>
                  <a:cubicBezTo>
                    <a:pt x="2888" y="8599"/>
                    <a:pt x="2844" y="8568"/>
                    <a:pt x="2796" y="8568"/>
                  </a:cubicBezTo>
                  <a:close/>
                  <a:moveTo>
                    <a:pt x="1979" y="8712"/>
                  </a:moveTo>
                  <a:cubicBezTo>
                    <a:pt x="1975" y="8712"/>
                    <a:pt x="1971" y="8713"/>
                    <a:pt x="1966" y="8713"/>
                  </a:cubicBezTo>
                  <a:cubicBezTo>
                    <a:pt x="1895" y="8723"/>
                    <a:pt x="1827" y="8729"/>
                    <a:pt x="1759" y="8736"/>
                  </a:cubicBezTo>
                  <a:cubicBezTo>
                    <a:pt x="1705" y="8742"/>
                    <a:pt x="1663" y="8792"/>
                    <a:pt x="1669" y="8850"/>
                  </a:cubicBezTo>
                  <a:cubicBezTo>
                    <a:pt x="1672" y="8903"/>
                    <a:pt x="1719" y="8945"/>
                    <a:pt x="1773" y="8945"/>
                  </a:cubicBezTo>
                  <a:cubicBezTo>
                    <a:pt x="1775" y="8945"/>
                    <a:pt x="1779" y="8945"/>
                    <a:pt x="1781" y="8941"/>
                  </a:cubicBezTo>
                  <a:cubicBezTo>
                    <a:pt x="1852" y="8935"/>
                    <a:pt x="1922" y="8928"/>
                    <a:pt x="1991" y="8918"/>
                  </a:cubicBezTo>
                  <a:cubicBezTo>
                    <a:pt x="2047" y="8910"/>
                    <a:pt x="2088" y="8860"/>
                    <a:pt x="2080" y="8802"/>
                  </a:cubicBezTo>
                  <a:cubicBezTo>
                    <a:pt x="2075" y="8751"/>
                    <a:pt x="2029" y="8712"/>
                    <a:pt x="1979" y="8712"/>
                  </a:cubicBezTo>
                  <a:close/>
                  <a:moveTo>
                    <a:pt x="112" y="8738"/>
                  </a:moveTo>
                  <a:cubicBezTo>
                    <a:pt x="58" y="8738"/>
                    <a:pt x="14" y="8777"/>
                    <a:pt x="9" y="8831"/>
                  </a:cubicBezTo>
                  <a:cubicBezTo>
                    <a:pt x="1" y="8887"/>
                    <a:pt x="43" y="8939"/>
                    <a:pt x="101" y="8945"/>
                  </a:cubicBezTo>
                  <a:cubicBezTo>
                    <a:pt x="171" y="8951"/>
                    <a:pt x="241" y="8959"/>
                    <a:pt x="310" y="8964"/>
                  </a:cubicBezTo>
                  <a:lnTo>
                    <a:pt x="318" y="8964"/>
                  </a:lnTo>
                  <a:cubicBezTo>
                    <a:pt x="372" y="8964"/>
                    <a:pt x="416" y="8922"/>
                    <a:pt x="424" y="8870"/>
                  </a:cubicBezTo>
                  <a:cubicBezTo>
                    <a:pt x="426" y="8814"/>
                    <a:pt x="385" y="8763"/>
                    <a:pt x="327" y="8758"/>
                  </a:cubicBezTo>
                  <a:cubicBezTo>
                    <a:pt x="258" y="8752"/>
                    <a:pt x="190" y="8746"/>
                    <a:pt x="123" y="8738"/>
                  </a:cubicBezTo>
                  <a:cubicBezTo>
                    <a:pt x="119" y="8738"/>
                    <a:pt x="115" y="8738"/>
                    <a:pt x="112" y="8738"/>
                  </a:cubicBezTo>
                  <a:close/>
                  <a:moveTo>
                    <a:pt x="1152" y="8777"/>
                  </a:moveTo>
                  <a:cubicBezTo>
                    <a:pt x="1151" y="8777"/>
                    <a:pt x="1150" y="8777"/>
                    <a:pt x="1149" y="8777"/>
                  </a:cubicBezTo>
                  <a:cubicBezTo>
                    <a:pt x="1081" y="8779"/>
                    <a:pt x="1013" y="8779"/>
                    <a:pt x="944" y="8779"/>
                  </a:cubicBezTo>
                  <a:cubicBezTo>
                    <a:pt x="886" y="8779"/>
                    <a:pt x="840" y="8825"/>
                    <a:pt x="840" y="8883"/>
                  </a:cubicBezTo>
                  <a:cubicBezTo>
                    <a:pt x="840" y="8941"/>
                    <a:pt x="886" y="8988"/>
                    <a:pt x="944" y="8988"/>
                  </a:cubicBezTo>
                  <a:cubicBezTo>
                    <a:pt x="1012" y="8988"/>
                    <a:pt x="1081" y="8986"/>
                    <a:pt x="1153" y="8986"/>
                  </a:cubicBezTo>
                  <a:cubicBezTo>
                    <a:pt x="1212" y="8986"/>
                    <a:pt x="1255" y="8937"/>
                    <a:pt x="1255" y="8879"/>
                  </a:cubicBezTo>
                  <a:cubicBezTo>
                    <a:pt x="1255" y="8823"/>
                    <a:pt x="1209" y="8777"/>
                    <a:pt x="1152" y="87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 flipH="1">
              <a:off x="-680072" y="495504"/>
              <a:ext cx="1780851" cy="1194158"/>
            </a:xfrm>
            <a:custGeom>
              <a:avLst/>
              <a:gdLst/>
              <a:ahLst/>
              <a:cxnLst/>
              <a:rect l="l" t="t" r="r" b="b"/>
              <a:pathLst>
                <a:path w="24948" h="16729" extrusionOk="0">
                  <a:moveTo>
                    <a:pt x="107" y="0"/>
                  </a:moveTo>
                  <a:cubicBezTo>
                    <a:pt x="51" y="0"/>
                    <a:pt x="3" y="43"/>
                    <a:pt x="3" y="101"/>
                  </a:cubicBezTo>
                  <a:cubicBezTo>
                    <a:pt x="1" y="170"/>
                    <a:pt x="1" y="240"/>
                    <a:pt x="1" y="311"/>
                  </a:cubicBezTo>
                  <a:cubicBezTo>
                    <a:pt x="1" y="369"/>
                    <a:pt x="47" y="416"/>
                    <a:pt x="105" y="416"/>
                  </a:cubicBezTo>
                  <a:cubicBezTo>
                    <a:pt x="161" y="416"/>
                    <a:pt x="210" y="369"/>
                    <a:pt x="210" y="311"/>
                  </a:cubicBezTo>
                  <a:cubicBezTo>
                    <a:pt x="210" y="244"/>
                    <a:pt x="212" y="174"/>
                    <a:pt x="212" y="107"/>
                  </a:cubicBezTo>
                  <a:cubicBezTo>
                    <a:pt x="214" y="49"/>
                    <a:pt x="169" y="0"/>
                    <a:pt x="111" y="0"/>
                  </a:cubicBezTo>
                  <a:close/>
                  <a:moveTo>
                    <a:pt x="24162" y="662"/>
                  </a:moveTo>
                  <a:cubicBezTo>
                    <a:pt x="24156" y="662"/>
                    <a:pt x="24150" y="662"/>
                    <a:pt x="24144" y="663"/>
                  </a:cubicBezTo>
                  <a:cubicBezTo>
                    <a:pt x="24088" y="673"/>
                    <a:pt x="24049" y="729"/>
                    <a:pt x="24059" y="785"/>
                  </a:cubicBezTo>
                  <a:lnTo>
                    <a:pt x="24093" y="990"/>
                  </a:lnTo>
                  <a:cubicBezTo>
                    <a:pt x="24101" y="1040"/>
                    <a:pt x="24144" y="1077"/>
                    <a:pt x="24194" y="1077"/>
                  </a:cubicBezTo>
                  <a:cubicBezTo>
                    <a:pt x="24202" y="1077"/>
                    <a:pt x="24208" y="1077"/>
                    <a:pt x="24213" y="1075"/>
                  </a:cubicBezTo>
                  <a:cubicBezTo>
                    <a:pt x="24269" y="1065"/>
                    <a:pt x="24308" y="1009"/>
                    <a:pt x="24298" y="953"/>
                  </a:cubicBezTo>
                  <a:lnTo>
                    <a:pt x="24265" y="748"/>
                  </a:lnTo>
                  <a:cubicBezTo>
                    <a:pt x="24257" y="698"/>
                    <a:pt x="24212" y="662"/>
                    <a:pt x="24162" y="662"/>
                  </a:cubicBezTo>
                  <a:close/>
                  <a:moveTo>
                    <a:pt x="120" y="831"/>
                  </a:moveTo>
                  <a:cubicBezTo>
                    <a:pt x="118" y="831"/>
                    <a:pt x="115" y="831"/>
                    <a:pt x="113" y="831"/>
                  </a:cubicBezTo>
                  <a:cubicBezTo>
                    <a:pt x="55" y="833"/>
                    <a:pt x="11" y="881"/>
                    <a:pt x="14" y="939"/>
                  </a:cubicBezTo>
                  <a:cubicBezTo>
                    <a:pt x="18" y="1009"/>
                    <a:pt x="20" y="1079"/>
                    <a:pt x="26" y="1150"/>
                  </a:cubicBezTo>
                  <a:cubicBezTo>
                    <a:pt x="28" y="1202"/>
                    <a:pt x="74" y="1247"/>
                    <a:pt x="130" y="1247"/>
                  </a:cubicBezTo>
                  <a:lnTo>
                    <a:pt x="136" y="1247"/>
                  </a:lnTo>
                  <a:cubicBezTo>
                    <a:pt x="192" y="1241"/>
                    <a:pt x="235" y="1193"/>
                    <a:pt x="233" y="1135"/>
                  </a:cubicBezTo>
                  <a:cubicBezTo>
                    <a:pt x="229" y="1067"/>
                    <a:pt x="223" y="997"/>
                    <a:pt x="221" y="930"/>
                  </a:cubicBezTo>
                  <a:cubicBezTo>
                    <a:pt x="219" y="874"/>
                    <a:pt x="175" y="831"/>
                    <a:pt x="120" y="831"/>
                  </a:cubicBezTo>
                  <a:close/>
                  <a:moveTo>
                    <a:pt x="24298" y="1487"/>
                  </a:moveTo>
                  <a:cubicBezTo>
                    <a:pt x="24293" y="1487"/>
                    <a:pt x="24287" y="1487"/>
                    <a:pt x="24281" y="1488"/>
                  </a:cubicBezTo>
                  <a:cubicBezTo>
                    <a:pt x="24227" y="1494"/>
                    <a:pt x="24188" y="1550"/>
                    <a:pt x="24198" y="1606"/>
                  </a:cubicBezTo>
                  <a:lnTo>
                    <a:pt x="24231" y="1811"/>
                  </a:lnTo>
                  <a:cubicBezTo>
                    <a:pt x="24238" y="1861"/>
                    <a:pt x="24281" y="1898"/>
                    <a:pt x="24333" y="1898"/>
                  </a:cubicBezTo>
                  <a:cubicBezTo>
                    <a:pt x="24339" y="1898"/>
                    <a:pt x="24345" y="1896"/>
                    <a:pt x="24349" y="1896"/>
                  </a:cubicBezTo>
                  <a:cubicBezTo>
                    <a:pt x="24405" y="1888"/>
                    <a:pt x="24443" y="1832"/>
                    <a:pt x="24434" y="1778"/>
                  </a:cubicBezTo>
                  <a:lnTo>
                    <a:pt x="24401" y="1571"/>
                  </a:lnTo>
                  <a:cubicBezTo>
                    <a:pt x="24394" y="1523"/>
                    <a:pt x="24348" y="1487"/>
                    <a:pt x="24298" y="1487"/>
                  </a:cubicBezTo>
                  <a:close/>
                  <a:moveTo>
                    <a:pt x="180" y="1658"/>
                  </a:moveTo>
                  <a:cubicBezTo>
                    <a:pt x="176" y="1658"/>
                    <a:pt x="173" y="1658"/>
                    <a:pt x="169" y="1658"/>
                  </a:cubicBezTo>
                  <a:cubicBezTo>
                    <a:pt x="113" y="1664"/>
                    <a:pt x="69" y="1714"/>
                    <a:pt x="76" y="1772"/>
                  </a:cubicBezTo>
                  <a:cubicBezTo>
                    <a:pt x="84" y="1842"/>
                    <a:pt x="94" y="1909"/>
                    <a:pt x="100" y="1981"/>
                  </a:cubicBezTo>
                  <a:cubicBezTo>
                    <a:pt x="107" y="2033"/>
                    <a:pt x="154" y="2072"/>
                    <a:pt x="204" y="2072"/>
                  </a:cubicBezTo>
                  <a:lnTo>
                    <a:pt x="214" y="2072"/>
                  </a:lnTo>
                  <a:cubicBezTo>
                    <a:pt x="271" y="2064"/>
                    <a:pt x="314" y="2014"/>
                    <a:pt x="306" y="1956"/>
                  </a:cubicBezTo>
                  <a:cubicBezTo>
                    <a:pt x="297" y="1888"/>
                    <a:pt x="289" y="1819"/>
                    <a:pt x="281" y="1751"/>
                  </a:cubicBezTo>
                  <a:cubicBezTo>
                    <a:pt x="278" y="1698"/>
                    <a:pt x="233" y="1658"/>
                    <a:pt x="180" y="1658"/>
                  </a:cubicBezTo>
                  <a:close/>
                  <a:moveTo>
                    <a:pt x="24433" y="2304"/>
                  </a:moveTo>
                  <a:cubicBezTo>
                    <a:pt x="24428" y="2304"/>
                    <a:pt x="24422" y="2305"/>
                    <a:pt x="24416" y="2306"/>
                  </a:cubicBezTo>
                  <a:cubicBezTo>
                    <a:pt x="24358" y="2315"/>
                    <a:pt x="24320" y="2369"/>
                    <a:pt x="24329" y="2425"/>
                  </a:cubicBezTo>
                  <a:lnTo>
                    <a:pt x="24362" y="2630"/>
                  </a:lnTo>
                  <a:cubicBezTo>
                    <a:pt x="24368" y="2680"/>
                    <a:pt x="24412" y="2717"/>
                    <a:pt x="24463" y="2717"/>
                  </a:cubicBezTo>
                  <a:lnTo>
                    <a:pt x="24480" y="2717"/>
                  </a:lnTo>
                  <a:cubicBezTo>
                    <a:pt x="24538" y="2707"/>
                    <a:pt x="24577" y="2653"/>
                    <a:pt x="24567" y="2599"/>
                  </a:cubicBezTo>
                  <a:lnTo>
                    <a:pt x="24536" y="2393"/>
                  </a:lnTo>
                  <a:cubicBezTo>
                    <a:pt x="24527" y="2341"/>
                    <a:pt x="24483" y="2304"/>
                    <a:pt x="24433" y="2304"/>
                  </a:cubicBezTo>
                  <a:close/>
                  <a:moveTo>
                    <a:pt x="295" y="2484"/>
                  </a:moveTo>
                  <a:cubicBezTo>
                    <a:pt x="289" y="2484"/>
                    <a:pt x="283" y="2484"/>
                    <a:pt x="277" y="2485"/>
                  </a:cubicBezTo>
                  <a:cubicBezTo>
                    <a:pt x="221" y="2493"/>
                    <a:pt x="183" y="2547"/>
                    <a:pt x="192" y="2603"/>
                  </a:cubicBezTo>
                  <a:cubicBezTo>
                    <a:pt x="204" y="2671"/>
                    <a:pt x="217" y="2740"/>
                    <a:pt x="229" y="2808"/>
                  </a:cubicBezTo>
                  <a:cubicBezTo>
                    <a:pt x="239" y="2856"/>
                    <a:pt x="281" y="2893"/>
                    <a:pt x="329" y="2893"/>
                  </a:cubicBezTo>
                  <a:lnTo>
                    <a:pt x="349" y="2893"/>
                  </a:lnTo>
                  <a:cubicBezTo>
                    <a:pt x="407" y="2883"/>
                    <a:pt x="443" y="2827"/>
                    <a:pt x="434" y="2773"/>
                  </a:cubicBezTo>
                  <a:lnTo>
                    <a:pt x="397" y="2570"/>
                  </a:lnTo>
                  <a:cubicBezTo>
                    <a:pt x="388" y="2520"/>
                    <a:pt x="344" y="2484"/>
                    <a:pt x="295" y="2484"/>
                  </a:cubicBezTo>
                  <a:close/>
                  <a:moveTo>
                    <a:pt x="24551" y="3126"/>
                  </a:moveTo>
                  <a:cubicBezTo>
                    <a:pt x="24547" y="3126"/>
                    <a:pt x="24544" y="3126"/>
                    <a:pt x="24540" y="3127"/>
                  </a:cubicBezTo>
                  <a:cubicBezTo>
                    <a:pt x="24482" y="3136"/>
                    <a:pt x="24443" y="3189"/>
                    <a:pt x="24451" y="3247"/>
                  </a:cubicBezTo>
                  <a:cubicBezTo>
                    <a:pt x="24461" y="3314"/>
                    <a:pt x="24470" y="3384"/>
                    <a:pt x="24480" y="3451"/>
                  </a:cubicBezTo>
                  <a:cubicBezTo>
                    <a:pt x="24488" y="3502"/>
                    <a:pt x="24532" y="3540"/>
                    <a:pt x="24584" y="3540"/>
                  </a:cubicBezTo>
                  <a:cubicBezTo>
                    <a:pt x="24588" y="3540"/>
                    <a:pt x="24594" y="3540"/>
                    <a:pt x="24598" y="3538"/>
                  </a:cubicBezTo>
                  <a:cubicBezTo>
                    <a:pt x="24656" y="3531"/>
                    <a:pt x="24694" y="3480"/>
                    <a:pt x="24687" y="3422"/>
                  </a:cubicBezTo>
                  <a:cubicBezTo>
                    <a:pt x="24677" y="3355"/>
                    <a:pt x="24667" y="3285"/>
                    <a:pt x="24658" y="3218"/>
                  </a:cubicBezTo>
                  <a:cubicBezTo>
                    <a:pt x="24649" y="3164"/>
                    <a:pt x="24603" y="3126"/>
                    <a:pt x="24551" y="3126"/>
                  </a:cubicBezTo>
                  <a:close/>
                  <a:moveTo>
                    <a:pt x="451" y="3298"/>
                  </a:moveTo>
                  <a:cubicBezTo>
                    <a:pt x="444" y="3298"/>
                    <a:pt x="437" y="3299"/>
                    <a:pt x="430" y="3301"/>
                  </a:cubicBezTo>
                  <a:cubicBezTo>
                    <a:pt x="374" y="3314"/>
                    <a:pt x="339" y="3368"/>
                    <a:pt x="353" y="3424"/>
                  </a:cubicBezTo>
                  <a:cubicBezTo>
                    <a:pt x="368" y="3492"/>
                    <a:pt x="384" y="3560"/>
                    <a:pt x="401" y="3627"/>
                  </a:cubicBezTo>
                  <a:cubicBezTo>
                    <a:pt x="413" y="3676"/>
                    <a:pt x="455" y="3707"/>
                    <a:pt x="501" y="3707"/>
                  </a:cubicBezTo>
                  <a:cubicBezTo>
                    <a:pt x="511" y="3707"/>
                    <a:pt x="519" y="3707"/>
                    <a:pt x="523" y="3705"/>
                  </a:cubicBezTo>
                  <a:cubicBezTo>
                    <a:pt x="579" y="3691"/>
                    <a:pt x="615" y="3635"/>
                    <a:pt x="600" y="3579"/>
                  </a:cubicBezTo>
                  <a:cubicBezTo>
                    <a:pt x="585" y="3511"/>
                    <a:pt x="567" y="3446"/>
                    <a:pt x="552" y="3378"/>
                  </a:cubicBezTo>
                  <a:cubicBezTo>
                    <a:pt x="542" y="3331"/>
                    <a:pt x="498" y="3298"/>
                    <a:pt x="451" y="3298"/>
                  </a:cubicBezTo>
                  <a:close/>
                  <a:moveTo>
                    <a:pt x="24659" y="3949"/>
                  </a:moveTo>
                  <a:cubicBezTo>
                    <a:pt x="24655" y="3949"/>
                    <a:pt x="24652" y="3950"/>
                    <a:pt x="24648" y="3950"/>
                  </a:cubicBezTo>
                  <a:cubicBezTo>
                    <a:pt x="24590" y="3958"/>
                    <a:pt x="24550" y="4008"/>
                    <a:pt x="24557" y="4066"/>
                  </a:cubicBezTo>
                  <a:cubicBezTo>
                    <a:pt x="24565" y="4135"/>
                    <a:pt x="24573" y="4205"/>
                    <a:pt x="24580" y="4273"/>
                  </a:cubicBezTo>
                  <a:cubicBezTo>
                    <a:pt x="24588" y="4325"/>
                    <a:pt x="24633" y="4364"/>
                    <a:pt x="24685" y="4364"/>
                  </a:cubicBezTo>
                  <a:cubicBezTo>
                    <a:pt x="24691" y="4364"/>
                    <a:pt x="24694" y="4364"/>
                    <a:pt x="24696" y="4367"/>
                  </a:cubicBezTo>
                  <a:cubicBezTo>
                    <a:pt x="24754" y="4360"/>
                    <a:pt x="24797" y="4307"/>
                    <a:pt x="24789" y="4249"/>
                  </a:cubicBezTo>
                  <a:cubicBezTo>
                    <a:pt x="24781" y="4180"/>
                    <a:pt x="24772" y="4112"/>
                    <a:pt x="24764" y="4043"/>
                  </a:cubicBezTo>
                  <a:cubicBezTo>
                    <a:pt x="24759" y="3988"/>
                    <a:pt x="24713" y="3949"/>
                    <a:pt x="24659" y="3949"/>
                  </a:cubicBezTo>
                  <a:close/>
                  <a:moveTo>
                    <a:pt x="663" y="4104"/>
                  </a:moveTo>
                  <a:cubicBezTo>
                    <a:pt x="653" y="4104"/>
                    <a:pt x="643" y="4105"/>
                    <a:pt x="633" y="4108"/>
                  </a:cubicBezTo>
                  <a:cubicBezTo>
                    <a:pt x="579" y="4122"/>
                    <a:pt x="546" y="4180"/>
                    <a:pt x="561" y="4236"/>
                  </a:cubicBezTo>
                  <a:cubicBezTo>
                    <a:pt x="581" y="4304"/>
                    <a:pt x="604" y="4369"/>
                    <a:pt x="623" y="4437"/>
                  </a:cubicBezTo>
                  <a:cubicBezTo>
                    <a:pt x="637" y="4479"/>
                    <a:pt x="677" y="4508"/>
                    <a:pt x="722" y="4508"/>
                  </a:cubicBezTo>
                  <a:cubicBezTo>
                    <a:pt x="733" y="4508"/>
                    <a:pt x="743" y="4506"/>
                    <a:pt x="749" y="4506"/>
                  </a:cubicBezTo>
                  <a:cubicBezTo>
                    <a:pt x="803" y="4489"/>
                    <a:pt x="836" y="4431"/>
                    <a:pt x="818" y="4375"/>
                  </a:cubicBezTo>
                  <a:cubicBezTo>
                    <a:pt x="799" y="4311"/>
                    <a:pt x="780" y="4244"/>
                    <a:pt x="760" y="4178"/>
                  </a:cubicBezTo>
                  <a:cubicBezTo>
                    <a:pt x="748" y="4134"/>
                    <a:pt x="707" y="4104"/>
                    <a:pt x="663" y="4104"/>
                  </a:cubicBezTo>
                  <a:close/>
                  <a:moveTo>
                    <a:pt x="24748" y="4779"/>
                  </a:moveTo>
                  <a:cubicBezTo>
                    <a:pt x="24746" y="4779"/>
                    <a:pt x="24743" y="4779"/>
                    <a:pt x="24741" y="4779"/>
                  </a:cubicBezTo>
                  <a:cubicBezTo>
                    <a:pt x="24683" y="4785"/>
                    <a:pt x="24642" y="4835"/>
                    <a:pt x="24646" y="4893"/>
                  </a:cubicBezTo>
                  <a:cubicBezTo>
                    <a:pt x="24652" y="4961"/>
                    <a:pt x="24658" y="5030"/>
                    <a:pt x="24664" y="5098"/>
                  </a:cubicBezTo>
                  <a:cubicBezTo>
                    <a:pt x="24667" y="5152"/>
                    <a:pt x="24714" y="5192"/>
                    <a:pt x="24768" y="5192"/>
                  </a:cubicBezTo>
                  <a:lnTo>
                    <a:pt x="24778" y="5192"/>
                  </a:lnTo>
                  <a:cubicBezTo>
                    <a:pt x="24832" y="5189"/>
                    <a:pt x="24876" y="5140"/>
                    <a:pt x="24870" y="5082"/>
                  </a:cubicBezTo>
                  <a:cubicBezTo>
                    <a:pt x="24866" y="5011"/>
                    <a:pt x="24861" y="4943"/>
                    <a:pt x="24855" y="4874"/>
                  </a:cubicBezTo>
                  <a:cubicBezTo>
                    <a:pt x="24849" y="4818"/>
                    <a:pt x="24803" y="4779"/>
                    <a:pt x="24748" y="4779"/>
                  </a:cubicBezTo>
                  <a:close/>
                  <a:moveTo>
                    <a:pt x="918" y="4895"/>
                  </a:moveTo>
                  <a:cubicBezTo>
                    <a:pt x="906" y="4895"/>
                    <a:pt x="895" y="4897"/>
                    <a:pt x="884" y="4901"/>
                  </a:cubicBezTo>
                  <a:cubicBezTo>
                    <a:pt x="830" y="4920"/>
                    <a:pt x="801" y="4980"/>
                    <a:pt x="820" y="5034"/>
                  </a:cubicBezTo>
                  <a:cubicBezTo>
                    <a:pt x="842" y="5098"/>
                    <a:pt x="867" y="5163"/>
                    <a:pt x="890" y="5229"/>
                  </a:cubicBezTo>
                  <a:cubicBezTo>
                    <a:pt x="905" y="5270"/>
                    <a:pt x="946" y="5297"/>
                    <a:pt x="986" y="5297"/>
                  </a:cubicBezTo>
                  <a:cubicBezTo>
                    <a:pt x="1000" y="5297"/>
                    <a:pt x="1012" y="5295"/>
                    <a:pt x="1025" y="5289"/>
                  </a:cubicBezTo>
                  <a:cubicBezTo>
                    <a:pt x="1079" y="5270"/>
                    <a:pt x="1106" y="5210"/>
                    <a:pt x="1087" y="5156"/>
                  </a:cubicBezTo>
                  <a:cubicBezTo>
                    <a:pt x="1062" y="5094"/>
                    <a:pt x="1039" y="5028"/>
                    <a:pt x="1015" y="4963"/>
                  </a:cubicBezTo>
                  <a:cubicBezTo>
                    <a:pt x="1000" y="4921"/>
                    <a:pt x="960" y="4895"/>
                    <a:pt x="918" y="4895"/>
                  </a:cubicBezTo>
                  <a:close/>
                  <a:moveTo>
                    <a:pt x="24808" y="5606"/>
                  </a:moveTo>
                  <a:cubicBezTo>
                    <a:pt x="24807" y="5606"/>
                    <a:pt x="24806" y="5606"/>
                    <a:pt x="24805" y="5606"/>
                  </a:cubicBezTo>
                  <a:cubicBezTo>
                    <a:pt x="24747" y="5608"/>
                    <a:pt x="24704" y="5656"/>
                    <a:pt x="24706" y="5714"/>
                  </a:cubicBezTo>
                  <a:cubicBezTo>
                    <a:pt x="24708" y="5784"/>
                    <a:pt x="24714" y="5851"/>
                    <a:pt x="24716" y="5923"/>
                  </a:cubicBezTo>
                  <a:cubicBezTo>
                    <a:pt x="24720" y="5977"/>
                    <a:pt x="24764" y="6021"/>
                    <a:pt x="24820" y="6021"/>
                  </a:cubicBezTo>
                  <a:lnTo>
                    <a:pt x="24826" y="6021"/>
                  </a:lnTo>
                  <a:cubicBezTo>
                    <a:pt x="24884" y="6020"/>
                    <a:pt x="24926" y="5971"/>
                    <a:pt x="24924" y="5913"/>
                  </a:cubicBezTo>
                  <a:cubicBezTo>
                    <a:pt x="24922" y="5846"/>
                    <a:pt x="24919" y="5774"/>
                    <a:pt x="24915" y="5705"/>
                  </a:cubicBezTo>
                  <a:cubicBezTo>
                    <a:pt x="24911" y="5648"/>
                    <a:pt x="24863" y="5606"/>
                    <a:pt x="24808" y="5606"/>
                  </a:cubicBezTo>
                  <a:close/>
                  <a:moveTo>
                    <a:pt x="1218" y="5668"/>
                  </a:moveTo>
                  <a:cubicBezTo>
                    <a:pt x="1205" y="5668"/>
                    <a:pt x="1191" y="5670"/>
                    <a:pt x="1178" y="5676"/>
                  </a:cubicBezTo>
                  <a:cubicBezTo>
                    <a:pt x="1126" y="5697"/>
                    <a:pt x="1100" y="5759"/>
                    <a:pt x="1122" y="5811"/>
                  </a:cubicBezTo>
                  <a:cubicBezTo>
                    <a:pt x="1149" y="5877"/>
                    <a:pt x="1176" y="5942"/>
                    <a:pt x="1205" y="6004"/>
                  </a:cubicBezTo>
                  <a:cubicBezTo>
                    <a:pt x="1222" y="6043"/>
                    <a:pt x="1257" y="6068"/>
                    <a:pt x="1300" y="6068"/>
                  </a:cubicBezTo>
                  <a:cubicBezTo>
                    <a:pt x="1313" y="6068"/>
                    <a:pt x="1328" y="6064"/>
                    <a:pt x="1342" y="6058"/>
                  </a:cubicBezTo>
                  <a:cubicBezTo>
                    <a:pt x="1396" y="6033"/>
                    <a:pt x="1419" y="5973"/>
                    <a:pt x="1396" y="5919"/>
                  </a:cubicBezTo>
                  <a:cubicBezTo>
                    <a:pt x="1367" y="5857"/>
                    <a:pt x="1340" y="5793"/>
                    <a:pt x="1313" y="5732"/>
                  </a:cubicBezTo>
                  <a:cubicBezTo>
                    <a:pt x="1297" y="5691"/>
                    <a:pt x="1259" y="5668"/>
                    <a:pt x="1218" y="5668"/>
                  </a:cubicBezTo>
                  <a:close/>
                  <a:moveTo>
                    <a:pt x="1560" y="6421"/>
                  </a:moveTo>
                  <a:cubicBezTo>
                    <a:pt x="1545" y="6421"/>
                    <a:pt x="1530" y="6425"/>
                    <a:pt x="1516" y="6431"/>
                  </a:cubicBezTo>
                  <a:cubicBezTo>
                    <a:pt x="1464" y="6458"/>
                    <a:pt x="1444" y="6522"/>
                    <a:pt x="1468" y="6572"/>
                  </a:cubicBezTo>
                  <a:lnTo>
                    <a:pt x="1562" y="6760"/>
                  </a:lnTo>
                  <a:cubicBezTo>
                    <a:pt x="1580" y="6796"/>
                    <a:pt x="1614" y="6818"/>
                    <a:pt x="1653" y="6818"/>
                  </a:cubicBezTo>
                  <a:cubicBezTo>
                    <a:pt x="1671" y="6818"/>
                    <a:pt x="1686" y="6814"/>
                    <a:pt x="1701" y="6804"/>
                  </a:cubicBezTo>
                  <a:cubicBezTo>
                    <a:pt x="1754" y="6777"/>
                    <a:pt x="1775" y="6713"/>
                    <a:pt x="1748" y="6663"/>
                  </a:cubicBezTo>
                  <a:cubicBezTo>
                    <a:pt x="1717" y="6603"/>
                    <a:pt x="1688" y="6543"/>
                    <a:pt x="1657" y="6479"/>
                  </a:cubicBezTo>
                  <a:cubicBezTo>
                    <a:pt x="1638" y="6442"/>
                    <a:pt x="1599" y="6421"/>
                    <a:pt x="1560" y="6421"/>
                  </a:cubicBezTo>
                  <a:close/>
                  <a:moveTo>
                    <a:pt x="24843" y="6433"/>
                  </a:moveTo>
                  <a:cubicBezTo>
                    <a:pt x="24842" y="6433"/>
                    <a:pt x="24841" y="6433"/>
                    <a:pt x="24839" y="6433"/>
                  </a:cubicBezTo>
                  <a:cubicBezTo>
                    <a:pt x="24783" y="6437"/>
                    <a:pt x="24739" y="6481"/>
                    <a:pt x="24739" y="6541"/>
                  </a:cubicBezTo>
                  <a:cubicBezTo>
                    <a:pt x="24741" y="6611"/>
                    <a:pt x="24741" y="6678"/>
                    <a:pt x="24741" y="6748"/>
                  </a:cubicBezTo>
                  <a:cubicBezTo>
                    <a:pt x="24741" y="6806"/>
                    <a:pt x="24787" y="6852"/>
                    <a:pt x="24845" y="6852"/>
                  </a:cubicBezTo>
                  <a:cubicBezTo>
                    <a:pt x="24903" y="6852"/>
                    <a:pt x="24948" y="6804"/>
                    <a:pt x="24948" y="6742"/>
                  </a:cubicBezTo>
                  <a:cubicBezTo>
                    <a:pt x="24948" y="6675"/>
                    <a:pt x="24946" y="6605"/>
                    <a:pt x="24946" y="6535"/>
                  </a:cubicBezTo>
                  <a:cubicBezTo>
                    <a:pt x="24944" y="6481"/>
                    <a:pt x="24899" y="6433"/>
                    <a:pt x="24843" y="6433"/>
                  </a:cubicBezTo>
                  <a:close/>
                  <a:moveTo>
                    <a:pt x="1949" y="7160"/>
                  </a:moveTo>
                  <a:cubicBezTo>
                    <a:pt x="1932" y="7160"/>
                    <a:pt x="1915" y="7164"/>
                    <a:pt x="1899" y="7173"/>
                  </a:cubicBezTo>
                  <a:cubicBezTo>
                    <a:pt x="1850" y="7202"/>
                    <a:pt x="1831" y="7266"/>
                    <a:pt x="1860" y="7316"/>
                  </a:cubicBezTo>
                  <a:cubicBezTo>
                    <a:pt x="1893" y="7376"/>
                    <a:pt x="1928" y="7436"/>
                    <a:pt x="1962" y="7498"/>
                  </a:cubicBezTo>
                  <a:cubicBezTo>
                    <a:pt x="1982" y="7529"/>
                    <a:pt x="2016" y="7548"/>
                    <a:pt x="2053" y="7548"/>
                  </a:cubicBezTo>
                  <a:cubicBezTo>
                    <a:pt x="2069" y="7548"/>
                    <a:pt x="2088" y="7542"/>
                    <a:pt x="2107" y="7533"/>
                  </a:cubicBezTo>
                  <a:cubicBezTo>
                    <a:pt x="2156" y="7504"/>
                    <a:pt x="2173" y="7440"/>
                    <a:pt x="2144" y="7391"/>
                  </a:cubicBezTo>
                  <a:cubicBezTo>
                    <a:pt x="2107" y="7330"/>
                    <a:pt x="2074" y="7272"/>
                    <a:pt x="2040" y="7212"/>
                  </a:cubicBezTo>
                  <a:cubicBezTo>
                    <a:pt x="2020" y="7179"/>
                    <a:pt x="1985" y="7160"/>
                    <a:pt x="1949" y="7160"/>
                  </a:cubicBezTo>
                  <a:close/>
                  <a:moveTo>
                    <a:pt x="24836" y="7372"/>
                  </a:moveTo>
                  <a:lnTo>
                    <a:pt x="24731" y="7374"/>
                  </a:lnTo>
                  <a:cubicBezTo>
                    <a:pt x="24729" y="7442"/>
                    <a:pt x="24725" y="7507"/>
                    <a:pt x="24723" y="7575"/>
                  </a:cubicBezTo>
                  <a:cubicBezTo>
                    <a:pt x="24722" y="7633"/>
                    <a:pt x="24764" y="7681"/>
                    <a:pt x="24822" y="7683"/>
                  </a:cubicBezTo>
                  <a:lnTo>
                    <a:pt x="24828" y="7683"/>
                  </a:lnTo>
                  <a:cubicBezTo>
                    <a:pt x="24884" y="7683"/>
                    <a:pt x="24928" y="7639"/>
                    <a:pt x="24932" y="7581"/>
                  </a:cubicBezTo>
                  <a:lnTo>
                    <a:pt x="24938" y="7378"/>
                  </a:lnTo>
                  <a:lnTo>
                    <a:pt x="24836" y="7372"/>
                  </a:lnTo>
                  <a:close/>
                  <a:moveTo>
                    <a:pt x="2377" y="7872"/>
                  </a:moveTo>
                  <a:cubicBezTo>
                    <a:pt x="2357" y="7872"/>
                    <a:pt x="2337" y="7877"/>
                    <a:pt x="2320" y="7888"/>
                  </a:cubicBezTo>
                  <a:cubicBezTo>
                    <a:pt x="2271" y="7917"/>
                    <a:pt x="2258" y="7983"/>
                    <a:pt x="2289" y="8031"/>
                  </a:cubicBezTo>
                  <a:lnTo>
                    <a:pt x="2405" y="8205"/>
                  </a:lnTo>
                  <a:cubicBezTo>
                    <a:pt x="2424" y="8234"/>
                    <a:pt x="2459" y="8251"/>
                    <a:pt x="2492" y="8251"/>
                  </a:cubicBezTo>
                  <a:cubicBezTo>
                    <a:pt x="2513" y="8251"/>
                    <a:pt x="2532" y="8246"/>
                    <a:pt x="2548" y="8236"/>
                  </a:cubicBezTo>
                  <a:cubicBezTo>
                    <a:pt x="2596" y="8203"/>
                    <a:pt x="2608" y="8139"/>
                    <a:pt x="2577" y="8091"/>
                  </a:cubicBezTo>
                  <a:cubicBezTo>
                    <a:pt x="2538" y="8035"/>
                    <a:pt x="2499" y="7977"/>
                    <a:pt x="2463" y="7919"/>
                  </a:cubicBezTo>
                  <a:cubicBezTo>
                    <a:pt x="2444" y="7888"/>
                    <a:pt x="2411" y="7872"/>
                    <a:pt x="2377" y="7872"/>
                  </a:cubicBezTo>
                  <a:close/>
                  <a:moveTo>
                    <a:pt x="15902" y="8183"/>
                  </a:moveTo>
                  <a:cubicBezTo>
                    <a:pt x="15898" y="8183"/>
                    <a:pt x="15894" y="8183"/>
                    <a:pt x="15891" y="8184"/>
                  </a:cubicBezTo>
                  <a:cubicBezTo>
                    <a:pt x="15821" y="8190"/>
                    <a:pt x="15748" y="8199"/>
                    <a:pt x="15678" y="8213"/>
                  </a:cubicBezTo>
                  <a:cubicBezTo>
                    <a:pt x="15622" y="8222"/>
                    <a:pt x="15583" y="8276"/>
                    <a:pt x="15593" y="8333"/>
                  </a:cubicBezTo>
                  <a:cubicBezTo>
                    <a:pt x="15601" y="8383"/>
                    <a:pt x="15643" y="8419"/>
                    <a:pt x="15696" y="8419"/>
                  </a:cubicBezTo>
                  <a:cubicBezTo>
                    <a:pt x="15699" y="8419"/>
                    <a:pt x="15707" y="8419"/>
                    <a:pt x="15715" y="8416"/>
                  </a:cubicBezTo>
                  <a:cubicBezTo>
                    <a:pt x="15779" y="8406"/>
                    <a:pt x="15846" y="8396"/>
                    <a:pt x="15912" y="8389"/>
                  </a:cubicBezTo>
                  <a:cubicBezTo>
                    <a:pt x="15968" y="8383"/>
                    <a:pt x="16009" y="8333"/>
                    <a:pt x="16005" y="8275"/>
                  </a:cubicBezTo>
                  <a:cubicBezTo>
                    <a:pt x="15999" y="8222"/>
                    <a:pt x="15955" y="8183"/>
                    <a:pt x="15902" y="8183"/>
                  </a:cubicBezTo>
                  <a:close/>
                  <a:moveTo>
                    <a:pt x="16522" y="8185"/>
                  </a:moveTo>
                  <a:cubicBezTo>
                    <a:pt x="16470" y="8185"/>
                    <a:pt x="16426" y="8223"/>
                    <a:pt x="16422" y="8276"/>
                  </a:cubicBezTo>
                  <a:cubicBezTo>
                    <a:pt x="16414" y="8333"/>
                    <a:pt x="16455" y="8387"/>
                    <a:pt x="16513" y="8390"/>
                  </a:cubicBezTo>
                  <a:cubicBezTo>
                    <a:pt x="16579" y="8396"/>
                    <a:pt x="16646" y="8406"/>
                    <a:pt x="16712" y="8418"/>
                  </a:cubicBezTo>
                  <a:cubicBezTo>
                    <a:pt x="16716" y="8419"/>
                    <a:pt x="16724" y="8419"/>
                    <a:pt x="16729" y="8419"/>
                  </a:cubicBezTo>
                  <a:cubicBezTo>
                    <a:pt x="16778" y="8419"/>
                    <a:pt x="16822" y="8383"/>
                    <a:pt x="16832" y="8334"/>
                  </a:cubicBezTo>
                  <a:cubicBezTo>
                    <a:pt x="16841" y="8276"/>
                    <a:pt x="16803" y="8224"/>
                    <a:pt x="16749" y="8215"/>
                  </a:cubicBezTo>
                  <a:cubicBezTo>
                    <a:pt x="16677" y="8203"/>
                    <a:pt x="16608" y="8193"/>
                    <a:pt x="16536" y="8186"/>
                  </a:cubicBezTo>
                  <a:cubicBezTo>
                    <a:pt x="16531" y="8185"/>
                    <a:pt x="16527" y="8185"/>
                    <a:pt x="16522" y="8185"/>
                  </a:cubicBezTo>
                  <a:close/>
                  <a:moveTo>
                    <a:pt x="24787" y="8098"/>
                  </a:moveTo>
                  <a:cubicBezTo>
                    <a:pt x="24735" y="8098"/>
                    <a:pt x="24690" y="8139"/>
                    <a:pt x="24685" y="8193"/>
                  </a:cubicBezTo>
                  <a:cubicBezTo>
                    <a:pt x="24677" y="8261"/>
                    <a:pt x="24673" y="8331"/>
                    <a:pt x="24665" y="8398"/>
                  </a:cubicBezTo>
                  <a:cubicBezTo>
                    <a:pt x="24662" y="8456"/>
                    <a:pt x="24702" y="8506"/>
                    <a:pt x="24760" y="8512"/>
                  </a:cubicBezTo>
                  <a:lnTo>
                    <a:pt x="24770" y="8512"/>
                  </a:lnTo>
                  <a:cubicBezTo>
                    <a:pt x="24822" y="8512"/>
                    <a:pt x="24868" y="8470"/>
                    <a:pt x="24870" y="8418"/>
                  </a:cubicBezTo>
                  <a:cubicBezTo>
                    <a:pt x="24878" y="8350"/>
                    <a:pt x="24886" y="8280"/>
                    <a:pt x="24890" y="8209"/>
                  </a:cubicBezTo>
                  <a:cubicBezTo>
                    <a:pt x="24895" y="8155"/>
                    <a:pt x="24855" y="8103"/>
                    <a:pt x="24797" y="8099"/>
                  </a:cubicBezTo>
                  <a:cubicBezTo>
                    <a:pt x="24793" y="8098"/>
                    <a:pt x="24790" y="8098"/>
                    <a:pt x="24787" y="8098"/>
                  </a:cubicBezTo>
                  <a:close/>
                  <a:moveTo>
                    <a:pt x="15098" y="8379"/>
                  </a:moveTo>
                  <a:cubicBezTo>
                    <a:pt x="15085" y="8379"/>
                    <a:pt x="15072" y="8381"/>
                    <a:pt x="15060" y="8387"/>
                  </a:cubicBezTo>
                  <a:cubicBezTo>
                    <a:pt x="14992" y="8410"/>
                    <a:pt x="14926" y="8439"/>
                    <a:pt x="14861" y="8468"/>
                  </a:cubicBezTo>
                  <a:cubicBezTo>
                    <a:pt x="14810" y="8493"/>
                    <a:pt x="14787" y="8553"/>
                    <a:pt x="14810" y="8605"/>
                  </a:cubicBezTo>
                  <a:cubicBezTo>
                    <a:pt x="14828" y="8644"/>
                    <a:pt x="14867" y="8667"/>
                    <a:pt x="14905" y="8667"/>
                  </a:cubicBezTo>
                  <a:cubicBezTo>
                    <a:pt x="14919" y="8667"/>
                    <a:pt x="14934" y="8663"/>
                    <a:pt x="14948" y="8659"/>
                  </a:cubicBezTo>
                  <a:cubicBezTo>
                    <a:pt x="15008" y="8632"/>
                    <a:pt x="15071" y="8605"/>
                    <a:pt x="15133" y="8582"/>
                  </a:cubicBezTo>
                  <a:cubicBezTo>
                    <a:pt x="15187" y="8561"/>
                    <a:pt x="15216" y="8499"/>
                    <a:pt x="15195" y="8447"/>
                  </a:cubicBezTo>
                  <a:cubicBezTo>
                    <a:pt x="15177" y="8405"/>
                    <a:pt x="15138" y="8379"/>
                    <a:pt x="15098" y="8379"/>
                  </a:cubicBezTo>
                  <a:close/>
                  <a:moveTo>
                    <a:pt x="17327" y="8380"/>
                  </a:moveTo>
                  <a:cubicBezTo>
                    <a:pt x="17286" y="8380"/>
                    <a:pt x="17248" y="8406"/>
                    <a:pt x="17232" y="8447"/>
                  </a:cubicBezTo>
                  <a:cubicBezTo>
                    <a:pt x="17209" y="8499"/>
                    <a:pt x="17236" y="8559"/>
                    <a:pt x="17290" y="8582"/>
                  </a:cubicBezTo>
                  <a:cubicBezTo>
                    <a:pt x="17352" y="8605"/>
                    <a:pt x="17415" y="8632"/>
                    <a:pt x="17473" y="8661"/>
                  </a:cubicBezTo>
                  <a:cubicBezTo>
                    <a:pt x="17487" y="8669"/>
                    <a:pt x="17504" y="8671"/>
                    <a:pt x="17518" y="8671"/>
                  </a:cubicBezTo>
                  <a:cubicBezTo>
                    <a:pt x="17556" y="8671"/>
                    <a:pt x="17593" y="8649"/>
                    <a:pt x="17612" y="8613"/>
                  </a:cubicBezTo>
                  <a:cubicBezTo>
                    <a:pt x="17638" y="8562"/>
                    <a:pt x="17614" y="8499"/>
                    <a:pt x="17564" y="8476"/>
                  </a:cubicBezTo>
                  <a:cubicBezTo>
                    <a:pt x="17498" y="8445"/>
                    <a:pt x="17435" y="8414"/>
                    <a:pt x="17367" y="8389"/>
                  </a:cubicBezTo>
                  <a:cubicBezTo>
                    <a:pt x="17354" y="8383"/>
                    <a:pt x="17340" y="8380"/>
                    <a:pt x="17327" y="8380"/>
                  </a:cubicBezTo>
                  <a:close/>
                  <a:moveTo>
                    <a:pt x="2850" y="8557"/>
                  </a:moveTo>
                  <a:cubicBezTo>
                    <a:pt x="2829" y="8557"/>
                    <a:pt x="2808" y="8563"/>
                    <a:pt x="2789" y="8576"/>
                  </a:cubicBezTo>
                  <a:cubicBezTo>
                    <a:pt x="2743" y="8611"/>
                    <a:pt x="2733" y="8676"/>
                    <a:pt x="2768" y="8721"/>
                  </a:cubicBezTo>
                  <a:cubicBezTo>
                    <a:pt x="2809" y="8777"/>
                    <a:pt x="2851" y="8833"/>
                    <a:pt x="2894" y="8889"/>
                  </a:cubicBezTo>
                  <a:cubicBezTo>
                    <a:pt x="2913" y="8914"/>
                    <a:pt x="2944" y="8930"/>
                    <a:pt x="2975" y="8930"/>
                  </a:cubicBezTo>
                  <a:cubicBezTo>
                    <a:pt x="2996" y="8930"/>
                    <a:pt x="3019" y="8922"/>
                    <a:pt x="3039" y="8908"/>
                  </a:cubicBezTo>
                  <a:cubicBezTo>
                    <a:pt x="3083" y="8874"/>
                    <a:pt x="3091" y="8808"/>
                    <a:pt x="3058" y="8763"/>
                  </a:cubicBezTo>
                  <a:cubicBezTo>
                    <a:pt x="3015" y="8709"/>
                    <a:pt x="2975" y="8653"/>
                    <a:pt x="2934" y="8599"/>
                  </a:cubicBezTo>
                  <a:cubicBezTo>
                    <a:pt x="2913" y="8571"/>
                    <a:pt x="2882" y="8557"/>
                    <a:pt x="2850" y="8557"/>
                  </a:cubicBezTo>
                  <a:close/>
                  <a:moveTo>
                    <a:pt x="14365" y="8765"/>
                  </a:moveTo>
                  <a:cubicBezTo>
                    <a:pt x="14345" y="8765"/>
                    <a:pt x="14324" y="8770"/>
                    <a:pt x="14306" y="8783"/>
                  </a:cubicBezTo>
                  <a:cubicBezTo>
                    <a:pt x="14246" y="8823"/>
                    <a:pt x="14188" y="8864"/>
                    <a:pt x="14132" y="8908"/>
                  </a:cubicBezTo>
                  <a:cubicBezTo>
                    <a:pt x="14086" y="8941"/>
                    <a:pt x="14078" y="9007"/>
                    <a:pt x="14113" y="9053"/>
                  </a:cubicBezTo>
                  <a:cubicBezTo>
                    <a:pt x="14132" y="9078"/>
                    <a:pt x="14163" y="9094"/>
                    <a:pt x="14194" y="9094"/>
                  </a:cubicBezTo>
                  <a:cubicBezTo>
                    <a:pt x="14217" y="9094"/>
                    <a:pt x="14239" y="9086"/>
                    <a:pt x="14260" y="9073"/>
                  </a:cubicBezTo>
                  <a:cubicBezTo>
                    <a:pt x="14314" y="9030"/>
                    <a:pt x="14368" y="8991"/>
                    <a:pt x="14424" y="8953"/>
                  </a:cubicBezTo>
                  <a:cubicBezTo>
                    <a:pt x="14470" y="8920"/>
                    <a:pt x="14482" y="8856"/>
                    <a:pt x="14451" y="8808"/>
                  </a:cubicBezTo>
                  <a:cubicBezTo>
                    <a:pt x="14429" y="8780"/>
                    <a:pt x="14397" y="8765"/>
                    <a:pt x="14365" y="8765"/>
                  </a:cubicBezTo>
                  <a:close/>
                  <a:moveTo>
                    <a:pt x="18040" y="8797"/>
                  </a:moveTo>
                  <a:cubicBezTo>
                    <a:pt x="18010" y="8797"/>
                    <a:pt x="17981" y="8810"/>
                    <a:pt x="17960" y="8835"/>
                  </a:cubicBezTo>
                  <a:cubicBezTo>
                    <a:pt x="17924" y="8881"/>
                    <a:pt x="17931" y="8945"/>
                    <a:pt x="17976" y="8982"/>
                  </a:cubicBezTo>
                  <a:cubicBezTo>
                    <a:pt x="18026" y="9022"/>
                    <a:pt x="18076" y="9069"/>
                    <a:pt x="18123" y="9115"/>
                  </a:cubicBezTo>
                  <a:cubicBezTo>
                    <a:pt x="18142" y="9136"/>
                    <a:pt x="18169" y="9146"/>
                    <a:pt x="18194" y="9146"/>
                  </a:cubicBezTo>
                  <a:cubicBezTo>
                    <a:pt x="18221" y="9146"/>
                    <a:pt x="18248" y="9136"/>
                    <a:pt x="18267" y="9113"/>
                  </a:cubicBezTo>
                  <a:cubicBezTo>
                    <a:pt x="18308" y="9073"/>
                    <a:pt x="18308" y="9007"/>
                    <a:pt x="18267" y="8966"/>
                  </a:cubicBezTo>
                  <a:cubicBezTo>
                    <a:pt x="18217" y="8918"/>
                    <a:pt x="18163" y="8866"/>
                    <a:pt x="18107" y="8821"/>
                  </a:cubicBezTo>
                  <a:cubicBezTo>
                    <a:pt x="18087" y="8805"/>
                    <a:pt x="18064" y="8797"/>
                    <a:pt x="18040" y="8797"/>
                  </a:cubicBezTo>
                  <a:close/>
                  <a:moveTo>
                    <a:pt x="24692" y="8922"/>
                  </a:moveTo>
                  <a:cubicBezTo>
                    <a:pt x="24641" y="8922"/>
                    <a:pt x="24597" y="8959"/>
                    <a:pt x="24590" y="9011"/>
                  </a:cubicBezTo>
                  <a:cubicBezTo>
                    <a:pt x="24580" y="9078"/>
                    <a:pt x="24571" y="9146"/>
                    <a:pt x="24559" y="9214"/>
                  </a:cubicBezTo>
                  <a:cubicBezTo>
                    <a:pt x="24551" y="9270"/>
                    <a:pt x="24590" y="9324"/>
                    <a:pt x="24646" y="9333"/>
                  </a:cubicBezTo>
                  <a:cubicBezTo>
                    <a:pt x="24652" y="9335"/>
                    <a:pt x="24658" y="9335"/>
                    <a:pt x="24664" y="9335"/>
                  </a:cubicBezTo>
                  <a:cubicBezTo>
                    <a:pt x="24714" y="9335"/>
                    <a:pt x="24758" y="9299"/>
                    <a:pt x="24764" y="9250"/>
                  </a:cubicBezTo>
                  <a:cubicBezTo>
                    <a:pt x="24778" y="9181"/>
                    <a:pt x="24787" y="9113"/>
                    <a:pt x="24797" y="9044"/>
                  </a:cubicBezTo>
                  <a:cubicBezTo>
                    <a:pt x="24807" y="8986"/>
                    <a:pt x="24768" y="8932"/>
                    <a:pt x="24710" y="8924"/>
                  </a:cubicBezTo>
                  <a:cubicBezTo>
                    <a:pt x="24704" y="8923"/>
                    <a:pt x="24698" y="8922"/>
                    <a:pt x="24692" y="8922"/>
                  </a:cubicBezTo>
                  <a:close/>
                  <a:moveTo>
                    <a:pt x="3363" y="9210"/>
                  </a:moveTo>
                  <a:cubicBezTo>
                    <a:pt x="3339" y="9210"/>
                    <a:pt x="3315" y="9218"/>
                    <a:pt x="3296" y="9233"/>
                  </a:cubicBezTo>
                  <a:cubicBezTo>
                    <a:pt x="3251" y="9272"/>
                    <a:pt x="3245" y="9337"/>
                    <a:pt x="3282" y="9382"/>
                  </a:cubicBezTo>
                  <a:cubicBezTo>
                    <a:pt x="3328" y="9434"/>
                    <a:pt x="3371" y="9488"/>
                    <a:pt x="3417" y="9540"/>
                  </a:cubicBezTo>
                  <a:cubicBezTo>
                    <a:pt x="3439" y="9565"/>
                    <a:pt x="3468" y="9577"/>
                    <a:pt x="3497" y="9577"/>
                  </a:cubicBezTo>
                  <a:cubicBezTo>
                    <a:pt x="3518" y="9577"/>
                    <a:pt x="3543" y="9567"/>
                    <a:pt x="3564" y="9552"/>
                  </a:cubicBezTo>
                  <a:cubicBezTo>
                    <a:pt x="3609" y="9513"/>
                    <a:pt x="3613" y="9449"/>
                    <a:pt x="3576" y="9405"/>
                  </a:cubicBezTo>
                  <a:cubicBezTo>
                    <a:pt x="3533" y="9355"/>
                    <a:pt x="3487" y="9301"/>
                    <a:pt x="3444" y="9248"/>
                  </a:cubicBezTo>
                  <a:cubicBezTo>
                    <a:pt x="3423" y="9223"/>
                    <a:pt x="3393" y="9210"/>
                    <a:pt x="3363" y="9210"/>
                  </a:cubicBezTo>
                  <a:close/>
                  <a:moveTo>
                    <a:pt x="13731" y="9303"/>
                  </a:moveTo>
                  <a:cubicBezTo>
                    <a:pt x="13703" y="9303"/>
                    <a:pt x="13675" y="9314"/>
                    <a:pt x="13655" y="9335"/>
                  </a:cubicBezTo>
                  <a:cubicBezTo>
                    <a:pt x="13607" y="9386"/>
                    <a:pt x="13558" y="9440"/>
                    <a:pt x="13514" y="9492"/>
                  </a:cubicBezTo>
                  <a:cubicBezTo>
                    <a:pt x="13475" y="9536"/>
                    <a:pt x="13479" y="9600"/>
                    <a:pt x="13524" y="9639"/>
                  </a:cubicBezTo>
                  <a:cubicBezTo>
                    <a:pt x="13543" y="9656"/>
                    <a:pt x="13566" y="9664"/>
                    <a:pt x="13591" y="9664"/>
                  </a:cubicBezTo>
                  <a:cubicBezTo>
                    <a:pt x="13620" y="9664"/>
                    <a:pt x="13649" y="9652"/>
                    <a:pt x="13668" y="9629"/>
                  </a:cubicBezTo>
                  <a:cubicBezTo>
                    <a:pt x="13713" y="9579"/>
                    <a:pt x="13759" y="9529"/>
                    <a:pt x="13806" y="9480"/>
                  </a:cubicBezTo>
                  <a:cubicBezTo>
                    <a:pt x="13846" y="9440"/>
                    <a:pt x="13844" y="9372"/>
                    <a:pt x="13804" y="9333"/>
                  </a:cubicBezTo>
                  <a:cubicBezTo>
                    <a:pt x="13784" y="9313"/>
                    <a:pt x="13758" y="9303"/>
                    <a:pt x="13731" y="9303"/>
                  </a:cubicBezTo>
                  <a:close/>
                  <a:moveTo>
                    <a:pt x="18570" y="9434"/>
                  </a:moveTo>
                  <a:cubicBezTo>
                    <a:pt x="18554" y="9434"/>
                    <a:pt x="18536" y="9438"/>
                    <a:pt x="18521" y="9446"/>
                  </a:cubicBezTo>
                  <a:cubicBezTo>
                    <a:pt x="18470" y="9473"/>
                    <a:pt x="18453" y="9536"/>
                    <a:pt x="18480" y="9587"/>
                  </a:cubicBezTo>
                  <a:cubicBezTo>
                    <a:pt x="18511" y="9645"/>
                    <a:pt x="18540" y="9704"/>
                    <a:pt x="18567" y="9764"/>
                  </a:cubicBezTo>
                  <a:cubicBezTo>
                    <a:pt x="18584" y="9803"/>
                    <a:pt x="18619" y="9828"/>
                    <a:pt x="18662" y="9828"/>
                  </a:cubicBezTo>
                  <a:cubicBezTo>
                    <a:pt x="18675" y="9828"/>
                    <a:pt x="18691" y="9826"/>
                    <a:pt x="18704" y="9820"/>
                  </a:cubicBezTo>
                  <a:cubicBezTo>
                    <a:pt x="18754" y="9795"/>
                    <a:pt x="18780" y="9735"/>
                    <a:pt x="18758" y="9683"/>
                  </a:cubicBezTo>
                  <a:cubicBezTo>
                    <a:pt x="18729" y="9616"/>
                    <a:pt x="18695" y="9550"/>
                    <a:pt x="18662" y="9488"/>
                  </a:cubicBezTo>
                  <a:cubicBezTo>
                    <a:pt x="18643" y="9452"/>
                    <a:pt x="18607" y="9434"/>
                    <a:pt x="18570" y="9434"/>
                  </a:cubicBezTo>
                  <a:close/>
                  <a:moveTo>
                    <a:pt x="24551" y="9743"/>
                  </a:moveTo>
                  <a:cubicBezTo>
                    <a:pt x="24503" y="9743"/>
                    <a:pt x="24459" y="9777"/>
                    <a:pt x="24449" y="9826"/>
                  </a:cubicBezTo>
                  <a:cubicBezTo>
                    <a:pt x="24434" y="9890"/>
                    <a:pt x="24420" y="9958"/>
                    <a:pt x="24405" y="10025"/>
                  </a:cubicBezTo>
                  <a:cubicBezTo>
                    <a:pt x="24391" y="10081"/>
                    <a:pt x="24426" y="10137"/>
                    <a:pt x="24482" y="10149"/>
                  </a:cubicBezTo>
                  <a:cubicBezTo>
                    <a:pt x="24492" y="10151"/>
                    <a:pt x="24499" y="10151"/>
                    <a:pt x="24507" y="10151"/>
                  </a:cubicBezTo>
                  <a:cubicBezTo>
                    <a:pt x="24555" y="10151"/>
                    <a:pt x="24596" y="10120"/>
                    <a:pt x="24606" y="10074"/>
                  </a:cubicBezTo>
                  <a:cubicBezTo>
                    <a:pt x="24623" y="10006"/>
                    <a:pt x="24636" y="9936"/>
                    <a:pt x="24652" y="9869"/>
                  </a:cubicBezTo>
                  <a:cubicBezTo>
                    <a:pt x="24664" y="9813"/>
                    <a:pt x="24627" y="9759"/>
                    <a:pt x="24571" y="9745"/>
                  </a:cubicBezTo>
                  <a:cubicBezTo>
                    <a:pt x="24564" y="9744"/>
                    <a:pt x="24557" y="9743"/>
                    <a:pt x="24551" y="9743"/>
                  </a:cubicBezTo>
                  <a:close/>
                  <a:moveTo>
                    <a:pt x="3912" y="9831"/>
                  </a:moveTo>
                  <a:cubicBezTo>
                    <a:pt x="3886" y="9831"/>
                    <a:pt x="3860" y="9840"/>
                    <a:pt x="3841" y="9859"/>
                  </a:cubicBezTo>
                  <a:cubicBezTo>
                    <a:pt x="3798" y="9898"/>
                    <a:pt x="3796" y="9965"/>
                    <a:pt x="3835" y="10006"/>
                  </a:cubicBezTo>
                  <a:lnTo>
                    <a:pt x="3980" y="10159"/>
                  </a:lnTo>
                  <a:cubicBezTo>
                    <a:pt x="4001" y="10180"/>
                    <a:pt x="4028" y="10190"/>
                    <a:pt x="4055" y="10190"/>
                  </a:cubicBezTo>
                  <a:cubicBezTo>
                    <a:pt x="4082" y="10190"/>
                    <a:pt x="4107" y="10180"/>
                    <a:pt x="4127" y="10161"/>
                  </a:cubicBezTo>
                  <a:cubicBezTo>
                    <a:pt x="4169" y="10120"/>
                    <a:pt x="4171" y="10054"/>
                    <a:pt x="4130" y="10014"/>
                  </a:cubicBezTo>
                  <a:cubicBezTo>
                    <a:pt x="4082" y="9963"/>
                    <a:pt x="4036" y="9915"/>
                    <a:pt x="3987" y="9863"/>
                  </a:cubicBezTo>
                  <a:cubicBezTo>
                    <a:pt x="3967" y="9842"/>
                    <a:pt x="3940" y="9831"/>
                    <a:pt x="3912" y="9831"/>
                  </a:cubicBezTo>
                  <a:close/>
                  <a:moveTo>
                    <a:pt x="13218" y="9957"/>
                  </a:moveTo>
                  <a:cubicBezTo>
                    <a:pt x="13185" y="9957"/>
                    <a:pt x="13152" y="9973"/>
                    <a:pt x="13131" y="10004"/>
                  </a:cubicBezTo>
                  <a:cubicBezTo>
                    <a:pt x="13093" y="10062"/>
                    <a:pt x="13058" y="10126"/>
                    <a:pt x="13021" y="10186"/>
                  </a:cubicBezTo>
                  <a:cubicBezTo>
                    <a:pt x="12992" y="10236"/>
                    <a:pt x="13010" y="10300"/>
                    <a:pt x="13060" y="10329"/>
                  </a:cubicBezTo>
                  <a:cubicBezTo>
                    <a:pt x="13073" y="10338"/>
                    <a:pt x="13093" y="10342"/>
                    <a:pt x="13110" y="10342"/>
                  </a:cubicBezTo>
                  <a:cubicBezTo>
                    <a:pt x="13147" y="10342"/>
                    <a:pt x="13183" y="10323"/>
                    <a:pt x="13203" y="10288"/>
                  </a:cubicBezTo>
                  <a:cubicBezTo>
                    <a:pt x="13234" y="10232"/>
                    <a:pt x="13270" y="10170"/>
                    <a:pt x="13305" y="10116"/>
                  </a:cubicBezTo>
                  <a:cubicBezTo>
                    <a:pt x="13338" y="10068"/>
                    <a:pt x="13323" y="10004"/>
                    <a:pt x="13274" y="9973"/>
                  </a:cubicBezTo>
                  <a:cubicBezTo>
                    <a:pt x="13257" y="9962"/>
                    <a:pt x="13238" y="9957"/>
                    <a:pt x="13218" y="9957"/>
                  </a:cubicBezTo>
                  <a:close/>
                  <a:moveTo>
                    <a:pt x="18829" y="10217"/>
                  </a:moveTo>
                  <a:cubicBezTo>
                    <a:pt x="18823" y="10217"/>
                    <a:pt x="18818" y="10218"/>
                    <a:pt x="18812" y="10218"/>
                  </a:cubicBezTo>
                  <a:cubicBezTo>
                    <a:pt x="18758" y="10228"/>
                    <a:pt x="18716" y="10282"/>
                    <a:pt x="18725" y="10338"/>
                  </a:cubicBezTo>
                  <a:cubicBezTo>
                    <a:pt x="18735" y="10402"/>
                    <a:pt x="18743" y="10468"/>
                    <a:pt x="18749" y="10535"/>
                  </a:cubicBezTo>
                  <a:cubicBezTo>
                    <a:pt x="18752" y="10591"/>
                    <a:pt x="18799" y="10632"/>
                    <a:pt x="18851" y="10632"/>
                  </a:cubicBezTo>
                  <a:lnTo>
                    <a:pt x="18859" y="10632"/>
                  </a:lnTo>
                  <a:cubicBezTo>
                    <a:pt x="18917" y="10628"/>
                    <a:pt x="18959" y="10580"/>
                    <a:pt x="18955" y="10522"/>
                  </a:cubicBezTo>
                  <a:cubicBezTo>
                    <a:pt x="18952" y="10448"/>
                    <a:pt x="18942" y="10377"/>
                    <a:pt x="18932" y="10305"/>
                  </a:cubicBezTo>
                  <a:cubicBezTo>
                    <a:pt x="18922" y="10257"/>
                    <a:pt x="18880" y="10217"/>
                    <a:pt x="18829" y="10217"/>
                  </a:cubicBezTo>
                  <a:close/>
                  <a:moveTo>
                    <a:pt x="4497" y="10419"/>
                  </a:moveTo>
                  <a:cubicBezTo>
                    <a:pt x="4470" y="10419"/>
                    <a:pt x="4442" y="10429"/>
                    <a:pt x="4422" y="10450"/>
                  </a:cubicBezTo>
                  <a:cubicBezTo>
                    <a:pt x="4384" y="10495"/>
                    <a:pt x="4385" y="10561"/>
                    <a:pt x="4426" y="10599"/>
                  </a:cubicBezTo>
                  <a:cubicBezTo>
                    <a:pt x="4476" y="10647"/>
                    <a:pt x="4530" y="10696"/>
                    <a:pt x="4581" y="10740"/>
                  </a:cubicBezTo>
                  <a:cubicBezTo>
                    <a:pt x="4600" y="10758"/>
                    <a:pt x="4627" y="10767"/>
                    <a:pt x="4652" y="10767"/>
                  </a:cubicBezTo>
                  <a:cubicBezTo>
                    <a:pt x="4681" y="10767"/>
                    <a:pt x="4710" y="10756"/>
                    <a:pt x="4729" y="10734"/>
                  </a:cubicBezTo>
                  <a:cubicBezTo>
                    <a:pt x="4768" y="10690"/>
                    <a:pt x="4764" y="10624"/>
                    <a:pt x="4722" y="10586"/>
                  </a:cubicBezTo>
                  <a:cubicBezTo>
                    <a:pt x="4670" y="10541"/>
                    <a:pt x="4619" y="10493"/>
                    <a:pt x="4569" y="10447"/>
                  </a:cubicBezTo>
                  <a:cubicBezTo>
                    <a:pt x="4549" y="10428"/>
                    <a:pt x="4523" y="10419"/>
                    <a:pt x="4497" y="10419"/>
                  </a:cubicBezTo>
                  <a:close/>
                  <a:moveTo>
                    <a:pt x="24349" y="10547"/>
                  </a:moveTo>
                  <a:cubicBezTo>
                    <a:pt x="24305" y="10547"/>
                    <a:pt x="24263" y="10576"/>
                    <a:pt x="24250" y="10622"/>
                  </a:cubicBezTo>
                  <a:cubicBezTo>
                    <a:pt x="24231" y="10690"/>
                    <a:pt x="24211" y="10756"/>
                    <a:pt x="24192" y="10821"/>
                  </a:cubicBezTo>
                  <a:cubicBezTo>
                    <a:pt x="24175" y="10875"/>
                    <a:pt x="24208" y="10933"/>
                    <a:pt x="24262" y="10951"/>
                  </a:cubicBezTo>
                  <a:cubicBezTo>
                    <a:pt x="24275" y="10953"/>
                    <a:pt x="24285" y="10957"/>
                    <a:pt x="24294" y="10957"/>
                  </a:cubicBezTo>
                  <a:cubicBezTo>
                    <a:pt x="24337" y="10957"/>
                    <a:pt x="24378" y="10928"/>
                    <a:pt x="24393" y="10879"/>
                  </a:cubicBezTo>
                  <a:cubicBezTo>
                    <a:pt x="24412" y="10814"/>
                    <a:pt x="24432" y="10746"/>
                    <a:pt x="24451" y="10678"/>
                  </a:cubicBezTo>
                  <a:cubicBezTo>
                    <a:pt x="24465" y="10622"/>
                    <a:pt x="24434" y="10564"/>
                    <a:pt x="24378" y="10551"/>
                  </a:cubicBezTo>
                  <a:cubicBezTo>
                    <a:pt x="24368" y="10548"/>
                    <a:pt x="24359" y="10547"/>
                    <a:pt x="24349" y="10547"/>
                  </a:cubicBezTo>
                  <a:close/>
                  <a:moveTo>
                    <a:pt x="12840" y="10699"/>
                  </a:moveTo>
                  <a:cubicBezTo>
                    <a:pt x="12800" y="10699"/>
                    <a:pt x="12762" y="10724"/>
                    <a:pt x="12745" y="10765"/>
                  </a:cubicBezTo>
                  <a:cubicBezTo>
                    <a:pt x="12720" y="10831"/>
                    <a:pt x="12695" y="10899"/>
                    <a:pt x="12673" y="10966"/>
                  </a:cubicBezTo>
                  <a:cubicBezTo>
                    <a:pt x="12654" y="11018"/>
                    <a:pt x="12683" y="11078"/>
                    <a:pt x="12739" y="11096"/>
                  </a:cubicBezTo>
                  <a:cubicBezTo>
                    <a:pt x="12751" y="11098"/>
                    <a:pt x="12760" y="11102"/>
                    <a:pt x="12772" y="11102"/>
                  </a:cubicBezTo>
                  <a:cubicBezTo>
                    <a:pt x="12816" y="11102"/>
                    <a:pt x="12857" y="11073"/>
                    <a:pt x="12870" y="11034"/>
                  </a:cubicBezTo>
                  <a:cubicBezTo>
                    <a:pt x="12890" y="10970"/>
                    <a:pt x="12915" y="10904"/>
                    <a:pt x="12938" y="10843"/>
                  </a:cubicBezTo>
                  <a:cubicBezTo>
                    <a:pt x="12961" y="10789"/>
                    <a:pt x="12934" y="10729"/>
                    <a:pt x="12880" y="10707"/>
                  </a:cubicBezTo>
                  <a:cubicBezTo>
                    <a:pt x="12867" y="10702"/>
                    <a:pt x="12853" y="10699"/>
                    <a:pt x="12840" y="10699"/>
                  </a:cubicBezTo>
                  <a:close/>
                  <a:moveTo>
                    <a:pt x="5124" y="10966"/>
                  </a:moveTo>
                  <a:cubicBezTo>
                    <a:pt x="5094" y="10966"/>
                    <a:pt x="5063" y="10980"/>
                    <a:pt x="5042" y="11005"/>
                  </a:cubicBezTo>
                  <a:cubicBezTo>
                    <a:pt x="5006" y="11049"/>
                    <a:pt x="5013" y="11115"/>
                    <a:pt x="5058" y="11152"/>
                  </a:cubicBezTo>
                  <a:cubicBezTo>
                    <a:pt x="5110" y="11198"/>
                    <a:pt x="5166" y="11241"/>
                    <a:pt x="5218" y="11285"/>
                  </a:cubicBezTo>
                  <a:cubicBezTo>
                    <a:pt x="5238" y="11301"/>
                    <a:pt x="5263" y="11308"/>
                    <a:pt x="5284" y="11308"/>
                  </a:cubicBezTo>
                  <a:cubicBezTo>
                    <a:pt x="5313" y="11308"/>
                    <a:pt x="5344" y="11297"/>
                    <a:pt x="5363" y="11266"/>
                  </a:cubicBezTo>
                  <a:cubicBezTo>
                    <a:pt x="5400" y="11221"/>
                    <a:pt x="5392" y="11156"/>
                    <a:pt x="5350" y="11121"/>
                  </a:cubicBezTo>
                  <a:lnTo>
                    <a:pt x="5189" y="10989"/>
                  </a:lnTo>
                  <a:cubicBezTo>
                    <a:pt x="5170" y="10974"/>
                    <a:pt x="5147" y="10966"/>
                    <a:pt x="5124" y="10966"/>
                  </a:cubicBezTo>
                  <a:close/>
                  <a:moveTo>
                    <a:pt x="18827" y="11046"/>
                  </a:moveTo>
                  <a:cubicBezTo>
                    <a:pt x="18777" y="11046"/>
                    <a:pt x="18732" y="11082"/>
                    <a:pt x="18725" y="11134"/>
                  </a:cubicBezTo>
                  <a:cubicBezTo>
                    <a:pt x="18716" y="11200"/>
                    <a:pt x="18704" y="11268"/>
                    <a:pt x="18691" y="11333"/>
                  </a:cubicBezTo>
                  <a:cubicBezTo>
                    <a:pt x="18677" y="11388"/>
                    <a:pt x="18714" y="11444"/>
                    <a:pt x="18770" y="11455"/>
                  </a:cubicBezTo>
                  <a:cubicBezTo>
                    <a:pt x="18778" y="11459"/>
                    <a:pt x="18783" y="11459"/>
                    <a:pt x="18791" y="11459"/>
                  </a:cubicBezTo>
                  <a:cubicBezTo>
                    <a:pt x="18839" y="11459"/>
                    <a:pt x="18884" y="11424"/>
                    <a:pt x="18894" y="11376"/>
                  </a:cubicBezTo>
                  <a:cubicBezTo>
                    <a:pt x="18909" y="11306"/>
                    <a:pt x="18921" y="11237"/>
                    <a:pt x="18932" y="11165"/>
                  </a:cubicBezTo>
                  <a:cubicBezTo>
                    <a:pt x="18942" y="11107"/>
                    <a:pt x="18903" y="11055"/>
                    <a:pt x="18845" y="11047"/>
                  </a:cubicBezTo>
                  <a:cubicBezTo>
                    <a:pt x="18839" y="11046"/>
                    <a:pt x="18833" y="11046"/>
                    <a:pt x="18827" y="11046"/>
                  </a:cubicBezTo>
                  <a:close/>
                  <a:moveTo>
                    <a:pt x="24093" y="11338"/>
                  </a:moveTo>
                  <a:cubicBezTo>
                    <a:pt x="24051" y="11338"/>
                    <a:pt x="24012" y="11365"/>
                    <a:pt x="23997" y="11405"/>
                  </a:cubicBezTo>
                  <a:cubicBezTo>
                    <a:pt x="23972" y="11471"/>
                    <a:pt x="23949" y="11536"/>
                    <a:pt x="23923" y="11598"/>
                  </a:cubicBezTo>
                  <a:cubicBezTo>
                    <a:pt x="23902" y="11650"/>
                    <a:pt x="23929" y="11712"/>
                    <a:pt x="23981" y="11733"/>
                  </a:cubicBezTo>
                  <a:cubicBezTo>
                    <a:pt x="23995" y="11739"/>
                    <a:pt x="24008" y="11741"/>
                    <a:pt x="24020" y="11741"/>
                  </a:cubicBezTo>
                  <a:cubicBezTo>
                    <a:pt x="24063" y="11741"/>
                    <a:pt x="24103" y="11714"/>
                    <a:pt x="24115" y="11674"/>
                  </a:cubicBezTo>
                  <a:cubicBezTo>
                    <a:pt x="24142" y="11608"/>
                    <a:pt x="24165" y="11542"/>
                    <a:pt x="24190" y="11478"/>
                  </a:cubicBezTo>
                  <a:cubicBezTo>
                    <a:pt x="24211" y="11424"/>
                    <a:pt x="24182" y="11364"/>
                    <a:pt x="24130" y="11345"/>
                  </a:cubicBezTo>
                  <a:cubicBezTo>
                    <a:pt x="24118" y="11340"/>
                    <a:pt x="24106" y="11338"/>
                    <a:pt x="24093" y="11338"/>
                  </a:cubicBezTo>
                  <a:close/>
                  <a:moveTo>
                    <a:pt x="5776" y="11482"/>
                  </a:moveTo>
                  <a:cubicBezTo>
                    <a:pt x="5744" y="11482"/>
                    <a:pt x="5713" y="11496"/>
                    <a:pt x="5692" y="11523"/>
                  </a:cubicBezTo>
                  <a:cubicBezTo>
                    <a:pt x="5659" y="11569"/>
                    <a:pt x="5669" y="11635"/>
                    <a:pt x="5715" y="11668"/>
                  </a:cubicBezTo>
                  <a:cubicBezTo>
                    <a:pt x="5769" y="11710"/>
                    <a:pt x="5825" y="11751"/>
                    <a:pt x="5883" y="11791"/>
                  </a:cubicBezTo>
                  <a:cubicBezTo>
                    <a:pt x="5902" y="11803"/>
                    <a:pt x="5922" y="11811"/>
                    <a:pt x="5943" y="11811"/>
                  </a:cubicBezTo>
                  <a:cubicBezTo>
                    <a:pt x="5978" y="11811"/>
                    <a:pt x="6009" y="11797"/>
                    <a:pt x="6028" y="11768"/>
                  </a:cubicBezTo>
                  <a:cubicBezTo>
                    <a:pt x="6063" y="11722"/>
                    <a:pt x="6049" y="11656"/>
                    <a:pt x="6005" y="11623"/>
                  </a:cubicBezTo>
                  <a:cubicBezTo>
                    <a:pt x="5949" y="11585"/>
                    <a:pt x="5893" y="11542"/>
                    <a:pt x="5837" y="11502"/>
                  </a:cubicBezTo>
                  <a:cubicBezTo>
                    <a:pt x="5819" y="11488"/>
                    <a:pt x="5798" y="11482"/>
                    <a:pt x="5776" y="11482"/>
                  </a:cubicBezTo>
                  <a:close/>
                  <a:moveTo>
                    <a:pt x="12624" y="11497"/>
                  </a:moveTo>
                  <a:cubicBezTo>
                    <a:pt x="12574" y="11497"/>
                    <a:pt x="12529" y="11533"/>
                    <a:pt x="12521" y="11585"/>
                  </a:cubicBezTo>
                  <a:cubicBezTo>
                    <a:pt x="12509" y="11654"/>
                    <a:pt x="12499" y="11726"/>
                    <a:pt x="12492" y="11797"/>
                  </a:cubicBezTo>
                  <a:cubicBezTo>
                    <a:pt x="12484" y="11851"/>
                    <a:pt x="12526" y="11905"/>
                    <a:pt x="12584" y="11909"/>
                  </a:cubicBezTo>
                  <a:lnTo>
                    <a:pt x="12596" y="11909"/>
                  </a:lnTo>
                  <a:cubicBezTo>
                    <a:pt x="12648" y="11909"/>
                    <a:pt x="12693" y="11871"/>
                    <a:pt x="12700" y="11817"/>
                  </a:cubicBezTo>
                  <a:cubicBezTo>
                    <a:pt x="12706" y="11749"/>
                    <a:pt x="12716" y="11681"/>
                    <a:pt x="12725" y="11616"/>
                  </a:cubicBezTo>
                  <a:cubicBezTo>
                    <a:pt x="12733" y="11560"/>
                    <a:pt x="12695" y="11507"/>
                    <a:pt x="12639" y="11498"/>
                  </a:cubicBezTo>
                  <a:cubicBezTo>
                    <a:pt x="12634" y="11497"/>
                    <a:pt x="12629" y="11497"/>
                    <a:pt x="12624" y="11497"/>
                  </a:cubicBezTo>
                  <a:close/>
                  <a:moveTo>
                    <a:pt x="18604" y="11849"/>
                  </a:moveTo>
                  <a:cubicBezTo>
                    <a:pt x="18563" y="11849"/>
                    <a:pt x="18525" y="11872"/>
                    <a:pt x="18509" y="11913"/>
                  </a:cubicBezTo>
                  <a:cubicBezTo>
                    <a:pt x="18484" y="11973"/>
                    <a:pt x="18455" y="12035"/>
                    <a:pt x="18426" y="12097"/>
                  </a:cubicBezTo>
                  <a:cubicBezTo>
                    <a:pt x="18403" y="12147"/>
                    <a:pt x="18424" y="12209"/>
                    <a:pt x="18474" y="12234"/>
                  </a:cubicBezTo>
                  <a:cubicBezTo>
                    <a:pt x="18490" y="12242"/>
                    <a:pt x="18507" y="12244"/>
                    <a:pt x="18521" y="12244"/>
                  </a:cubicBezTo>
                  <a:cubicBezTo>
                    <a:pt x="18559" y="12244"/>
                    <a:pt x="18596" y="12222"/>
                    <a:pt x="18613" y="12188"/>
                  </a:cubicBezTo>
                  <a:cubicBezTo>
                    <a:pt x="18644" y="12122"/>
                    <a:pt x="18673" y="12058"/>
                    <a:pt x="18700" y="11992"/>
                  </a:cubicBezTo>
                  <a:cubicBezTo>
                    <a:pt x="18722" y="11938"/>
                    <a:pt x="18696" y="11878"/>
                    <a:pt x="18644" y="11857"/>
                  </a:cubicBezTo>
                  <a:cubicBezTo>
                    <a:pt x="18631" y="11852"/>
                    <a:pt x="18617" y="11849"/>
                    <a:pt x="18604" y="11849"/>
                  </a:cubicBezTo>
                  <a:close/>
                  <a:moveTo>
                    <a:pt x="6458" y="11954"/>
                  </a:moveTo>
                  <a:cubicBezTo>
                    <a:pt x="6425" y="11954"/>
                    <a:pt x="6391" y="11971"/>
                    <a:pt x="6370" y="12002"/>
                  </a:cubicBezTo>
                  <a:cubicBezTo>
                    <a:pt x="6339" y="12048"/>
                    <a:pt x="6355" y="12112"/>
                    <a:pt x="6403" y="12145"/>
                  </a:cubicBezTo>
                  <a:cubicBezTo>
                    <a:pt x="6461" y="12184"/>
                    <a:pt x="6521" y="12222"/>
                    <a:pt x="6579" y="12257"/>
                  </a:cubicBezTo>
                  <a:cubicBezTo>
                    <a:pt x="6596" y="12271"/>
                    <a:pt x="6615" y="12275"/>
                    <a:pt x="6635" y="12275"/>
                  </a:cubicBezTo>
                  <a:cubicBezTo>
                    <a:pt x="6671" y="12275"/>
                    <a:pt x="6704" y="12257"/>
                    <a:pt x="6718" y="12224"/>
                  </a:cubicBezTo>
                  <a:cubicBezTo>
                    <a:pt x="6751" y="12176"/>
                    <a:pt x="6735" y="12112"/>
                    <a:pt x="6687" y="12081"/>
                  </a:cubicBezTo>
                  <a:cubicBezTo>
                    <a:pt x="6629" y="12045"/>
                    <a:pt x="6571" y="12006"/>
                    <a:pt x="6513" y="11971"/>
                  </a:cubicBezTo>
                  <a:cubicBezTo>
                    <a:pt x="6496" y="11959"/>
                    <a:pt x="6477" y="11954"/>
                    <a:pt x="6458" y="11954"/>
                  </a:cubicBezTo>
                  <a:close/>
                  <a:moveTo>
                    <a:pt x="23775" y="12103"/>
                  </a:moveTo>
                  <a:cubicBezTo>
                    <a:pt x="23735" y="12103"/>
                    <a:pt x="23697" y="12125"/>
                    <a:pt x="23680" y="12164"/>
                  </a:cubicBezTo>
                  <a:cubicBezTo>
                    <a:pt x="23651" y="12226"/>
                    <a:pt x="23622" y="12290"/>
                    <a:pt x="23591" y="12350"/>
                  </a:cubicBezTo>
                  <a:cubicBezTo>
                    <a:pt x="23566" y="12402"/>
                    <a:pt x="23589" y="12464"/>
                    <a:pt x="23639" y="12489"/>
                  </a:cubicBezTo>
                  <a:cubicBezTo>
                    <a:pt x="23653" y="12497"/>
                    <a:pt x="23670" y="12499"/>
                    <a:pt x="23686" y="12499"/>
                  </a:cubicBezTo>
                  <a:cubicBezTo>
                    <a:pt x="23724" y="12499"/>
                    <a:pt x="23759" y="12479"/>
                    <a:pt x="23777" y="12439"/>
                  </a:cubicBezTo>
                  <a:cubicBezTo>
                    <a:pt x="23808" y="12375"/>
                    <a:pt x="23838" y="12313"/>
                    <a:pt x="23867" y="12251"/>
                  </a:cubicBezTo>
                  <a:cubicBezTo>
                    <a:pt x="23893" y="12199"/>
                    <a:pt x="23871" y="12137"/>
                    <a:pt x="23817" y="12112"/>
                  </a:cubicBezTo>
                  <a:cubicBezTo>
                    <a:pt x="23804" y="12106"/>
                    <a:pt x="23789" y="12103"/>
                    <a:pt x="23775" y="12103"/>
                  </a:cubicBezTo>
                  <a:close/>
                  <a:moveTo>
                    <a:pt x="7169" y="12386"/>
                  </a:moveTo>
                  <a:cubicBezTo>
                    <a:pt x="7133" y="12386"/>
                    <a:pt x="7099" y="12405"/>
                    <a:pt x="7079" y="12439"/>
                  </a:cubicBezTo>
                  <a:cubicBezTo>
                    <a:pt x="7050" y="12489"/>
                    <a:pt x="7068" y="12553"/>
                    <a:pt x="7118" y="12582"/>
                  </a:cubicBezTo>
                  <a:cubicBezTo>
                    <a:pt x="7180" y="12615"/>
                    <a:pt x="7241" y="12649"/>
                    <a:pt x="7301" y="12682"/>
                  </a:cubicBezTo>
                  <a:cubicBezTo>
                    <a:pt x="7319" y="12690"/>
                    <a:pt x="7334" y="12696"/>
                    <a:pt x="7352" y="12696"/>
                  </a:cubicBezTo>
                  <a:cubicBezTo>
                    <a:pt x="7388" y="12696"/>
                    <a:pt x="7425" y="12676"/>
                    <a:pt x="7441" y="12642"/>
                  </a:cubicBezTo>
                  <a:cubicBezTo>
                    <a:pt x="7468" y="12593"/>
                    <a:pt x="7450" y="12528"/>
                    <a:pt x="7400" y="12503"/>
                  </a:cubicBezTo>
                  <a:cubicBezTo>
                    <a:pt x="7342" y="12468"/>
                    <a:pt x="7282" y="12435"/>
                    <a:pt x="7222" y="12400"/>
                  </a:cubicBezTo>
                  <a:cubicBezTo>
                    <a:pt x="7205" y="12391"/>
                    <a:pt x="7187" y="12386"/>
                    <a:pt x="7169" y="12386"/>
                  </a:cubicBezTo>
                  <a:close/>
                  <a:moveTo>
                    <a:pt x="12584" y="12325"/>
                  </a:moveTo>
                  <a:cubicBezTo>
                    <a:pt x="12581" y="12325"/>
                    <a:pt x="12579" y="12325"/>
                    <a:pt x="12577" y="12325"/>
                  </a:cubicBezTo>
                  <a:cubicBezTo>
                    <a:pt x="12519" y="12331"/>
                    <a:pt x="12474" y="12379"/>
                    <a:pt x="12480" y="12437"/>
                  </a:cubicBezTo>
                  <a:cubicBezTo>
                    <a:pt x="12484" y="12506"/>
                    <a:pt x="12492" y="12580"/>
                    <a:pt x="12501" y="12649"/>
                  </a:cubicBezTo>
                  <a:cubicBezTo>
                    <a:pt x="12509" y="12700"/>
                    <a:pt x="12555" y="12738"/>
                    <a:pt x="12606" y="12738"/>
                  </a:cubicBezTo>
                  <a:lnTo>
                    <a:pt x="12619" y="12738"/>
                  </a:lnTo>
                  <a:cubicBezTo>
                    <a:pt x="12677" y="12731"/>
                    <a:pt x="12716" y="12680"/>
                    <a:pt x="12710" y="12622"/>
                  </a:cubicBezTo>
                  <a:cubicBezTo>
                    <a:pt x="12700" y="12557"/>
                    <a:pt x="12693" y="12489"/>
                    <a:pt x="12687" y="12421"/>
                  </a:cubicBezTo>
                  <a:cubicBezTo>
                    <a:pt x="12683" y="12366"/>
                    <a:pt x="12637" y="12325"/>
                    <a:pt x="12584" y="12325"/>
                  </a:cubicBezTo>
                  <a:close/>
                  <a:moveTo>
                    <a:pt x="18199" y="12566"/>
                  </a:moveTo>
                  <a:cubicBezTo>
                    <a:pt x="18166" y="12566"/>
                    <a:pt x="18135" y="12581"/>
                    <a:pt x="18115" y="12609"/>
                  </a:cubicBezTo>
                  <a:cubicBezTo>
                    <a:pt x="18076" y="12663"/>
                    <a:pt x="18036" y="12717"/>
                    <a:pt x="17991" y="12767"/>
                  </a:cubicBezTo>
                  <a:cubicBezTo>
                    <a:pt x="17952" y="12814"/>
                    <a:pt x="17960" y="12879"/>
                    <a:pt x="18003" y="12914"/>
                  </a:cubicBezTo>
                  <a:cubicBezTo>
                    <a:pt x="18026" y="12931"/>
                    <a:pt x="18047" y="12939"/>
                    <a:pt x="18072" y="12939"/>
                  </a:cubicBezTo>
                  <a:cubicBezTo>
                    <a:pt x="18101" y="12939"/>
                    <a:pt x="18130" y="12928"/>
                    <a:pt x="18148" y="12901"/>
                  </a:cubicBezTo>
                  <a:cubicBezTo>
                    <a:pt x="18194" y="12845"/>
                    <a:pt x="18240" y="12789"/>
                    <a:pt x="18281" y="12731"/>
                  </a:cubicBezTo>
                  <a:cubicBezTo>
                    <a:pt x="18316" y="12686"/>
                    <a:pt x="18306" y="12620"/>
                    <a:pt x="18260" y="12586"/>
                  </a:cubicBezTo>
                  <a:cubicBezTo>
                    <a:pt x="18241" y="12573"/>
                    <a:pt x="18220" y="12566"/>
                    <a:pt x="18199" y="12566"/>
                  </a:cubicBezTo>
                  <a:close/>
                  <a:moveTo>
                    <a:pt x="7903" y="12777"/>
                  </a:moveTo>
                  <a:cubicBezTo>
                    <a:pt x="7865" y="12777"/>
                    <a:pt x="7829" y="12799"/>
                    <a:pt x="7810" y="12835"/>
                  </a:cubicBezTo>
                  <a:cubicBezTo>
                    <a:pt x="7784" y="12889"/>
                    <a:pt x="7806" y="12949"/>
                    <a:pt x="7856" y="12976"/>
                  </a:cubicBezTo>
                  <a:cubicBezTo>
                    <a:pt x="7920" y="13007"/>
                    <a:pt x="7982" y="13038"/>
                    <a:pt x="8045" y="13067"/>
                  </a:cubicBezTo>
                  <a:cubicBezTo>
                    <a:pt x="8059" y="13074"/>
                    <a:pt x="8076" y="13076"/>
                    <a:pt x="8092" y="13076"/>
                  </a:cubicBezTo>
                  <a:cubicBezTo>
                    <a:pt x="8130" y="13076"/>
                    <a:pt x="8165" y="13055"/>
                    <a:pt x="8184" y="13017"/>
                  </a:cubicBezTo>
                  <a:cubicBezTo>
                    <a:pt x="8212" y="12964"/>
                    <a:pt x="8186" y="12903"/>
                    <a:pt x="8136" y="12877"/>
                  </a:cubicBezTo>
                  <a:cubicBezTo>
                    <a:pt x="8074" y="12848"/>
                    <a:pt x="8011" y="12821"/>
                    <a:pt x="7951" y="12789"/>
                  </a:cubicBezTo>
                  <a:cubicBezTo>
                    <a:pt x="7935" y="12781"/>
                    <a:pt x="7919" y="12777"/>
                    <a:pt x="7903" y="12777"/>
                  </a:cubicBezTo>
                  <a:close/>
                  <a:moveTo>
                    <a:pt x="23394" y="12844"/>
                  </a:moveTo>
                  <a:cubicBezTo>
                    <a:pt x="23358" y="12844"/>
                    <a:pt x="23323" y="12861"/>
                    <a:pt x="23303" y="12895"/>
                  </a:cubicBezTo>
                  <a:cubicBezTo>
                    <a:pt x="23266" y="12955"/>
                    <a:pt x="23234" y="13015"/>
                    <a:pt x="23197" y="13073"/>
                  </a:cubicBezTo>
                  <a:cubicBezTo>
                    <a:pt x="23166" y="13121"/>
                    <a:pt x="23183" y="13185"/>
                    <a:pt x="23232" y="13214"/>
                  </a:cubicBezTo>
                  <a:cubicBezTo>
                    <a:pt x="23247" y="13223"/>
                    <a:pt x="23265" y="13229"/>
                    <a:pt x="23284" y="13229"/>
                  </a:cubicBezTo>
                  <a:cubicBezTo>
                    <a:pt x="23321" y="13229"/>
                    <a:pt x="23353" y="13210"/>
                    <a:pt x="23377" y="13181"/>
                  </a:cubicBezTo>
                  <a:cubicBezTo>
                    <a:pt x="23415" y="13121"/>
                    <a:pt x="23448" y="13059"/>
                    <a:pt x="23485" y="12999"/>
                  </a:cubicBezTo>
                  <a:cubicBezTo>
                    <a:pt x="23512" y="12949"/>
                    <a:pt x="23496" y="12885"/>
                    <a:pt x="23446" y="12856"/>
                  </a:cubicBezTo>
                  <a:cubicBezTo>
                    <a:pt x="23430" y="12848"/>
                    <a:pt x="23412" y="12844"/>
                    <a:pt x="23394" y="12844"/>
                  </a:cubicBezTo>
                  <a:close/>
                  <a:moveTo>
                    <a:pt x="8658" y="13127"/>
                  </a:moveTo>
                  <a:cubicBezTo>
                    <a:pt x="8618" y="13127"/>
                    <a:pt x="8579" y="13150"/>
                    <a:pt x="8561" y="13190"/>
                  </a:cubicBezTo>
                  <a:cubicBezTo>
                    <a:pt x="8540" y="13241"/>
                    <a:pt x="8565" y="13304"/>
                    <a:pt x="8617" y="13326"/>
                  </a:cubicBezTo>
                  <a:cubicBezTo>
                    <a:pt x="8683" y="13353"/>
                    <a:pt x="8745" y="13378"/>
                    <a:pt x="8811" y="13405"/>
                  </a:cubicBezTo>
                  <a:cubicBezTo>
                    <a:pt x="8822" y="13411"/>
                    <a:pt x="8838" y="13413"/>
                    <a:pt x="8849" y="13413"/>
                  </a:cubicBezTo>
                  <a:cubicBezTo>
                    <a:pt x="8890" y="13413"/>
                    <a:pt x="8928" y="13388"/>
                    <a:pt x="8946" y="13349"/>
                  </a:cubicBezTo>
                  <a:cubicBezTo>
                    <a:pt x="8967" y="13297"/>
                    <a:pt x="8942" y="13237"/>
                    <a:pt x="8888" y="13214"/>
                  </a:cubicBezTo>
                  <a:cubicBezTo>
                    <a:pt x="8822" y="13187"/>
                    <a:pt x="8760" y="13161"/>
                    <a:pt x="8697" y="13134"/>
                  </a:cubicBezTo>
                  <a:cubicBezTo>
                    <a:pt x="8684" y="13129"/>
                    <a:pt x="8671" y="13127"/>
                    <a:pt x="8658" y="13127"/>
                  </a:cubicBezTo>
                  <a:close/>
                  <a:moveTo>
                    <a:pt x="17627" y="13167"/>
                  </a:moveTo>
                  <a:cubicBezTo>
                    <a:pt x="17605" y="13167"/>
                    <a:pt x="17582" y="13175"/>
                    <a:pt x="17562" y="13190"/>
                  </a:cubicBezTo>
                  <a:cubicBezTo>
                    <a:pt x="17508" y="13233"/>
                    <a:pt x="17456" y="13275"/>
                    <a:pt x="17400" y="13314"/>
                  </a:cubicBezTo>
                  <a:cubicBezTo>
                    <a:pt x="17352" y="13347"/>
                    <a:pt x="17342" y="13413"/>
                    <a:pt x="17377" y="13459"/>
                  </a:cubicBezTo>
                  <a:cubicBezTo>
                    <a:pt x="17398" y="13488"/>
                    <a:pt x="17429" y="13502"/>
                    <a:pt x="17460" y="13502"/>
                  </a:cubicBezTo>
                  <a:cubicBezTo>
                    <a:pt x="17483" y="13502"/>
                    <a:pt x="17504" y="13494"/>
                    <a:pt x="17522" y="13482"/>
                  </a:cubicBezTo>
                  <a:cubicBezTo>
                    <a:pt x="17580" y="13438"/>
                    <a:pt x="17634" y="13395"/>
                    <a:pt x="17690" y="13353"/>
                  </a:cubicBezTo>
                  <a:cubicBezTo>
                    <a:pt x="17736" y="13318"/>
                    <a:pt x="17744" y="13250"/>
                    <a:pt x="17707" y="13208"/>
                  </a:cubicBezTo>
                  <a:cubicBezTo>
                    <a:pt x="17687" y="13181"/>
                    <a:pt x="17657" y="13167"/>
                    <a:pt x="17627" y="13167"/>
                  </a:cubicBezTo>
                  <a:close/>
                  <a:moveTo>
                    <a:pt x="12741" y="13137"/>
                  </a:moveTo>
                  <a:cubicBezTo>
                    <a:pt x="12731" y="13137"/>
                    <a:pt x="12720" y="13139"/>
                    <a:pt x="12710" y="13142"/>
                  </a:cubicBezTo>
                  <a:cubicBezTo>
                    <a:pt x="12654" y="13160"/>
                    <a:pt x="12623" y="13217"/>
                    <a:pt x="12639" y="13272"/>
                  </a:cubicBezTo>
                  <a:cubicBezTo>
                    <a:pt x="12662" y="13339"/>
                    <a:pt x="12683" y="13407"/>
                    <a:pt x="12706" y="13474"/>
                  </a:cubicBezTo>
                  <a:cubicBezTo>
                    <a:pt x="12722" y="13519"/>
                    <a:pt x="12760" y="13546"/>
                    <a:pt x="12803" y="13546"/>
                  </a:cubicBezTo>
                  <a:cubicBezTo>
                    <a:pt x="12816" y="13546"/>
                    <a:pt x="12826" y="13542"/>
                    <a:pt x="12839" y="13536"/>
                  </a:cubicBezTo>
                  <a:cubicBezTo>
                    <a:pt x="12894" y="13517"/>
                    <a:pt x="12923" y="13455"/>
                    <a:pt x="12903" y="13403"/>
                  </a:cubicBezTo>
                  <a:cubicBezTo>
                    <a:pt x="12880" y="13339"/>
                    <a:pt x="12859" y="13277"/>
                    <a:pt x="12839" y="13212"/>
                  </a:cubicBezTo>
                  <a:cubicBezTo>
                    <a:pt x="12825" y="13166"/>
                    <a:pt x="12785" y="13137"/>
                    <a:pt x="12741" y="13137"/>
                  </a:cubicBezTo>
                  <a:close/>
                  <a:moveTo>
                    <a:pt x="9431" y="13426"/>
                  </a:moveTo>
                  <a:cubicBezTo>
                    <a:pt x="9388" y="13426"/>
                    <a:pt x="9348" y="13453"/>
                    <a:pt x="9332" y="13494"/>
                  </a:cubicBezTo>
                  <a:cubicBezTo>
                    <a:pt x="9313" y="13548"/>
                    <a:pt x="9342" y="13608"/>
                    <a:pt x="9396" y="13627"/>
                  </a:cubicBezTo>
                  <a:cubicBezTo>
                    <a:pt x="9460" y="13652"/>
                    <a:pt x="9527" y="13675"/>
                    <a:pt x="9593" y="13697"/>
                  </a:cubicBezTo>
                  <a:cubicBezTo>
                    <a:pt x="9605" y="13701"/>
                    <a:pt x="9614" y="13703"/>
                    <a:pt x="9628" y="13703"/>
                  </a:cubicBezTo>
                  <a:cubicBezTo>
                    <a:pt x="9670" y="13703"/>
                    <a:pt x="9711" y="13675"/>
                    <a:pt x="9726" y="13633"/>
                  </a:cubicBezTo>
                  <a:cubicBezTo>
                    <a:pt x="9744" y="13577"/>
                    <a:pt x="9715" y="13519"/>
                    <a:pt x="9661" y="13500"/>
                  </a:cubicBezTo>
                  <a:cubicBezTo>
                    <a:pt x="9595" y="13478"/>
                    <a:pt x="9531" y="13455"/>
                    <a:pt x="9466" y="13432"/>
                  </a:cubicBezTo>
                  <a:cubicBezTo>
                    <a:pt x="9454" y="13428"/>
                    <a:pt x="9442" y="13426"/>
                    <a:pt x="9431" y="13426"/>
                  </a:cubicBezTo>
                  <a:close/>
                  <a:moveTo>
                    <a:pt x="22942" y="13540"/>
                  </a:moveTo>
                  <a:cubicBezTo>
                    <a:pt x="22909" y="13540"/>
                    <a:pt x="22877" y="13555"/>
                    <a:pt x="22857" y="13583"/>
                  </a:cubicBezTo>
                  <a:lnTo>
                    <a:pt x="22849" y="13594"/>
                  </a:lnTo>
                  <a:cubicBezTo>
                    <a:pt x="22810" y="13645"/>
                    <a:pt x="22772" y="13697"/>
                    <a:pt x="22733" y="13749"/>
                  </a:cubicBezTo>
                  <a:cubicBezTo>
                    <a:pt x="22696" y="13793"/>
                    <a:pt x="22706" y="13859"/>
                    <a:pt x="22752" y="13894"/>
                  </a:cubicBezTo>
                  <a:cubicBezTo>
                    <a:pt x="22772" y="13907"/>
                    <a:pt x="22793" y="13915"/>
                    <a:pt x="22816" y="13915"/>
                  </a:cubicBezTo>
                  <a:cubicBezTo>
                    <a:pt x="22847" y="13915"/>
                    <a:pt x="22878" y="13900"/>
                    <a:pt x="22899" y="13873"/>
                  </a:cubicBezTo>
                  <a:cubicBezTo>
                    <a:pt x="22942" y="13820"/>
                    <a:pt x="22980" y="13766"/>
                    <a:pt x="23019" y="13714"/>
                  </a:cubicBezTo>
                  <a:lnTo>
                    <a:pt x="23025" y="13704"/>
                  </a:lnTo>
                  <a:cubicBezTo>
                    <a:pt x="23060" y="13658"/>
                    <a:pt x="23048" y="13594"/>
                    <a:pt x="23002" y="13560"/>
                  </a:cubicBezTo>
                  <a:cubicBezTo>
                    <a:pt x="22984" y="13546"/>
                    <a:pt x="22963" y="13540"/>
                    <a:pt x="22942" y="13540"/>
                  </a:cubicBezTo>
                  <a:close/>
                  <a:moveTo>
                    <a:pt x="16929" y="13621"/>
                  </a:moveTo>
                  <a:cubicBezTo>
                    <a:pt x="16912" y="13621"/>
                    <a:pt x="16895" y="13625"/>
                    <a:pt x="16880" y="13633"/>
                  </a:cubicBezTo>
                  <a:cubicBezTo>
                    <a:pt x="16822" y="13664"/>
                    <a:pt x="16760" y="13693"/>
                    <a:pt x="16698" y="13722"/>
                  </a:cubicBezTo>
                  <a:cubicBezTo>
                    <a:pt x="16646" y="13745"/>
                    <a:pt x="16625" y="13807"/>
                    <a:pt x="16648" y="13859"/>
                  </a:cubicBezTo>
                  <a:cubicBezTo>
                    <a:pt x="16666" y="13898"/>
                    <a:pt x="16704" y="13919"/>
                    <a:pt x="16743" y="13919"/>
                  </a:cubicBezTo>
                  <a:cubicBezTo>
                    <a:pt x="16760" y="13919"/>
                    <a:pt x="16774" y="13915"/>
                    <a:pt x="16785" y="13909"/>
                  </a:cubicBezTo>
                  <a:cubicBezTo>
                    <a:pt x="16851" y="13878"/>
                    <a:pt x="16915" y="13849"/>
                    <a:pt x="16977" y="13817"/>
                  </a:cubicBezTo>
                  <a:cubicBezTo>
                    <a:pt x="17029" y="13789"/>
                    <a:pt x="17048" y="13726"/>
                    <a:pt x="17021" y="13675"/>
                  </a:cubicBezTo>
                  <a:cubicBezTo>
                    <a:pt x="17002" y="13641"/>
                    <a:pt x="16966" y="13621"/>
                    <a:pt x="16929" y="13621"/>
                  </a:cubicBezTo>
                  <a:close/>
                  <a:moveTo>
                    <a:pt x="10223" y="13683"/>
                  </a:moveTo>
                  <a:cubicBezTo>
                    <a:pt x="10179" y="13683"/>
                    <a:pt x="10137" y="13712"/>
                    <a:pt x="10123" y="13759"/>
                  </a:cubicBezTo>
                  <a:cubicBezTo>
                    <a:pt x="10105" y="13811"/>
                    <a:pt x="10136" y="13869"/>
                    <a:pt x="10192" y="13886"/>
                  </a:cubicBezTo>
                  <a:cubicBezTo>
                    <a:pt x="10258" y="13905"/>
                    <a:pt x="10326" y="13925"/>
                    <a:pt x="10393" y="13944"/>
                  </a:cubicBezTo>
                  <a:cubicBezTo>
                    <a:pt x="10403" y="13946"/>
                    <a:pt x="10412" y="13948"/>
                    <a:pt x="10422" y="13948"/>
                  </a:cubicBezTo>
                  <a:cubicBezTo>
                    <a:pt x="10468" y="13948"/>
                    <a:pt x="10509" y="13919"/>
                    <a:pt x="10521" y="13871"/>
                  </a:cubicBezTo>
                  <a:cubicBezTo>
                    <a:pt x="10536" y="13817"/>
                    <a:pt x="10503" y="13759"/>
                    <a:pt x="10449" y="13743"/>
                  </a:cubicBezTo>
                  <a:cubicBezTo>
                    <a:pt x="10383" y="13726"/>
                    <a:pt x="10316" y="13706"/>
                    <a:pt x="10250" y="13687"/>
                  </a:cubicBezTo>
                  <a:cubicBezTo>
                    <a:pt x="10241" y="13684"/>
                    <a:pt x="10232" y="13683"/>
                    <a:pt x="10223" y="13683"/>
                  </a:cubicBezTo>
                  <a:close/>
                  <a:moveTo>
                    <a:pt x="11025" y="13895"/>
                  </a:moveTo>
                  <a:cubicBezTo>
                    <a:pt x="10977" y="13895"/>
                    <a:pt x="10934" y="13927"/>
                    <a:pt x="10925" y="13975"/>
                  </a:cubicBezTo>
                  <a:cubicBezTo>
                    <a:pt x="10909" y="14033"/>
                    <a:pt x="10946" y="14089"/>
                    <a:pt x="11002" y="14101"/>
                  </a:cubicBezTo>
                  <a:cubicBezTo>
                    <a:pt x="11071" y="14118"/>
                    <a:pt x="11139" y="14131"/>
                    <a:pt x="11207" y="14147"/>
                  </a:cubicBezTo>
                  <a:cubicBezTo>
                    <a:pt x="11214" y="14149"/>
                    <a:pt x="11222" y="14149"/>
                    <a:pt x="11228" y="14149"/>
                  </a:cubicBezTo>
                  <a:cubicBezTo>
                    <a:pt x="11276" y="14149"/>
                    <a:pt x="11321" y="14116"/>
                    <a:pt x="11330" y="14068"/>
                  </a:cubicBezTo>
                  <a:cubicBezTo>
                    <a:pt x="11342" y="14012"/>
                    <a:pt x="11305" y="13956"/>
                    <a:pt x="11251" y="13944"/>
                  </a:cubicBezTo>
                  <a:cubicBezTo>
                    <a:pt x="11185" y="13929"/>
                    <a:pt x="11118" y="13913"/>
                    <a:pt x="11050" y="13898"/>
                  </a:cubicBezTo>
                  <a:cubicBezTo>
                    <a:pt x="11042" y="13896"/>
                    <a:pt x="11033" y="13895"/>
                    <a:pt x="11025" y="13895"/>
                  </a:cubicBezTo>
                  <a:close/>
                  <a:moveTo>
                    <a:pt x="16167" y="13937"/>
                  </a:moveTo>
                  <a:cubicBezTo>
                    <a:pt x="16156" y="13937"/>
                    <a:pt x="16145" y="13939"/>
                    <a:pt x="16134" y="13942"/>
                  </a:cubicBezTo>
                  <a:lnTo>
                    <a:pt x="15939" y="14000"/>
                  </a:lnTo>
                  <a:cubicBezTo>
                    <a:pt x="15883" y="14014"/>
                    <a:pt x="15852" y="14072"/>
                    <a:pt x="15866" y="14128"/>
                  </a:cubicBezTo>
                  <a:cubicBezTo>
                    <a:pt x="15879" y="14174"/>
                    <a:pt x="15920" y="14203"/>
                    <a:pt x="15966" y="14203"/>
                  </a:cubicBezTo>
                  <a:cubicBezTo>
                    <a:pt x="15972" y="14203"/>
                    <a:pt x="15981" y="14203"/>
                    <a:pt x="15995" y="14199"/>
                  </a:cubicBezTo>
                  <a:cubicBezTo>
                    <a:pt x="16063" y="14180"/>
                    <a:pt x="16130" y="14160"/>
                    <a:pt x="16198" y="14139"/>
                  </a:cubicBezTo>
                  <a:cubicBezTo>
                    <a:pt x="16252" y="14122"/>
                    <a:pt x="16281" y="14064"/>
                    <a:pt x="16266" y="14010"/>
                  </a:cubicBezTo>
                  <a:cubicBezTo>
                    <a:pt x="16252" y="13965"/>
                    <a:pt x="16211" y="13937"/>
                    <a:pt x="16167" y="13937"/>
                  </a:cubicBezTo>
                  <a:close/>
                  <a:moveTo>
                    <a:pt x="13057" y="13905"/>
                  </a:moveTo>
                  <a:cubicBezTo>
                    <a:pt x="13041" y="13905"/>
                    <a:pt x="13025" y="13909"/>
                    <a:pt x="13010" y="13917"/>
                  </a:cubicBezTo>
                  <a:cubicBezTo>
                    <a:pt x="12957" y="13944"/>
                    <a:pt x="12938" y="14006"/>
                    <a:pt x="12965" y="14058"/>
                  </a:cubicBezTo>
                  <a:cubicBezTo>
                    <a:pt x="12996" y="14120"/>
                    <a:pt x="13033" y="14184"/>
                    <a:pt x="13069" y="14244"/>
                  </a:cubicBezTo>
                  <a:cubicBezTo>
                    <a:pt x="13089" y="14276"/>
                    <a:pt x="13122" y="14294"/>
                    <a:pt x="13158" y="14294"/>
                  </a:cubicBezTo>
                  <a:cubicBezTo>
                    <a:pt x="13178" y="14294"/>
                    <a:pt x="13195" y="14290"/>
                    <a:pt x="13212" y="14280"/>
                  </a:cubicBezTo>
                  <a:cubicBezTo>
                    <a:pt x="13263" y="14251"/>
                    <a:pt x="13276" y="14186"/>
                    <a:pt x="13247" y="14137"/>
                  </a:cubicBezTo>
                  <a:cubicBezTo>
                    <a:pt x="13214" y="14079"/>
                    <a:pt x="13180" y="14021"/>
                    <a:pt x="13149" y="13961"/>
                  </a:cubicBezTo>
                  <a:cubicBezTo>
                    <a:pt x="13130" y="13925"/>
                    <a:pt x="13094" y="13905"/>
                    <a:pt x="13057" y="13905"/>
                  </a:cubicBezTo>
                  <a:close/>
                  <a:moveTo>
                    <a:pt x="11841" y="14056"/>
                  </a:moveTo>
                  <a:cubicBezTo>
                    <a:pt x="11790" y="14056"/>
                    <a:pt x="11747" y="14090"/>
                    <a:pt x="11738" y="14141"/>
                  </a:cubicBezTo>
                  <a:cubicBezTo>
                    <a:pt x="11728" y="14199"/>
                    <a:pt x="11767" y="14253"/>
                    <a:pt x="11823" y="14263"/>
                  </a:cubicBezTo>
                  <a:cubicBezTo>
                    <a:pt x="11893" y="14274"/>
                    <a:pt x="11960" y="14286"/>
                    <a:pt x="12030" y="14296"/>
                  </a:cubicBezTo>
                  <a:cubicBezTo>
                    <a:pt x="12038" y="14300"/>
                    <a:pt x="12043" y="14300"/>
                    <a:pt x="12047" y="14300"/>
                  </a:cubicBezTo>
                  <a:cubicBezTo>
                    <a:pt x="12096" y="14300"/>
                    <a:pt x="12142" y="14263"/>
                    <a:pt x="12150" y="14209"/>
                  </a:cubicBezTo>
                  <a:cubicBezTo>
                    <a:pt x="12159" y="14155"/>
                    <a:pt x="12117" y="14101"/>
                    <a:pt x="12063" y="14091"/>
                  </a:cubicBezTo>
                  <a:cubicBezTo>
                    <a:pt x="11995" y="14079"/>
                    <a:pt x="11927" y="14070"/>
                    <a:pt x="11860" y="14058"/>
                  </a:cubicBezTo>
                  <a:cubicBezTo>
                    <a:pt x="11853" y="14057"/>
                    <a:pt x="11847" y="14056"/>
                    <a:pt x="11841" y="14056"/>
                  </a:cubicBezTo>
                  <a:close/>
                  <a:moveTo>
                    <a:pt x="15357" y="14130"/>
                  </a:moveTo>
                  <a:cubicBezTo>
                    <a:pt x="15352" y="14130"/>
                    <a:pt x="15346" y="14130"/>
                    <a:pt x="15340" y="14131"/>
                  </a:cubicBezTo>
                  <a:cubicBezTo>
                    <a:pt x="15272" y="14145"/>
                    <a:pt x="15205" y="14155"/>
                    <a:pt x="15137" y="14164"/>
                  </a:cubicBezTo>
                  <a:cubicBezTo>
                    <a:pt x="15079" y="14174"/>
                    <a:pt x="15040" y="14224"/>
                    <a:pt x="15048" y="14282"/>
                  </a:cubicBezTo>
                  <a:cubicBezTo>
                    <a:pt x="15058" y="14334"/>
                    <a:pt x="15100" y="14371"/>
                    <a:pt x="15151" y="14371"/>
                  </a:cubicBezTo>
                  <a:lnTo>
                    <a:pt x="15168" y="14371"/>
                  </a:lnTo>
                  <a:cubicBezTo>
                    <a:pt x="15238" y="14359"/>
                    <a:pt x="15305" y="14350"/>
                    <a:pt x="15377" y="14338"/>
                  </a:cubicBezTo>
                  <a:cubicBezTo>
                    <a:pt x="15431" y="14329"/>
                    <a:pt x="15469" y="14273"/>
                    <a:pt x="15460" y="14217"/>
                  </a:cubicBezTo>
                  <a:cubicBezTo>
                    <a:pt x="15451" y="14166"/>
                    <a:pt x="15407" y="14130"/>
                    <a:pt x="15357" y="14130"/>
                  </a:cubicBezTo>
                  <a:close/>
                  <a:moveTo>
                    <a:pt x="12664" y="14173"/>
                  </a:moveTo>
                  <a:cubicBezTo>
                    <a:pt x="12613" y="14173"/>
                    <a:pt x="12568" y="14211"/>
                    <a:pt x="12561" y="14265"/>
                  </a:cubicBezTo>
                  <a:cubicBezTo>
                    <a:pt x="12555" y="14321"/>
                    <a:pt x="12596" y="14371"/>
                    <a:pt x="12654" y="14379"/>
                  </a:cubicBezTo>
                  <a:cubicBezTo>
                    <a:pt x="12722" y="14388"/>
                    <a:pt x="12791" y="14392"/>
                    <a:pt x="12861" y="14400"/>
                  </a:cubicBezTo>
                  <a:lnTo>
                    <a:pt x="12870" y="14400"/>
                  </a:lnTo>
                  <a:cubicBezTo>
                    <a:pt x="12925" y="14400"/>
                    <a:pt x="12971" y="14359"/>
                    <a:pt x="12975" y="14305"/>
                  </a:cubicBezTo>
                  <a:cubicBezTo>
                    <a:pt x="12979" y="14247"/>
                    <a:pt x="12938" y="14197"/>
                    <a:pt x="12880" y="14193"/>
                  </a:cubicBezTo>
                  <a:cubicBezTo>
                    <a:pt x="12812" y="14188"/>
                    <a:pt x="12743" y="14180"/>
                    <a:pt x="12675" y="14174"/>
                  </a:cubicBezTo>
                  <a:cubicBezTo>
                    <a:pt x="12672" y="14174"/>
                    <a:pt x="12668" y="14173"/>
                    <a:pt x="12664" y="14173"/>
                  </a:cubicBezTo>
                  <a:close/>
                  <a:moveTo>
                    <a:pt x="14526" y="14226"/>
                  </a:moveTo>
                  <a:cubicBezTo>
                    <a:pt x="14525" y="14226"/>
                    <a:pt x="14524" y="14226"/>
                    <a:pt x="14523" y="14226"/>
                  </a:cubicBezTo>
                  <a:cubicBezTo>
                    <a:pt x="14455" y="14228"/>
                    <a:pt x="14385" y="14234"/>
                    <a:pt x="14318" y="14236"/>
                  </a:cubicBezTo>
                  <a:cubicBezTo>
                    <a:pt x="14262" y="14238"/>
                    <a:pt x="14217" y="14286"/>
                    <a:pt x="14219" y="14344"/>
                  </a:cubicBezTo>
                  <a:cubicBezTo>
                    <a:pt x="14221" y="14400"/>
                    <a:pt x="14267" y="14445"/>
                    <a:pt x="14324" y="14445"/>
                  </a:cubicBezTo>
                  <a:lnTo>
                    <a:pt x="14327" y="14445"/>
                  </a:lnTo>
                  <a:cubicBezTo>
                    <a:pt x="14397" y="14441"/>
                    <a:pt x="14467" y="14439"/>
                    <a:pt x="14538" y="14435"/>
                  </a:cubicBezTo>
                  <a:cubicBezTo>
                    <a:pt x="14594" y="14429"/>
                    <a:pt x="14637" y="14381"/>
                    <a:pt x="14635" y="14323"/>
                  </a:cubicBezTo>
                  <a:cubicBezTo>
                    <a:pt x="14629" y="14268"/>
                    <a:pt x="14581" y="14226"/>
                    <a:pt x="14526" y="14226"/>
                  </a:cubicBezTo>
                  <a:close/>
                  <a:moveTo>
                    <a:pt x="13493" y="14234"/>
                  </a:moveTo>
                  <a:cubicBezTo>
                    <a:pt x="13436" y="14234"/>
                    <a:pt x="13390" y="14276"/>
                    <a:pt x="13388" y="14332"/>
                  </a:cubicBezTo>
                  <a:cubicBezTo>
                    <a:pt x="13386" y="14390"/>
                    <a:pt x="13429" y="14439"/>
                    <a:pt x="13487" y="14441"/>
                  </a:cubicBezTo>
                  <a:lnTo>
                    <a:pt x="13697" y="14448"/>
                  </a:lnTo>
                  <a:lnTo>
                    <a:pt x="13699" y="14448"/>
                  </a:lnTo>
                  <a:cubicBezTo>
                    <a:pt x="13757" y="14448"/>
                    <a:pt x="13804" y="14402"/>
                    <a:pt x="13804" y="14348"/>
                  </a:cubicBezTo>
                  <a:cubicBezTo>
                    <a:pt x="13806" y="14290"/>
                    <a:pt x="13759" y="14244"/>
                    <a:pt x="13701" y="14242"/>
                  </a:cubicBezTo>
                  <a:cubicBezTo>
                    <a:pt x="13634" y="14238"/>
                    <a:pt x="13564" y="14236"/>
                    <a:pt x="13496" y="14234"/>
                  </a:cubicBezTo>
                  <a:cubicBezTo>
                    <a:pt x="13495" y="14234"/>
                    <a:pt x="13494" y="14234"/>
                    <a:pt x="13493" y="14234"/>
                  </a:cubicBezTo>
                  <a:close/>
                  <a:moveTo>
                    <a:pt x="22415" y="14185"/>
                  </a:moveTo>
                  <a:cubicBezTo>
                    <a:pt x="22387" y="14185"/>
                    <a:pt x="22359" y="14196"/>
                    <a:pt x="22339" y="14218"/>
                  </a:cubicBezTo>
                  <a:cubicBezTo>
                    <a:pt x="22294" y="14271"/>
                    <a:pt x="22246" y="14319"/>
                    <a:pt x="22200" y="14369"/>
                  </a:cubicBezTo>
                  <a:cubicBezTo>
                    <a:pt x="22161" y="14410"/>
                    <a:pt x="22163" y="14477"/>
                    <a:pt x="22204" y="14516"/>
                  </a:cubicBezTo>
                  <a:cubicBezTo>
                    <a:pt x="22227" y="14535"/>
                    <a:pt x="22250" y="14545"/>
                    <a:pt x="22277" y="14545"/>
                  </a:cubicBezTo>
                  <a:cubicBezTo>
                    <a:pt x="22306" y="14545"/>
                    <a:pt x="22333" y="14535"/>
                    <a:pt x="22352" y="14514"/>
                  </a:cubicBezTo>
                  <a:cubicBezTo>
                    <a:pt x="22401" y="14464"/>
                    <a:pt x="22449" y="14412"/>
                    <a:pt x="22494" y="14359"/>
                  </a:cubicBezTo>
                  <a:cubicBezTo>
                    <a:pt x="22532" y="14315"/>
                    <a:pt x="22530" y="14251"/>
                    <a:pt x="22488" y="14213"/>
                  </a:cubicBezTo>
                  <a:cubicBezTo>
                    <a:pt x="22467" y="14194"/>
                    <a:pt x="22441" y="14185"/>
                    <a:pt x="22415" y="14185"/>
                  </a:cubicBezTo>
                  <a:close/>
                  <a:moveTo>
                    <a:pt x="13518" y="14597"/>
                  </a:moveTo>
                  <a:cubicBezTo>
                    <a:pt x="13496" y="14597"/>
                    <a:pt x="13473" y="14605"/>
                    <a:pt x="13454" y="14620"/>
                  </a:cubicBezTo>
                  <a:cubicBezTo>
                    <a:pt x="13408" y="14653"/>
                    <a:pt x="13400" y="14719"/>
                    <a:pt x="13437" y="14765"/>
                  </a:cubicBezTo>
                  <a:cubicBezTo>
                    <a:pt x="13479" y="14817"/>
                    <a:pt x="13525" y="14874"/>
                    <a:pt x="13572" y="14928"/>
                  </a:cubicBezTo>
                  <a:cubicBezTo>
                    <a:pt x="13591" y="14951"/>
                    <a:pt x="13620" y="14962"/>
                    <a:pt x="13649" y="14962"/>
                  </a:cubicBezTo>
                  <a:cubicBezTo>
                    <a:pt x="13672" y="14962"/>
                    <a:pt x="13697" y="14957"/>
                    <a:pt x="13719" y="14941"/>
                  </a:cubicBezTo>
                  <a:cubicBezTo>
                    <a:pt x="13763" y="14902"/>
                    <a:pt x="13767" y="14837"/>
                    <a:pt x="13728" y="14794"/>
                  </a:cubicBezTo>
                  <a:cubicBezTo>
                    <a:pt x="13686" y="14740"/>
                    <a:pt x="13641" y="14690"/>
                    <a:pt x="13599" y="14638"/>
                  </a:cubicBezTo>
                  <a:cubicBezTo>
                    <a:pt x="13579" y="14611"/>
                    <a:pt x="13549" y="14597"/>
                    <a:pt x="13518" y="14597"/>
                  </a:cubicBezTo>
                  <a:close/>
                  <a:moveTo>
                    <a:pt x="21829" y="14770"/>
                  </a:moveTo>
                  <a:cubicBezTo>
                    <a:pt x="21804" y="14770"/>
                    <a:pt x="21780" y="14779"/>
                    <a:pt x="21759" y="14796"/>
                  </a:cubicBezTo>
                  <a:cubicBezTo>
                    <a:pt x="21709" y="14843"/>
                    <a:pt x="21659" y="14889"/>
                    <a:pt x="21605" y="14931"/>
                  </a:cubicBezTo>
                  <a:cubicBezTo>
                    <a:pt x="21562" y="14970"/>
                    <a:pt x="21556" y="15036"/>
                    <a:pt x="21593" y="15078"/>
                  </a:cubicBezTo>
                  <a:cubicBezTo>
                    <a:pt x="21614" y="15103"/>
                    <a:pt x="21643" y="15115"/>
                    <a:pt x="21672" y="15115"/>
                  </a:cubicBezTo>
                  <a:cubicBezTo>
                    <a:pt x="21697" y="15115"/>
                    <a:pt x="21721" y="15107"/>
                    <a:pt x="21740" y="15088"/>
                  </a:cubicBezTo>
                  <a:lnTo>
                    <a:pt x="21900" y="14951"/>
                  </a:lnTo>
                  <a:cubicBezTo>
                    <a:pt x="21941" y="14912"/>
                    <a:pt x="21947" y="14846"/>
                    <a:pt x="21908" y="14804"/>
                  </a:cubicBezTo>
                  <a:cubicBezTo>
                    <a:pt x="21887" y="14782"/>
                    <a:pt x="21858" y="14770"/>
                    <a:pt x="21829" y="14770"/>
                  </a:cubicBezTo>
                  <a:close/>
                  <a:moveTo>
                    <a:pt x="14087" y="15196"/>
                  </a:moveTo>
                  <a:cubicBezTo>
                    <a:pt x="14058" y="15196"/>
                    <a:pt x="14030" y="15208"/>
                    <a:pt x="14009" y="15231"/>
                  </a:cubicBezTo>
                  <a:cubicBezTo>
                    <a:pt x="13972" y="15275"/>
                    <a:pt x="13976" y="15339"/>
                    <a:pt x="14018" y="15378"/>
                  </a:cubicBezTo>
                  <a:cubicBezTo>
                    <a:pt x="14072" y="15424"/>
                    <a:pt x="14125" y="15471"/>
                    <a:pt x="14181" y="15517"/>
                  </a:cubicBezTo>
                  <a:cubicBezTo>
                    <a:pt x="14200" y="15532"/>
                    <a:pt x="14221" y="15540"/>
                    <a:pt x="14246" y="15540"/>
                  </a:cubicBezTo>
                  <a:cubicBezTo>
                    <a:pt x="14275" y="15540"/>
                    <a:pt x="14304" y="15529"/>
                    <a:pt x="14325" y="15502"/>
                  </a:cubicBezTo>
                  <a:cubicBezTo>
                    <a:pt x="14362" y="15455"/>
                    <a:pt x="14354" y="15391"/>
                    <a:pt x="14310" y="15355"/>
                  </a:cubicBezTo>
                  <a:cubicBezTo>
                    <a:pt x="14258" y="15310"/>
                    <a:pt x="14208" y="15268"/>
                    <a:pt x="14155" y="15221"/>
                  </a:cubicBezTo>
                  <a:cubicBezTo>
                    <a:pt x="14136" y="15205"/>
                    <a:pt x="14112" y="15196"/>
                    <a:pt x="14087" y="15196"/>
                  </a:cubicBezTo>
                  <a:close/>
                  <a:moveTo>
                    <a:pt x="21179" y="15289"/>
                  </a:moveTo>
                  <a:cubicBezTo>
                    <a:pt x="21158" y="15289"/>
                    <a:pt x="21137" y="15295"/>
                    <a:pt x="21120" y="15308"/>
                  </a:cubicBezTo>
                  <a:cubicBezTo>
                    <a:pt x="21064" y="15347"/>
                    <a:pt x="21006" y="15386"/>
                    <a:pt x="20951" y="15424"/>
                  </a:cubicBezTo>
                  <a:cubicBezTo>
                    <a:pt x="20903" y="15459"/>
                    <a:pt x="20890" y="15521"/>
                    <a:pt x="20923" y="15569"/>
                  </a:cubicBezTo>
                  <a:cubicBezTo>
                    <a:pt x="20942" y="15598"/>
                    <a:pt x="20975" y="15616"/>
                    <a:pt x="21009" y="15616"/>
                  </a:cubicBezTo>
                  <a:cubicBezTo>
                    <a:pt x="21031" y="15616"/>
                    <a:pt x="21050" y="15610"/>
                    <a:pt x="21067" y="15598"/>
                  </a:cubicBezTo>
                  <a:cubicBezTo>
                    <a:pt x="21125" y="15558"/>
                    <a:pt x="21183" y="15519"/>
                    <a:pt x="21241" y="15478"/>
                  </a:cubicBezTo>
                  <a:cubicBezTo>
                    <a:pt x="21286" y="15444"/>
                    <a:pt x="21299" y="15378"/>
                    <a:pt x="21265" y="15333"/>
                  </a:cubicBezTo>
                  <a:cubicBezTo>
                    <a:pt x="21244" y="15305"/>
                    <a:pt x="21212" y="15289"/>
                    <a:pt x="21179" y="15289"/>
                  </a:cubicBezTo>
                  <a:close/>
                  <a:moveTo>
                    <a:pt x="14749" y="15700"/>
                  </a:moveTo>
                  <a:cubicBezTo>
                    <a:pt x="14715" y="15700"/>
                    <a:pt x="14682" y="15718"/>
                    <a:pt x="14662" y="15749"/>
                  </a:cubicBezTo>
                  <a:cubicBezTo>
                    <a:pt x="14629" y="15797"/>
                    <a:pt x="14644" y="15859"/>
                    <a:pt x="14693" y="15890"/>
                  </a:cubicBezTo>
                  <a:cubicBezTo>
                    <a:pt x="14753" y="15929"/>
                    <a:pt x="14812" y="15965"/>
                    <a:pt x="14874" y="16002"/>
                  </a:cubicBezTo>
                  <a:cubicBezTo>
                    <a:pt x="14890" y="16012"/>
                    <a:pt x="14909" y="16016"/>
                    <a:pt x="14926" y="16016"/>
                  </a:cubicBezTo>
                  <a:cubicBezTo>
                    <a:pt x="14963" y="16016"/>
                    <a:pt x="14996" y="15996"/>
                    <a:pt x="15013" y="15965"/>
                  </a:cubicBezTo>
                  <a:cubicBezTo>
                    <a:pt x="15042" y="15915"/>
                    <a:pt x="15025" y="15851"/>
                    <a:pt x="14977" y="15822"/>
                  </a:cubicBezTo>
                  <a:cubicBezTo>
                    <a:pt x="14919" y="15789"/>
                    <a:pt x="14861" y="15753"/>
                    <a:pt x="14803" y="15716"/>
                  </a:cubicBezTo>
                  <a:cubicBezTo>
                    <a:pt x="14786" y="15705"/>
                    <a:pt x="14767" y="15700"/>
                    <a:pt x="14749" y="15700"/>
                  </a:cubicBezTo>
                  <a:close/>
                  <a:moveTo>
                    <a:pt x="20480" y="15733"/>
                  </a:moveTo>
                  <a:cubicBezTo>
                    <a:pt x="20463" y="15733"/>
                    <a:pt x="20446" y="15737"/>
                    <a:pt x="20430" y="15745"/>
                  </a:cubicBezTo>
                  <a:cubicBezTo>
                    <a:pt x="20368" y="15780"/>
                    <a:pt x="20308" y="15811"/>
                    <a:pt x="20248" y="15842"/>
                  </a:cubicBezTo>
                  <a:cubicBezTo>
                    <a:pt x="20198" y="15869"/>
                    <a:pt x="20175" y="15932"/>
                    <a:pt x="20202" y="15983"/>
                  </a:cubicBezTo>
                  <a:cubicBezTo>
                    <a:pt x="20219" y="16016"/>
                    <a:pt x="20256" y="16039"/>
                    <a:pt x="20294" y="16039"/>
                  </a:cubicBezTo>
                  <a:cubicBezTo>
                    <a:pt x="20310" y="16039"/>
                    <a:pt x="20325" y="16033"/>
                    <a:pt x="20343" y="16025"/>
                  </a:cubicBezTo>
                  <a:cubicBezTo>
                    <a:pt x="20405" y="15994"/>
                    <a:pt x="20465" y="15961"/>
                    <a:pt x="20528" y="15927"/>
                  </a:cubicBezTo>
                  <a:cubicBezTo>
                    <a:pt x="20579" y="15900"/>
                    <a:pt x="20596" y="15838"/>
                    <a:pt x="20569" y="15786"/>
                  </a:cubicBezTo>
                  <a:cubicBezTo>
                    <a:pt x="20550" y="15751"/>
                    <a:pt x="20516" y="15733"/>
                    <a:pt x="20480" y="15733"/>
                  </a:cubicBezTo>
                  <a:close/>
                  <a:moveTo>
                    <a:pt x="19727" y="16087"/>
                  </a:moveTo>
                  <a:cubicBezTo>
                    <a:pt x="19714" y="16087"/>
                    <a:pt x="19702" y="16090"/>
                    <a:pt x="19690" y="16095"/>
                  </a:cubicBezTo>
                  <a:cubicBezTo>
                    <a:pt x="19628" y="16120"/>
                    <a:pt x="19564" y="16143"/>
                    <a:pt x="19498" y="16168"/>
                  </a:cubicBezTo>
                  <a:cubicBezTo>
                    <a:pt x="19444" y="16187"/>
                    <a:pt x="19417" y="16247"/>
                    <a:pt x="19437" y="16302"/>
                  </a:cubicBezTo>
                  <a:cubicBezTo>
                    <a:pt x="19450" y="16342"/>
                    <a:pt x="19489" y="16369"/>
                    <a:pt x="19533" y="16369"/>
                  </a:cubicBezTo>
                  <a:cubicBezTo>
                    <a:pt x="19545" y="16369"/>
                    <a:pt x="19556" y="16369"/>
                    <a:pt x="19570" y="16363"/>
                  </a:cubicBezTo>
                  <a:cubicBezTo>
                    <a:pt x="19636" y="16340"/>
                    <a:pt x="19701" y="16315"/>
                    <a:pt x="19767" y="16288"/>
                  </a:cubicBezTo>
                  <a:cubicBezTo>
                    <a:pt x="19821" y="16267"/>
                    <a:pt x="19846" y="16207"/>
                    <a:pt x="19825" y="16155"/>
                  </a:cubicBezTo>
                  <a:cubicBezTo>
                    <a:pt x="19809" y="16113"/>
                    <a:pt x="19768" y="16087"/>
                    <a:pt x="19727" y="16087"/>
                  </a:cubicBezTo>
                  <a:close/>
                  <a:moveTo>
                    <a:pt x="15480" y="16089"/>
                  </a:moveTo>
                  <a:cubicBezTo>
                    <a:pt x="15440" y="16089"/>
                    <a:pt x="15403" y="16113"/>
                    <a:pt x="15386" y="16151"/>
                  </a:cubicBezTo>
                  <a:cubicBezTo>
                    <a:pt x="15361" y="16205"/>
                    <a:pt x="15386" y="16265"/>
                    <a:pt x="15439" y="16288"/>
                  </a:cubicBezTo>
                  <a:cubicBezTo>
                    <a:pt x="15504" y="16319"/>
                    <a:pt x="15570" y="16344"/>
                    <a:pt x="15634" y="16371"/>
                  </a:cubicBezTo>
                  <a:cubicBezTo>
                    <a:pt x="15647" y="16377"/>
                    <a:pt x="15661" y="16379"/>
                    <a:pt x="15672" y="16379"/>
                  </a:cubicBezTo>
                  <a:cubicBezTo>
                    <a:pt x="15715" y="16379"/>
                    <a:pt x="15753" y="16354"/>
                    <a:pt x="15769" y="16311"/>
                  </a:cubicBezTo>
                  <a:cubicBezTo>
                    <a:pt x="15792" y="16257"/>
                    <a:pt x="15765" y="16197"/>
                    <a:pt x="15711" y="16176"/>
                  </a:cubicBezTo>
                  <a:cubicBezTo>
                    <a:pt x="15649" y="16151"/>
                    <a:pt x="15585" y="16126"/>
                    <a:pt x="15524" y="16099"/>
                  </a:cubicBezTo>
                  <a:cubicBezTo>
                    <a:pt x="15509" y="16092"/>
                    <a:pt x="15494" y="16089"/>
                    <a:pt x="15480" y="16089"/>
                  </a:cubicBezTo>
                  <a:close/>
                  <a:moveTo>
                    <a:pt x="18939" y="16346"/>
                  </a:moveTo>
                  <a:cubicBezTo>
                    <a:pt x="18930" y="16346"/>
                    <a:pt x="18922" y="16347"/>
                    <a:pt x="18913" y="16350"/>
                  </a:cubicBezTo>
                  <a:cubicBezTo>
                    <a:pt x="18847" y="16367"/>
                    <a:pt x="18781" y="16381"/>
                    <a:pt x="18714" y="16396"/>
                  </a:cubicBezTo>
                  <a:cubicBezTo>
                    <a:pt x="18658" y="16408"/>
                    <a:pt x="18623" y="16464"/>
                    <a:pt x="18635" y="16518"/>
                  </a:cubicBezTo>
                  <a:cubicBezTo>
                    <a:pt x="18644" y="16566"/>
                    <a:pt x="18687" y="16601"/>
                    <a:pt x="18735" y="16601"/>
                  </a:cubicBezTo>
                  <a:cubicBezTo>
                    <a:pt x="18743" y="16601"/>
                    <a:pt x="18751" y="16601"/>
                    <a:pt x="18758" y="16599"/>
                  </a:cubicBezTo>
                  <a:cubicBezTo>
                    <a:pt x="18826" y="16584"/>
                    <a:pt x="18895" y="16566"/>
                    <a:pt x="18963" y="16551"/>
                  </a:cubicBezTo>
                  <a:cubicBezTo>
                    <a:pt x="19017" y="16535"/>
                    <a:pt x="19052" y="16479"/>
                    <a:pt x="19038" y="16425"/>
                  </a:cubicBezTo>
                  <a:cubicBezTo>
                    <a:pt x="19026" y="16378"/>
                    <a:pt x="18984" y="16346"/>
                    <a:pt x="18939" y="16346"/>
                  </a:cubicBezTo>
                  <a:close/>
                  <a:moveTo>
                    <a:pt x="16265" y="16365"/>
                  </a:moveTo>
                  <a:cubicBezTo>
                    <a:pt x="16220" y="16365"/>
                    <a:pt x="16178" y="16397"/>
                    <a:pt x="16165" y="16444"/>
                  </a:cubicBezTo>
                  <a:cubicBezTo>
                    <a:pt x="16152" y="16499"/>
                    <a:pt x="16184" y="16555"/>
                    <a:pt x="16240" y="16570"/>
                  </a:cubicBezTo>
                  <a:cubicBezTo>
                    <a:pt x="16308" y="16586"/>
                    <a:pt x="16376" y="16603"/>
                    <a:pt x="16445" y="16618"/>
                  </a:cubicBezTo>
                  <a:cubicBezTo>
                    <a:pt x="16453" y="16620"/>
                    <a:pt x="16461" y="16620"/>
                    <a:pt x="16468" y="16620"/>
                  </a:cubicBezTo>
                  <a:cubicBezTo>
                    <a:pt x="16517" y="16620"/>
                    <a:pt x="16559" y="16589"/>
                    <a:pt x="16569" y="16541"/>
                  </a:cubicBezTo>
                  <a:cubicBezTo>
                    <a:pt x="16581" y="16485"/>
                    <a:pt x="16546" y="16429"/>
                    <a:pt x="16490" y="16417"/>
                  </a:cubicBezTo>
                  <a:cubicBezTo>
                    <a:pt x="16422" y="16402"/>
                    <a:pt x="16356" y="16387"/>
                    <a:pt x="16291" y="16369"/>
                  </a:cubicBezTo>
                  <a:cubicBezTo>
                    <a:pt x="16282" y="16367"/>
                    <a:pt x="16273" y="16365"/>
                    <a:pt x="16265" y="16365"/>
                  </a:cubicBezTo>
                  <a:close/>
                  <a:moveTo>
                    <a:pt x="18118" y="16494"/>
                  </a:moveTo>
                  <a:cubicBezTo>
                    <a:pt x="18114" y="16494"/>
                    <a:pt x="18111" y="16494"/>
                    <a:pt x="18107" y="16495"/>
                  </a:cubicBezTo>
                  <a:cubicBezTo>
                    <a:pt x="18039" y="16502"/>
                    <a:pt x="17972" y="16506"/>
                    <a:pt x="17904" y="16512"/>
                  </a:cubicBezTo>
                  <a:cubicBezTo>
                    <a:pt x="17846" y="16516"/>
                    <a:pt x="17804" y="16564"/>
                    <a:pt x="17808" y="16622"/>
                  </a:cubicBezTo>
                  <a:cubicBezTo>
                    <a:pt x="17813" y="16678"/>
                    <a:pt x="17860" y="16719"/>
                    <a:pt x="17912" y="16719"/>
                  </a:cubicBezTo>
                  <a:lnTo>
                    <a:pt x="17920" y="16719"/>
                  </a:lnTo>
                  <a:cubicBezTo>
                    <a:pt x="17989" y="16715"/>
                    <a:pt x="18059" y="16707"/>
                    <a:pt x="18128" y="16700"/>
                  </a:cubicBezTo>
                  <a:cubicBezTo>
                    <a:pt x="18184" y="16696"/>
                    <a:pt x="18229" y="16644"/>
                    <a:pt x="18221" y="16586"/>
                  </a:cubicBezTo>
                  <a:cubicBezTo>
                    <a:pt x="18217" y="16535"/>
                    <a:pt x="18171" y="16494"/>
                    <a:pt x="18118" y="16494"/>
                  </a:cubicBezTo>
                  <a:close/>
                  <a:moveTo>
                    <a:pt x="17089" y="16506"/>
                  </a:moveTo>
                  <a:cubicBezTo>
                    <a:pt x="17034" y="16506"/>
                    <a:pt x="16986" y="16546"/>
                    <a:pt x="16982" y="16601"/>
                  </a:cubicBezTo>
                  <a:cubicBezTo>
                    <a:pt x="16977" y="16659"/>
                    <a:pt x="17019" y="16709"/>
                    <a:pt x="17077" y="16715"/>
                  </a:cubicBezTo>
                  <a:cubicBezTo>
                    <a:pt x="17145" y="16721"/>
                    <a:pt x="17212" y="16727"/>
                    <a:pt x="17280" y="16729"/>
                  </a:cubicBezTo>
                  <a:lnTo>
                    <a:pt x="17292" y="16729"/>
                  </a:lnTo>
                  <a:cubicBezTo>
                    <a:pt x="17344" y="16729"/>
                    <a:pt x="17390" y="16686"/>
                    <a:pt x="17398" y="16628"/>
                  </a:cubicBezTo>
                  <a:cubicBezTo>
                    <a:pt x="17400" y="16570"/>
                    <a:pt x="17357" y="16522"/>
                    <a:pt x="17299" y="16518"/>
                  </a:cubicBezTo>
                  <a:lnTo>
                    <a:pt x="17290" y="16518"/>
                  </a:lnTo>
                  <a:cubicBezTo>
                    <a:pt x="17224" y="16516"/>
                    <a:pt x="17160" y="16512"/>
                    <a:pt x="17096" y="16506"/>
                  </a:cubicBezTo>
                  <a:cubicBezTo>
                    <a:pt x="17094" y="16506"/>
                    <a:pt x="17091" y="16506"/>
                    <a:pt x="17089" y="165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med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33"/>
          <p:cNvSpPr/>
          <p:nvPr/>
        </p:nvSpPr>
        <p:spPr>
          <a:xfrm rot="-9994658">
            <a:off x="5974172" y="4716506"/>
            <a:ext cx="1309804" cy="818445"/>
          </a:xfrm>
          <a:custGeom>
            <a:avLst/>
            <a:gdLst/>
            <a:ahLst/>
            <a:cxnLst/>
            <a:rect l="l" t="t" r="r" b="b"/>
            <a:pathLst>
              <a:path w="14384" h="8988" extrusionOk="0">
                <a:moveTo>
                  <a:pt x="14270" y="0"/>
                </a:moveTo>
                <a:cubicBezTo>
                  <a:pt x="14222" y="0"/>
                  <a:pt x="14179" y="34"/>
                  <a:pt x="14167" y="81"/>
                </a:cubicBezTo>
                <a:cubicBezTo>
                  <a:pt x="14153" y="149"/>
                  <a:pt x="14140" y="217"/>
                  <a:pt x="14123" y="282"/>
                </a:cubicBezTo>
                <a:cubicBezTo>
                  <a:pt x="14107" y="338"/>
                  <a:pt x="14142" y="395"/>
                  <a:pt x="14196" y="408"/>
                </a:cubicBezTo>
                <a:cubicBezTo>
                  <a:pt x="14204" y="410"/>
                  <a:pt x="14213" y="410"/>
                  <a:pt x="14221" y="410"/>
                </a:cubicBezTo>
                <a:cubicBezTo>
                  <a:pt x="14269" y="410"/>
                  <a:pt x="14310" y="379"/>
                  <a:pt x="14322" y="333"/>
                </a:cubicBezTo>
                <a:cubicBezTo>
                  <a:pt x="14339" y="263"/>
                  <a:pt x="14356" y="195"/>
                  <a:pt x="14370" y="126"/>
                </a:cubicBezTo>
                <a:cubicBezTo>
                  <a:pt x="14383" y="70"/>
                  <a:pt x="14347" y="14"/>
                  <a:pt x="14291" y="2"/>
                </a:cubicBezTo>
                <a:cubicBezTo>
                  <a:pt x="14284" y="1"/>
                  <a:pt x="14277" y="0"/>
                  <a:pt x="14270" y="0"/>
                </a:cubicBezTo>
                <a:close/>
                <a:moveTo>
                  <a:pt x="14042" y="800"/>
                </a:moveTo>
                <a:cubicBezTo>
                  <a:pt x="13999" y="800"/>
                  <a:pt x="13958" y="827"/>
                  <a:pt x="13943" y="870"/>
                </a:cubicBezTo>
                <a:cubicBezTo>
                  <a:pt x="13920" y="932"/>
                  <a:pt x="13894" y="997"/>
                  <a:pt x="13871" y="1061"/>
                </a:cubicBezTo>
                <a:cubicBezTo>
                  <a:pt x="13850" y="1113"/>
                  <a:pt x="13875" y="1173"/>
                  <a:pt x="13929" y="1195"/>
                </a:cubicBezTo>
                <a:cubicBezTo>
                  <a:pt x="13941" y="1200"/>
                  <a:pt x="13954" y="1202"/>
                  <a:pt x="13968" y="1202"/>
                </a:cubicBezTo>
                <a:cubicBezTo>
                  <a:pt x="14009" y="1202"/>
                  <a:pt x="14047" y="1179"/>
                  <a:pt x="14065" y="1137"/>
                </a:cubicBezTo>
                <a:cubicBezTo>
                  <a:pt x="14092" y="1073"/>
                  <a:pt x="14115" y="1007"/>
                  <a:pt x="14140" y="939"/>
                </a:cubicBezTo>
                <a:cubicBezTo>
                  <a:pt x="14157" y="887"/>
                  <a:pt x="14130" y="825"/>
                  <a:pt x="14076" y="806"/>
                </a:cubicBezTo>
                <a:cubicBezTo>
                  <a:pt x="14065" y="802"/>
                  <a:pt x="14053" y="800"/>
                  <a:pt x="14042" y="800"/>
                </a:cubicBezTo>
                <a:close/>
                <a:moveTo>
                  <a:pt x="13709" y="1562"/>
                </a:moveTo>
                <a:cubicBezTo>
                  <a:pt x="13671" y="1562"/>
                  <a:pt x="13633" y="1582"/>
                  <a:pt x="13614" y="1618"/>
                </a:cubicBezTo>
                <a:cubicBezTo>
                  <a:pt x="13583" y="1680"/>
                  <a:pt x="13552" y="1739"/>
                  <a:pt x="13518" y="1799"/>
                </a:cubicBezTo>
                <a:cubicBezTo>
                  <a:pt x="13493" y="1850"/>
                  <a:pt x="13508" y="1913"/>
                  <a:pt x="13560" y="1942"/>
                </a:cubicBezTo>
                <a:cubicBezTo>
                  <a:pt x="13576" y="1950"/>
                  <a:pt x="13593" y="1954"/>
                  <a:pt x="13610" y="1954"/>
                </a:cubicBezTo>
                <a:cubicBezTo>
                  <a:pt x="13647" y="1954"/>
                  <a:pt x="13682" y="1935"/>
                  <a:pt x="13701" y="1898"/>
                </a:cubicBezTo>
                <a:cubicBezTo>
                  <a:pt x="13736" y="1838"/>
                  <a:pt x="13769" y="1776"/>
                  <a:pt x="13800" y="1712"/>
                </a:cubicBezTo>
                <a:cubicBezTo>
                  <a:pt x="13825" y="1662"/>
                  <a:pt x="13806" y="1598"/>
                  <a:pt x="13755" y="1573"/>
                </a:cubicBezTo>
                <a:cubicBezTo>
                  <a:pt x="13741" y="1566"/>
                  <a:pt x="13724" y="1562"/>
                  <a:pt x="13709" y="1562"/>
                </a:cubicBezTo>
                <a:close/>
                <a:moveTo>
                  <a:pt x="6028" y="1943"/>
                </a:moveTo>
                <a:cubicBezTo>
                  <a:pt x="5979" y="1943"/>
                  <a:pt x="5934" y="1979"/>
                  <a:pt x="5927" y="2031"/>
                </a:cubicBezTo>
                <a:cubicBezTo>
                  <a:pt x="5918" y="2089"/>
                  <a:pt x="5956" y="2143"/>
                  <a:pt x="6014" y="2149"/>
                </a:cubicBezTo>
                <a:cubicBezTo>
                  <a:pt x="6076" y="2159"/>
                  <a:pt x="6142" y="2174"/>
                  <a:pt x="6204" y="2192"/>
                </a:cubicBezTo>
                <a:cubicBezTo>
                  <a:pt x="6211" y="2194"/>
                  <a:pt x="6221" y="2195"/>
                  <a:pt x="6231" y="2195"/>
                </a:cubicBezTo>
                <a:cubicBezTo>
                  <a:pt x="6277" y="2195"/>
                  <a:pt x="6320" y="2165"/>
                  <a:pt x="6331" y="2118"/>
                </a:cubicBezTo>
                <a:cubicBezTo>
                  <a:pt x="6347" y="2062"/>
                  <a:pt x="6316" y="2004"/>
                  <a:pt x="6260" y="1991"/>
                </a:cubicBezTo>
                <a:cubicBezTo>
                  <a:pt x="6190" y="1971"/>
                  <a:pt x="6117" y="1954"/>
                  <a:pt x="6045" y="1944"/>
                </a:cubicBezTo>
                <a:cubicBezTo>
                  <a:pt x="6040" y="1943"/>
                  <a:pt x="6034" y="1943"/>
                  <a:pt x="6028" y="1943"/>
                </a:cubicBezTo>
                <a:close/>
                <a:moveTo>
                  <a:pt x="5406" y="1972"/>
                </a:moveTo>
                <a:cubicBezTo>
                  <a:pt x="5398" y="1972"/>
                  <a:pt x="5389" y="1973"/>
                  <a:pt x="5381" y="1975"/>
                </a:cubicBezTo>
                <a:cubicBezTo>
                  <a:pt x="5311" y="1995"/>
                  <a:pt x="5238" y="2020"/>
                  <a:pt x="5170" y="2049"/>
                </a:cubicBezTo>
                <a:cubicBezTo>
                  <a:pt x="5118" y="2072"/>
                  <a:pt x="5093" y="2134"/>
                  <a:pt x="5114" y="2186"/>
                </a:cubicBezTo>
                <a:cubicBezTo>
                  <a:pt x="5131" y="2224"/>
                  <a:pt x="5170" y="2250"/>
                  <a:pt x="5211" y="2250"/>
                </a:cubicBezTo>
                <a:cubicBezTo>
                  <a:pt x="5226" y="2250"/>
                  <a:pt x="5241" y="2246"/>
                  <a:pt x="5253" y="2242"/>
                </a:cubicBezTo>
                <a:cubicBezTo>
                  <a:pt x="5311" y="2215"/>
                  <a:pt x="5371" y="2195"/>
                  <a:pt x="5433" y="2178"/>
                </a:cubicBezTo>
                <a:cubicBezTo>
                  <a:pt x="5489" y="2165"/>
                  <a:pt x="5524" y="2107"/>
                  <a:pt x="5508" y="2051"/>
                </a:cubicBezTo>
                <a:cubicBezTo>
                  <a:pt x="5497" y="2003"/>
                  <a:pt x="5453" y="1972"/>
                  <a:pt x="5406" y="1972"/>
                </a:cubicBezTo>
                <a:close/>
                <a:moveTo>
                  <a:pt x="6797" y="2246"/>
                </a:moveTo>
                <a:cubicBezTo>
                  <a:pt x="6763" y="2246"/>
                  <a:pt x="6731" y="2262"/>
                  <a:pt x="6712" y="2292"/>
                </a:cubicBezTo>
                <a:cubicBezTo>
                  <a:pt x="6677" y="2340"/>
                  <a:pt x="6691" y="2406"/>
                  <a:pt x="6739" y="2437"/>
                </a:cubicBezTo>
                <a:cubicBezTo>
                  <a:pt x="6791" y="2476"/>
                  <a:pt x="6845" y="2514"/>
                  <a:pt x="6894" y="2559"/>
                </a:cubicBezTo>
                <a:cubicBezTo>
                  <a:pt x="6913" y="2574"/>
                  <a:pt x="6936" y="2582"/>
                  <a:pt x="6961" y="2582"/>
                </a:cubicBezTo>
                <a:cubicBezTo>
                  <a:pt x="6990" y="2582"/>
                  <a:pt x="7019" y="2570"/>
                  <a:pt x="7040" y="2545"/>
                </a:cubicBezTo>
                <a:cubicBezTo>
                  <a:pt x="7079" y="2503"/>
                  <a:pt x="7073" y="2437"/>
                  <a:pt x="7031" y="2398"/>
                </a:cubicBezTo>
                <a:cubicBezTo>
                  <a:pt x="6975" y="2352"/>
                  <a:pt x="6917" y="2308"/>
                  <a:pt x="6857" y="2265"/>
                </a:cubicBezTo>
                <a:cubicBezTo>
                  <a:pt x="6838" y="2252"/>
                  <a:pt x="6817" y="2246"/>
                  <a:pt x="6797" y="2246"/>
                </a:cubicBezTo>
                <a:close/>
                <a:moveTo>
                  <a:pt x="13280" y="2278"/>
                </a:moveTo>
                <a:cubicBezTo>
                  <a:pt x="13247" y="2278"/>
                  <a:pt x="13216" y="2294"/>
                  <a:pt x="13197" y="2323"/>
                </a:cubicBezTo>
                <a:cubicBezTo>
                  <a:pt x="13158" y="2379"/>
                  <a:pt x="13120" y="2435"/>
                  <a:pt x="13079" y="2491"/>
                </a:cubicBezTo>
                <a:cubicBezTo>
                  <a:pt x="13044" y="2536"/>
                  <a:pt x="13058" y="2601"/>
                  <a:pt x="13102" y="2636"/>
                </a:cubicBezTo>
                <a:cubicBezTo>
                  <a:pt x="13120" y="2648"/>
                  <a:pt x="13141" y="2655"/>
                  <a:pt x="13164" y="2655"/>
                </a:cubicBezTo>
                <a:cubicBezTo>
                  <a:pt x="13195" y="2655"/>
                  <a:pt x="13226" y="2640"/>
                  <a:pt x="13247" y="2613"/>
                </a:cubicBezTo>
                <a:cubicBezTo>
                  <a:pt x="13290" y="2559"/>
                  <a:pt x="13330" y="2501"/>
                  <a:pt x="13369" y="2443"/>
                </a:cubicBezTo>
                <a:cubicBezTo>
                  <a:pt x="13402" y="2395"/>
                  <a:pt x="13390" y="2329"/>
                  <a:pt x="13342" y="2298"/>
                </a:cubicBezTo>
                <a:cubicBezTo>
                  <a:pt x="13323" y="2284"/>
                  <a:pt x="13301" y="2278"/>
                  <a:pt x="13280" y="2278"/>
                </a:cubicBezTo>
                <a:close/>
                <a:moveTo>
                  <a:pt x="4709" y="2407"/>
                </a:moveTo>
                <a:cubicBezTo>
                  <a:pt x="4681" y="2407"/>
                  <a:pt x="4653" y="2419"/>
                  <a:pt x="4631" y="2443"/>
                </a:cubicBezTo>
                <a:cubicBezTo>
                  <a:pt x="4583" y="2495"/>
                  <a:pt x="4538" y="2553"/>
                  <a:pt x="4496" y="2617"/>
                </a:cubicBezTo>
                <a:cubicBezTo>
                  <a:pt x="4465" y="2665"/>
                  <a:pt x="4478" y="2729"/>
                  <a:pt x="4526" y="2762"/>
                </a:cubicBezTo>
                <a:cubicBezTo>
                  <a:pt x="4542" y="2773"/>
                  <a:pt x="4565" y="2777"/>
                  <a:pt x="4583" y="2777"/>
                </a:cubicBezTo>
                <a:cubicBezTo>
                  <a:pt x="4617" y="2777"/>
                  <a:pt x="4652" y="2762"/>
                  <a:pt x="4671" y="2735"/>
                </a:cubicBezTo>
                <a:cubicBezTo>
                  <a:pt x="4706" y="2679"/>
                  <a:pt x="4745" y="2628"/>
                  <a:pt x="4789" y="2580"/>
                </a:cubicBezTo>
                <a:cubicBezTo>
                  <a:pt x="4824" y="2536"/>
                  <a:pt x="4822" y="2472"/>
                  <a:pt x="4780" y="2433"/>
                </a:cubicBezTo>
                <a:cubicBezTo>
                  <a:pt x="4759" y="2416"/>
                  <a:pt x="4734" y="2407"/>
                  <a:pt x="4709" y="2407"/>
                </a:cubicBezTo>
                <a:close/>
                <a:moveTo>
                  <a:pt x="7355" y="2856"/>
                </a:moveTo>
                <a:cubicBezTo>
                  <a:pt x="7338" y="2856"/>
                  <a:pt x="7320" y="2860"/>
                  <a:pt x="7303" y="2870"/>
                </a:cubicBezTo>
                <a:cubicBezTo>
                  <a:pt x="7253" y="2899"/>
                  <a:pt x="7236" y="2961"/>
                  <a:pt x="7265" y="3013"/>
                </a:cubicBezTo>
                <a:cubicBezTo>
                  <a:pt x="7296" y="3067"/>
                  <a:pt x="7328" y="3129"/>
                  <a:pt x="7353" y="3189"/>
                </a:cubicBezTo>
                <a:cubicBezTo>
                  <a:pt x="7371" y="3227"/>
                  <a:pt x="7410" y="3249"/>
                  <a:pt x="7448" y="3249"/>
                </a:cubicBezTo>
                <a:cubicBezTo>
                  <a:pt x="7460" y="3249"/>
                  <a:pt x="7475" y="3247"/>
                  <a:pt x="7491" y="3241"/>
                </a:cubicBezTo>
                <a:cubicBezTo>
                  <a:pt x="7545" y="3218"/>
                  <a:pt x="7570" y="3156"/>
                  <a:pt x="7545" y="3104"/>
                </a:cubicBezTo>
                <a:cubicBezTo>
                  <a:pt x="7516" y="3036"/>
                  <a:pt x="7481" y="2970"/>
                  <a:pt x="7446" y="2909"/>
                </a:cubicBezTo>
                <a:cubicBezTo>
                  <a:pt x="7427" y="2875"/>
                  <a:pt x="7392" y="2856"/>
                  <a:pt x="7355" y="2856"/>
                </a:cubicBezTo>
                <a:close/>
                <a:moveTo>
                  <a:pt x="12774" y="2935"/>
                </a:moveTo>
                <a:cubicBezTo>
                  <a:pt x="12745" y="2935"/>
                  <a:pt x="12716" y="2947"/>
                  <a:pt x="12695" y="2970"/>
                </a:cubicBezTo>
                <a:cubicBezTo>
                  <a:pt x="12652" y="3024"/>
                  <a:pt x="12606" y="3075"/>
                  <a:pt x="12559" y="3125"/>
                </a:cubicBezTo>
                <a:cubicBezTo>
                  <a:pt x="12521" y="3169"/>
                  <a:pt x="12523" y="3235"/>
                  <a:pt x="12567" y="3274"/>
                </a:cubicBezTo>
                <a:cubicBezTo>
                  <a:pt x="12586" y="3289"/>
                  <a:pt x="12613" y="3299"/>
                  <a:pt x="12637" y="3299"/>
                </a:cubicBezTo>
                <a:cubicBezTo>
                  <a:pt x="12666" y="3299"/>
                  <a:pt x="12695" y="3287"/>
                  <a:pt x="12712" y="3266"/>
                </a:cubicBezTo>
                <a:cubicBezTo>
                  <a:pt x="12760" y="3216"/>
                  <a:pt x="12807" y="3162"/>
                  <a:pt x="12851" y="3109"/>
                </a:cubicBezTo>
                <a:cubicBezTo>
                  <a:pt x="12890" y="3065"/>
                  <a:pt x="12886" y="2999"/>
                  <a:pt x="12841" y="2961"/>
                </a:cubicBezTo>
                <a:cubicBezTo>
                  <a:pt x="12822" y="2943"/>
                  <a:pt x="12798" y="2935"/>
                  <a:pt x="12774" y="2935"/>
                </a:cubicBezTo>
                <a:close/>
                <a:moveTo>
                  <a:pt x="4332" y="3137"/>
                </a:moveTo>
                <a:cubicBezTo>
                  <a:pt x="4286" y="3137"/>
                  <a:pt x="4246" y="3169"/>
                  <a:pt x="4233" y="3216"/>
                </a:cubicBezTo>
                <a:cubicBezTo>
                  <a:pt x="4213" y="3285"/>
                  <a:pt x="4200" y="3357"/>
                  <a:pt x="4190" y="3430"/>
                </a:cubicBezTo>
                <a:cubicBezTo>
                  <a:pt x="4181" y="3488"/>
                  <a:pt x="4219" y="3540"/>
                  <a:pt x="4277" y="3548"/>
                </a:cubicBezTo>
                <a:lnTo>
                  <a:pt x="4291" y="3548"/>
                </a:lnTo>
                <a:cubicBezTo>
                  <a:pt x="4341" y="3548"/>
                  <a:pt x="4387" y="3511"/>
                  <a:pt x="4395" y="3459"/>
                </a:cubicBezTo>
                <a:cubicBezTo>
                  <a:pt x="4405" y="3394"/>
                  <a:pt x="4416" y="3328"/>
                  <a:pt x="4434" y="3266"/>
                </a:cubicBezTo>
                <a:cubicBezTo>
                  <a:pt x="4449" y="3210"/>
                  <a:pt x="4414" y="3154"/>
                  <a:pt x="4358" y="3140"/>
                </a:cubicBezTo>
                <a:cubicBezTo>
                  <a:pt x="4349" y="3138"/>
                  <a:pt x="4340" y="3137"/>
                  <a:pt x="4332" y="3137"/>
                </a:cubicBezTo>
                <a:close/>
                <a:moveTo>
                  <a:pt x="12201" y="3538"/>
                </a:moveTo>
                <a:cubicBezTo>
                  <a:pt x="12175" y="3538"/>
                  <a:pt x="12149" y="3547"/>
                  <a:pt x="12128" y="3565"/>
                </a:cubicBezTo>
                <a:lnTo>
                  <a:pt x="11978" y="3703"/>
                </a:lnTo>
                <a:cubicBezTo>
                  <a:pt x="11935" y="3741"/>
                  <a:pt x="11931" y="3807"/>
                  <a:pt x="11970" y="3850"/>
                </a:cubicBezTo>
                <a:cubicBezTo>
                  <a:pt x="11989" y="3873"/>
                  <a:pt x="12018" y="3884"/>
                  <a:pt x="12047" y="3884"/>
                </a:cubicBezTo>
                <a:cubicBezTo>
                  <a:pt x="12070" y="3884"/>
                  <a:pt x="12095" y="3875"/>
                  <a:pt x="12117" y="3859"/>
                </a:cubicBezTo>
                <a:cubicBezTo>
                  <a:pt x="12167" y="3815"/>
                  <a:pt x="12221" y="3766"/>
                  <a:pt x="12271" y="3718"/>
                </a:cubicBezTo>
                <a:cubicBezTo>
                  <a:pt x="12312" y="3680"/>
                  <a:pt x="12316" y="3610"/>
                  <a:pt x="12277" y="3569"/>
                </a:cubicBezTo>
                <a:cubicBezTo>
                  <a:pt x="12257" y="3548"/>
                  <a:pt x="12229" y="3538"/>
                  <a:pt x="12201" y="3538"/>
                </a:cubicBezTo>
                <a:close/>
                <a:moveTo>
                  <a:pt x="7619" y="3639"/>
                </a:moveTo>
                <a:cubicBezTo>
                  <a:pt x="7614" y="3639"/>
                  <a:pt x="7608" y="3640"/>
                  <a:pt x="7603" y="3641"/>
                </a:cubicBezTo>
                <a:cubicBezTo>
                  <a:pt x="7547" y="3651"/>
                  <a:pt x="7506" y="3701"/>
                  <a:pt x="7516" y="3759"/>
                </a:cubicBezTo>
                <a:cubicBezTo>
                  <a:pt x="7525" y="3824"/>
                  <a:pt x="7533" y="3888"/>
                  <a:pt x="7537" y="3956"/>
                </a:cubicBezTo>
                <a:cubicBezTo>
                  <a:pt x="7543" y="4012"/>
                  <a:pt x="7587" y="4052"/>
                  <a:pt x="7641" y="4052"/>
                </a:cubicBezTo>
                <a:lnTo>
                  <a:pt x="7649" y="4052"/>
                </a:lnTo>
                <a:cubicBezTo>
                  <a:pt x="7707" y="4049"/>
                  <a:pt x="7750" y="4000"/>
                  <a:pt x="7746" y="3942"/>
                </a:cubicBezTo>
                <a:cubicBezTo>
                  <a:pt x="7740" y="3869"/>
                  <a:pt x="7730" y="3797"/>
                  <a:pt x="7721" y="3728"/>
                </a:cubicBezTo>
                <a:cubicBezTo>
                  <a:pt x="7712" y="3677"/>
                  <a:pt x="7669" y="3639"/>
                  <a:pt x="7619" y="3639"/>
                </a:cubicBezTo>
                <a:close/>
                <a:moveTo>
                  <a:pt x="4303" y="3962"/>
                </a:moveTo>
                <a:cubicBezTo>
                  <a:pt x="4297" y="3962"/>
                  <a:pt x="4291" y="3963"/>
                  <a:pt x="4285" y="3964"/>
                </a:cubicBezTo>
                <a:cubicBezTo>
                  <a:pt x="4227" y="3973"/>
                  <a:pt x="4190" y="4029"/>
                  <a:pt x="4200" y="4085"/>
                </a:cubicBezTo>
                <a:cubicBezTo>
                  <a:pt x="4213" y="4157"/>
                  <a:pt x="4231" y="4230"/>
                  <a:pt x="4252" y="4300"/>
                </a:cubicBezTo>
                <a:cubicBezTo>
                  <a:pt x="4268" y="4342"/>
                  <a:pt x="4308" y="4371"/>
                  <a:pt x="4353" y="4371"/>
                </a:cubicBezTo>
                <a:cubicBezTo>
                  <a:pt x="4362" y="4371"/>
                  <a:pt x="4372" y="4371"/>
                  <a:pt x="4383" y="4369"/>
                </a:cubicBezTo>
                <a:cubicBezTo>
                  <a:pt x="4436" y="4352"/>
                  <a:pt x="4468" y="4294"/>
                  <a:pt x="4451" y="4240"/>
                </a:cubicBezTo>
                <a:cubicBezTo>
                  <a:pt x="4432" y="4176"/>
                  <a:pt x="4416" y="4114"/>
                  <a:pt x="4405" y="4049"/>
                </a:cubicBezTo>
                <a:cubicBezTo>
                  <a:pt x="4396" y="3997"/>
                  <a:pt x="4352" y="3962"/>
                  <a:pt x="4303" y="3962"/>
                </a:cubicBezTo>
                <a:close/>
                <a:moveTo>
                  <a:pt x="11564" y="4074"/>
                </a:moveTo>
                <a:cubicBezTo>
                  <a:pt x="11542" y="4074"/>
                  <a:pt x="11520" y="4082"/>
                  <a:pt x="11500" y="4097"/>
                </a:cubicBezTo>
                <a:cubicBezTo>
                  <a:pt x="11446" y="4137"/>
                  <a:pt x="11392" y="4178"/>
                  <a:pt x="11338" y="4221"/>
                </a:cubicBezTo>
                <a:cubicBezTo>
                  <a:pt x="11292" y="4253"/>
                  <a:pt x="11282" y="4319"/>
                  <a:pt x="11315" y="4365"/>
                </a:cubicBezTo>
                <a:cubicBezTo>
                  <a:pt x="11338" y="4394"/>
                  <a:pt x="11369" y="4408"/>
                  <a:pt x="11400" y="4408"/>
                </a:cubicBezTo>
                <a:cubicBezTo>
                  <a:pt x="11421" y="4408"/>
                  <a:pt x="11442" y="4400"/>
                  <a:pt x="11458" y="4387"/>
                </a:cubicBezTo>
                <a:cubicBezTo>
                  <a:pt x="11516" y="4346"/>
                  <a:pt x="11572" y="4304"/>
                  <a:pt x="11628" y="4261"/>
                </a:cubicBezTo>
                <a:cubicBezTo>
                  <a:pt x="11672" y="4226"/>
                  <a:pt x="11682" y="4163"/>
                  <a:pt x="11645" y="4116"/>
                </a:cubicBezTo>
                <a:cubicBezTo>
                  <a:pt x="11626" y="4089"/>
                  <a:pt x="11595" y="4074"/>
                  <a:pt x="11564" y="4074"/>
                </a:cubicBezTo>
                <a:close/>
                <a:moveTo>
                  <a:pt x="10886" y="4551"/>
                </a:moveTo>
                <a:cubicBezTo>
                  <a:pt x="10867" y="4551"/>
                  <a:pt x="10847" y="4557"/>
                  <a:pt x="10830" y="4568"/>
                </a:cubicBezTo>
                <a:lnTo>
                  <a:pt x="10656" y="4677"/>
                </a:lnTo>
                <a:cubicBezTo>
                  <a:pt x="10606" y="4706"/>
                  <a:pt x="10590" y="4771"/>
                  <a:pt x="10619" y="4820"/>
                </a:cubicBezTo>
                <a:cubicBezTo>
                  <a:pt x="10638" y="4852"/>
                  <a:pt x="10673" y="4870"/>
                  <a:pt x="10710" y="4870"/>
                </a:cubicBezTo>
                <a:cubicBezTo>
                  <a:pt x="10725" y="4870"/>
                  <a:pt x="10745" y="4864"/>
                  <a:pt x="10762" y="4852"/>
                </a:cubicBezTo>
                <a:cubicBezTo>
                  <a:pt x="10822" y="4816"/>
                  <a:pt x="10880" y="4781"/>
                  <a:pt x="10942" y="4742"/>
                </a:cubicBezTo>
                <a:cubicBezTo>
                  <a:pt x="10990" y="4713"/>
                  <a:pt x="11004" y="4648"/>
                  <a:pt x="10973" y="4599"/>
                </a:cubicBezTo>
                <a:cubicBezTo>
                  <a:pt x="10954" y="4568"/>
                  <a:pt x="10921" y="4551"/>
                  <a:pt x="10886" y="4551"/>
                </a:cubicBezTo>
                <a:close/>
                <a:moveTo>
                  <a:pt x="7613" y="4466"/>
                </a:moveTo>
                <a:cubicBezTo>
                  <a:pt x="7563" y="4466"/>
                  <a:pt x="7521" y="4503"/>
                  <a:pt x="7512" y="4555"/>
                </a:cubicBezTo>
                <a:cubicBezTo>
                  <a:pt x="7502" y="4621"/>
                  <a:pt x="7487" y="4686"/>
                  <a:pt x="7473" y="4752"/>
                </a:cubicBezTo>
                <a:cubicBezTo>
                  <a:pt x="7460" y="4806"/>
                  <a:pt x="7495" y="4864"/>
                  <a:pt x="7551" y="4878"/>
                </a:cubicBezTo>
                <a:cubicBezTo>
                  <a:pt x="7556" y="4879"/>
                  <a:pt x="7566" y="4879"/>
                  <a:pt x="7574" y="4879"/>
                </a:cubicBezTo>
                <a:cubicBezTo>
                  <a:pt x="7622" y="4879"/>
                  <a:pt x="7663" y="4849"/>
                  <a:pt x="7674" y="4800"/>
                </a:cubicBezTo>
                <a:cubicBezTo>
                  <a:pt x="7692" y="4729"/>
                  <a:pt x="7705" y="4657"/>
                  <a:pt x="7717" y="4588"/>
                </a:cubicBezTo>
                <a:cubicBezTo>
                  <a:pt x="7726" y="4532"/>
                  <a:pt x="7684" y="4478"/>
                  <a:pt x="7630" y="4468"/>
                </a:cubicBezTo>
                <a:cubicBezTo>
                  <a:pt x="7624" y="4467"/>
                  <a:pt x="7618" y="4466"/>
                  <a:pt x="7613" y="4466"/>
                </a:cubicBezTo>
                <a:close/>
                <a:moveTo>
                  <a:pt x="4628" y="4720"/>
                </a:moveTo>
                <a:cubicBezTo>
                  <a:pt x="4608" y="4720"/>
                  <a:pt x="4587" y="4726"/>
                  <a:pt x="4569" y="4738"/>
                </a:cubicBezTo>
                <a:cubicBezTo>
                  <a:pt x="4523" y="4773"/>
                  <a:pt x="4511" y="4839"/>
                  <a:pt x="4546" y="4883"/>
                </a:cubicBezTo>
                <a:cubicBezTo>
                  <a:pt x="4586" y="4941"/>
                  <a:pt x="4629" y="4999"/>
                  <a:pt x="4677" y="5055"/>
                </a:cubicBezTo>
                <a:cubicBezTo>
                  <a:pt x="4700" y="5080"/>
                  <a:pt x="4727" y="5092"/>
                  <a:pt x="4758" y="5092"/>
                </a:cubicBezTo>
                <a:cubicBezTo>
                  <a:pt x="4782" y="5092"/>
                  <a:pt x="4807" y="5084"/>
                  <a:pt x="4822" y="5067"/>
                </a:cubicBezTo>
                <a:cubicBezTo>
                  <a:pt x="4867" y="5028"/>
                  <a:pt x="4870" y="4965"/>
                  <a:pt x="4836" y="4920"/>
                </a:cubicBezTo>
                <a:cubicBezTo>
                  <a:pt x="4793" y="4870"/>
                  <a:pt x="4753" y="4816"/>
                  <a:pt x="4714" y="4764"/>
                </a:cubicBezTo>
                <a:cubicBezTo>
                  <a:pt x="4694" y="4735"/>
                  <a:pt x="4661" y="4720"/>
                  <a:pt x="4628" y="4720"/>
                </a:cubicBezTo>
                <a:close/>
                <a:moveTo>
                  <a:pt x="10163" y="4964"/>
                </a:moveTo>
                <a:cubicBezTo>
                  <a:pt x="10147" y="4964"/>
                  <a:pt x="10130" y="4968"/>
                  <a:pt x="10115" y="4976"/>
                </a:cubicBezTo>
                <a:cubicBezTo>
                  <a:pt x="10055" y="5007"/>
                  <a:pt x="9995" y="5038"/>
                  <a:pt x="9931" y="5067"/>
                </a:cubicBezTo>
                <a:cubicBezTo>
                  <a:pt x="9881" y="5094"/>
                  <a:pt x="9860" y="5158"/>
                  <a:pt x="9883" y="5208"/>
                </a:cubicBezTo>
                <a:cubicBezTo>
                  <a:pt x="9902" y="5245"/>
                  <a:pt x="9939" y="5266"/>
                  <a:pt x="9978" y="5266"/>
                </a:cubicBezTo>
                <a:cubicBezTo>
                  <a:pt x="9991" y="5266"/>
                  <a:pt x="10007" y="5260"/>
                  <a:pt x="10020" y="5256"/>
                </a:cubicBezTo>
                <a:lnTo>
                  <a:pt x="10210" y="5162"/>
                </a:lnTo>
                <a:cubicBezTo>
                  <a:pt x="10262" y="5135"/>
                  <a:pt x="10281" y="5073"/>
                  <a:pt x="10256" y="5022"/>
                </a:cubicBezTo>
                <a:cubicBezTo>
                  <a:pt x="10237" y="4985"/>
                  <a:pt x="10200" y="4964"/>
                  <a:pt x="10163" y="4964"/>
                </a:cubicBezTo>
                <a:close/>
                <a:moveTo>
                  <a:pt x="9403" y="5309"/>
                </a:moveTo>
                <a:cubicBezTo>
                  <a:pt x="9391" y="5309"/>
                  <a:pt x="9378" y="5311"/>
                  <a:pt x="9365" y="5316"/>
                </a:cubicBezTo>
                <a:cubicBezTo>
                  <a:pt x="9303" y="5343"/>
                  <a:pt x="9241" y="5366"/>
                  <a:pt x="9176" y="5392"/>
                </a:cubicBezTo>
                <a:cubicBezTo>
                  <a:pt x="9122" y="5413"/>
                  <a:pt x="9096" y="5473"/>
                  <a:pt x="9116" y="5527"/>
                </a:cubicBezTo>
                <a:cubicBezTo>
                  <a:pt x="9129" y="5567"/>
                  <a:pt x="9170" y="5594"/>
                  <a:pt x="9212" y="5594"/>
                </a:cubicBezTo>
                <a:cubicBezTo>
                  <a:pt x="9224" y="5594"/>
                  <a:pt x="9236" y="5593"/>
                  <a:pt x="9247" y="5587"/>
                </a:cubicBezTo>
                <a:cubicBezTo>
                  <a:pt x="9313" y="5564"/>
                  <a:pt x="9379" y="5536"/>
                  <a:pt x="9444" y="5509"/>
                </a:cubicBezTo>
                <a:cubicBezTo>
                  <a:pt x="9496" y="5488"/>
                  <a:pt x="9524" y="5428"/>
                  <a:pt x="9502" y="5374"/>
                </a:cubicBezTo>
                <a:cubicBezTo>
                  <a:pt x="9484" y="5334"/>
                  <a:pt x="9445" y="5309"/>
                  <a:pt x="9403" y="5309"/>
                </a:cubicBezTo>
                <a:close/>
                <a:moveTo>
                  <a:pt x="5221" y="5302"/>
                </a:moveTo>
                <a:cubicBezTo>
                  <a:pt x="5189" y="5302"/>
                  <a:pt x="5157" y="5317"/>
                  <a:pt x="5137" y="5345"/>
                </a:cubicBezTo>
                <a:cubicBezTo>
                  <a:pt x="5102" y="5392"/>
                  <a:pt x="5114" y="5457"/>
                  <a:pt x="5160" y="5490"/>
                </a:cubicBezTo>
                <a:cubicBezTo>
                  <a:pt x="5218" y="5531"/>
                  <a:pt x="5278" y="5573"/>
                  <a:pt x="5342" y="5608"/>
                </a:cubicBezTo>
                <a:cubicBezTo>
                  <a:pt x="5359" y="5618"/>
                  <a:pt x="5379" y="5623"/>
                  <a:pt x="5396" y="5623"/>
                </a:cubicBezTo>
                <a:cubicBezTo>
                  <a:pt x="5431" y="5623"/>
                  <a:pt x="5466" y="5604"/>
                  <a:pt x="5487" y="5573"/>
                </a:cubicBezTo>
                <a:cubicBezTo>
                  <a:pt x="5516" y="5525"/>
                  <a:pt x="5498" y="5459"/>
                  <a:pt x="5450" y="5430"/>
                </a:cubicBezTo>
                <a:cubicBezTo>
                  <a:pt x="5392" y="5395"/>
                  <a:pt x="5334" y="5361"/>
                  <a:pt x="5282" y="5322"/>
                </a:cubicBezTo>
                <a:cubicBezTo>
                  <a:pt x="5264" y="5308"/>
                  <a:pt x="5242" y="5302"/>
                  <a:pt x="5221" y="5302"/>
                </a:cubicBezTo>
                <a:close/>
                <a:moveTo>
                  <a:pt x="7371" y="5261"/>
                </a:moveTo>
                <a:cubicBezTo>
                  <a:pt x="7331" y="5261"/>
                  <a:pt x="7295" y="5283"/>
                  <a:pt x="7276" y="5322"/>
                </a:cubicBezTo>
                <a:cubicBezTo>
                  <a:pt x="7247" y="5382"/>
                  <a:pt x="7218" y="5442"/>
                  <a:pt x="7187" y="5502"/>
                </a:cubicBezTo>
                <a:cubicBezTo>
                  <a:pt x="7160" y="5554"/>
                  <a:pt x="7180" y="5616"/>
                  <a:pt x="7232" y="5643"/>
                </a:cubicBezTo>
                <a:cubicBezTo>
                  <a:pt x="7245" y="5650"/>
                  <a:pt x="7263" y="5654"/>
                  <a:pt x="7280" y="5654"/>
                </a:cubicBezTo>
                <a:cubicBezTo>
                  <a:pt x="7315" y="5654"/>
                  <a:pt x="7352" y="5635"/>
                  <a:pt x="7371" y="5602"/>
                </a:cubicBezTo>
                <a:cubicBezTo>
                  <a:pt x="7406" y="5536"/>
                  <a:pt x="7437" y="5473"/>
                  <a:pt x="7466" y="5409"/>
                </a:cubicBezTo>
                <a:cubicBezTo>
                  <a:pt x="7489" y="5355"/>
                  <a:pt x="7468" y="5295"/>
                  <a:pt x="7415" y="5270"/>
                </a:cubicBezTo>
                <a:cubicBezTo>
                  <a:pt x="7401" y="5264"/>
                  <a:pt x="7386" y="5261"/>
                  <a:pt x="7371" y="5261"/>
                </a:cubicBezTo>
                <a:close/>
                <a:moveTo>
                  <a:pt x="8619" y="5587"/>
                </a:moveTo>
                <a:cubicBezTo>
                  <a:pt x="8610" y="5587"/>
                  <a:pt x="8600" y="5588"/>
                  <a:pt x="8590" y="5591"/>
                </a:cubicBezTo>
                <a:cubicBezTo>
                  <a:pt x="8526" y="5612"/>
                  <a:pt x="8459" y="5631"/>
                  <a:pt x="8393" y="5647"/>
                </a:cubicBezTo>
                <a:cubicBezTo>
                  <a:pt x="8337" y="5662"/>
                  <a:pt x="8306" y="5720"/>
                  <a:pt x="8320" y="5776"/>
                </a:cubicBezTo>
                <a:cubicBezTo>
                  <a:pt x="8335" y="5821"/>
                  <a:pt x="8376" y="5853"/>
                  <a:pt x="8422" y="5853"/>
                </a:cubicBezTo>
                <a:cubicBezTo>
                  <a:pt x="8430" y="5853"/>
                  <a:pt x="8439" y="5850"/>
                  <a:pt x="8449" y="5850"/>
                </a:cubicBezTo>
                <a:lnTo>
                  <a:pt x="8652" y="5792"/>
                </a:lnTo>
                <a:cubicBezTo>
                  <a:pt x="8706" y="5774"/>
                  <a:pt x="8739" y="5718"/>
                  <a:pt x="8722" y="5662"/>
                </a:cubicBezTo>
                <a:cubicBezTo>
                  <a:pt x="8707" y="5616"/>
                  <a:pt x="8665" y="5587"/>
                  <a:pt x="8619" y="5587"/>
                </a:cubicBezTo>
                <a:close/>
                <a:moveTo>
                  <a:pt x="5962" y="5673"/>
                </a:moveTo>
                <a:cubicBezTo>
                  <a:pt x="5918" y="5673"/>
                  <a:pt x="5879" y="5701"/>
                  <a:pt x="5864" y="5743"/>
                </a:cubicBezTo>
                <a:cubicBezTo>
                  <a:pt x="5844" y="5799"/>
                  <a:pt x="5873" y="5857"/>
                  <a:pt x="5929" y="5877"/>
                </a:cubicBezTo>
                <a:cubicBezTo>
                  <a:pt x="5997" y="5902"/>
                  <a:pt x="6065" y="5921"/>
                  <a:pt x="6134" y="5940"/>
                </a:cubicBezTo>
                <a:cubicBezTo>
                  <a:pt x="6144" y="5942"/>
                  <a:pt x="6152" y="5942"/>
                  <a:pt x="6161" y="5942"/>
                </a:cubicBezTo>
                <a:cubicBezTo>
                  <a:pt x="6208" y="5942"/>
                  <a:pt x="6248" y="5911"/>
                  <a:pt x="6266" y="5865"/>
                </a:cubicBezTo>
                <a:cubicBezTo>
                  <a:pt x="6279" y="5809"/>
                  <a:pt x="6244" y="5751"/>
                  <a:pt x="6190" y="5737"/>
                </a:cubicBezTo>
                <a:cubicBezTo>
                  <a:pt x="6125" y="5720"/>
                  <a:pt x="6059" y="5701"/>
                  <a:pt x="5997" y="5679"/>
                </a:cubicBezTo>
                <a:cubicBezTo>
                  <a:pt x="5985" y="5675"/>
                  <a:pt x="5973" y="5673"/>
                  <a:pt x="5962" y="5673"/>
                </a:cubicBezTo>
                <a:close/>
                <a:moveTo>
                  <a:pt x="7811" y="5778"/>
                </a:moveTo>
                <a:cubicBezTo>
                  <a:pt x="7806" y="5778"/>
                  <a:pt x="7800" y="5779"/>
                  <a:pt x="7794" y="5780"/>
                </a:cubicBezTo>
                <a:cubicBezTo>
                  <a:pt x="7726" y="5790"/>
                  <a:pt x="7659" y="5801"/>
                  <a:pt x="7591" y="5809"/>
                </a:cubicBezTo>
                <a:cubicBezTo>
                  <a:pt x="7535" y="5817"/>
                  <a:pt x="7495" y="5867"/>
                  <a:pt x="7502" y="5925"/>
                </a:cubicBezTo>
                <a:cubicBezTo>
                  <a:pt x="7508" y="5979"/>
                  <a:pt x="7554" y="6018"/>
                  <a:pt x="7605" y="6018"/>
                </a:cubicBezTo>
                <a:cubicBezTo>
                  <a:pt x="7610" y="6018"/>
                  <a:pt x="7614" y="6018"/>
                  <a:pt x="7618" y="6014"/>
                </a:cubicBezTo>
                <a:cubicBezTo>
                  <a:pt x="7688" y="6004"/>
                  <a:pt x="7757" y="5994"/>
                  <a:pt x="7827" y="5983"/>
                </a:cubicBezTo>
                <a:cubicBezTo>
                  <a:pt x="7883" y="5975"/>
                  <a:pt x="7922" y="5921"/>
                  <a:pt x="7912" y="5865"/>
                </a:cubicBezTo>
                <a:cubicBezTo>
                  <a:pt x="7905" y="5815"/>
                  <a:pt x="7861" y="5778"/>
                  <a:pt x="7811" y="5778"/>
                </a:cubicBezTo>
                <a:close/>
                <a:moveTo>
                  <a:pt x="6774" y="5834"/>
                </a:moveTo>
                <a:cubicBezTo>
                  <a:pt x="6720" y="5834"/>
                  <a:pt x="6675" y="5875"/>
                  <a:pt x="6669" y="5931"/>
                </a:cubicBezTo>
                <a:cubicBezTo>
                  <a:pt x="6666" y="5989"/>
                  <a:pt x="6708" y="6037"/>
                  <a:pt x="6766" y="6041"/>
                </a:cubicBezTo>
                <a:cubicBezTo>
                  <a:pt x="6791" y="6043"/>
                  <a:pt x="6818" y="6043"/>
                  <a:pt x="6841" y="6047"/>
                </a:cubicBezTo>
                <a:cubicBezTo>
                  <a:pt x="6809" y="6089"/>
                  <a:pt x="6774" y="6136"/>
                  <a:pt x="6737" y="6178"/>
                </a:cubicBezTo>
                <a:cubicBezTo>
                  <a:pt x="6702" y="6224"/>
                  <a:pt x="6708" y="6290"/>
                  <a:pt x="6754" y="6327"/>
                </a:cubicBezTo>
                <a:cubicBezTo>
                  <a:pt x="6774" y="6340"/>
                  <a:pt x="6799" y="6348"/>
                  <a:pt x="6820" y="6348"/>
                </a:cubicBezTo>
                <a:cubicBezTo>
                  <a:pt x="6851" y="6348"/>
                  <a:pt x="6880" y="6336"/>
                  <a:pt x="6901" y="6309"/>
                </a:cubicBezTo>
                <a:cubicBezTo>
                  <a:pt x="6946" y="6253"/>
                  <a:pt x="6988" y="6197"/>
                  <a:pt x="7031" y="6139"/>
                </a:cubicBezTo>
                <a:cubicBezTo>
                  <a:pt x="7054" y="6108"/>
                  <a:pt x="7056" y="6068"/>
                  <a:pt x="7040" y="6033"/>
                </a:cubicBezTo>
                <a:cubicBezTo>
                  <a:pt x="7066" y="6018"/>
                  <a:pt x="7085" y="5985"/>
                  <a:pt x="7085" y="5950"/>
                </a:cubicBezTo>
                <a:cubicBezTo>
                  <a:pt x="7089" y="5892"/>
                  <a:pt x="7042" y="5844"/>
                  <a:pt x="6984" y="5844"/>
                </a:cubicBezTo>
                <a:cubicBezTo>
                  <a:pt x="6915" y="5840"/>
                  <a:pt x="6847" y="5838"/>
                  <a:pt x="6782" y="5834"/>
                </a:cubicBezTo>
                <a:cubicBezTo>
                  <a:pt x="6779" y="5834"/>
                  <a:pt x="6777" y="5834"/>
                  <a:pt x="6774" y="5834"/>
                </a:cubicBezTo>
                <a:close/>
                <a:moveTo>
                  <a:pt x="6407" y="6607"/>
                </a:moveTo>
                <a:cubicBezTo>
                  <a:pt x="6380" y="6607"/>
                  <a:pt x="6354" y="6618"/>
                  <a:pt x="6333" y="6638"/>
                </a:cubicBezTo>
                <a:cubicBezTo>
                  <a:pt x="6314" y="6655"/>
                  <a:pt x="6295" y="6675"/>
                  <a:pt x="6275" y="6694"/>
                </a:cubicBezTo>
                <a:cubicBezTo>
                  <a:pt x="6246" y="6723"/>
                  <a:pt x="6213" y="6752"/>
                  <a:pt x="6184" y="6781"/>
                </a:cubicBezTo>
                <a:cubicBezTo>
                  <a:pt x="6142" y="6820"/>
                  <a:pt x="6142" y="6887"/>
                  <a:pt x="6181" y="6928"/>
                </a:cubicBezTo>
                <a:cubicBezTo>
                  <a:pt x="6200" y="6947"/>
                  <a:pt x="6229" y="6959"/>
                  <a:pt x="6256" y="6959"/>
                </a:cubicBezTo>
                <a:cubicBezTo>
                  <a:pt x="6281" y="6959"/>
                  <a:pt x="6306" y="6949"/>
                  <a:pt x="6329" y="6932"/>
                </a:cubicBezTo>
                <a:cubicBezTo>
                  <a:pt x="6362" y="6903"/>
                  <a:pt x="6391" y="6872"/>
                  <a:pt x="6422" y="6843"/>
                </a:cubicBezTo>
                <a:lnTo>
                  <a:pt x="6480" y="6785"/>
                </a:lnTo>
                <a:cubicBezTo>
                  <a:pt x="6521" y="6744"/>
                  <a:pt x="6521" y="6678"/>
                  <a:pt x="6480" y="6638"/>
                </a:cubicBezTo>
                <a:cubicBezTo>
                  <a:pt x="6460" y="6618"/>
                  <a:pt x="6433" y="6607"/>
                  <a:pt x="6407" y="6607"/>
                </a:cubicBezTo>
                <a:close/>
                <a:moveTo>
                  <a:pt x="5780" y="7162"/>
                </a:moveTo>
                <a:cubicBezTo>
                  <a:pt x="5758" y="7162"/>
                  <a:pt x="5736" y="7168"/>
                  <a:pt x="5717" y="7183"/>
                </a:cubicBezTo>
                <a:cubicBezTo>
                  <a:pt x="5663" y="7225"/>
                  <a:pt x="5611" y="7266"/>
                  <a:pt x="5554" y="7307"/>
                </a:cubicBezTo>
                <a:cubicBezTo>
                  <a:pt x="5508" y="7341"/>
                  <a:pt x="5498" y="7405"/>
                  <a:pt x="5533" y="7451"/>
                </a:cubicBezTo>
                <a:cubicBezTo>
                  <a:pt x="5554" y="7478"/>
                  <a:pt x="5585" y="7492"/>
                  <a:pt x="5618" y="7492"/>
                </a:cubicBezTo>
                <a:cubicBezTo>
                  <a:pt x="5640" y="7492"/>
                  <a:pt x="5661" y="7486"/>
                  <a:pt x="5676" y="7473"/>
                </a:cubicBezTo>
                <a:cubicBezTo>
                  <a:pt x="5734" y="7432"/>
                  <a:pt x="5788" y="7390"/>
                  <a:pt x="5844" y="7345"/>
                </a:cubicBezTo>
                <a:cubicBezTo>
                  <a:pt x="5889" y="7312"/>
                  <a:pt x="5898" y="7247"/>
                  <a:pt x="5862" y="7200"/>
                </a:cubicBezTo>
                <a:cubicBezTo>
                  <a:pt x="5841" y="7175"/>
                  <a:pt x="5811" y="7162"/>
                  <a:pt x="5780" y="7162"/>
                </a:cubicBezTo>
                <a:close/>
                <a:moveTo>
                  <a:pt x="5100" y="7632"/>
                </a:moveTo>
                <a:cubicBezTo>
                  <a:pt x="5081" y="7632"/>
                  <a:pt x="5063" y="7637"/>
                  <a:pt x="5046" y="7647"/>
                </a:cubicBezTo>
                <a:cubicBezTo>
                  <a:pt x="4988" y="7681"/>
                  <a:pt x="4930" y="7718"/>
                  <a:pt x="4870" y="7751"/>
                </a:cubicBezTo>
                <a:cubicBezTo>
                  <a:pt x="4820" y="7780"/>
                  <a:pt x="4803" y="7844"/>
                  <a:pt x="4832" y="7894"/>
                </a:cubicBezTo>
                <a:cubicBezTo>
                  <a:pt x="4851" y="7927"/>
                  <a:pt x="4886" y="7946"/>
                  <a:pt x="4921" y="7946"/>
                </a:cubicBezTo>
                <a:cubicBezTo>
                  <a:pt x="4938" y="7946"/>
                  <a:pt x="4955" y="7942"/>
                  <a:pt x="4975" y="7933"/>
                </a:cubicBezTo>
                <a:lnTo>
                  <a:pt x="5156" y="7824"/>
                </a:lnTo>
                <a:cubicBezTo>
                  <a:pt x="5205" y="7795"/>
                  <a:pt x="5218" y="7730"/>
                  <a:pt x="5189" y="7681"/>
                </a:cubicBezTo>
                <a:cubicBezTo>
                  <a:pt x="5170" y="7650"/>
                  <a:pt x="5135" y="7632"/>
                  <a:pt x="5100" y="7632"/>
                </a:cubicBezTo>
                <a:close/>
                <a:moveTo>
                  <a:pt x="4366" y="8026"/>
                </a:moveTo>
                <a:cubicBezTo>
                  <a:pt x="4351" y="8026"/>
                  <a:pt x="4335" y="8030"/>
                  <a:pt x="4320" y="8037"/>
                </a:cubicBezTo>
                <a:cubicBezTo>
                  <a:pt x="4260" y="8066"/>
                  <a:pt x="4198" y="8095"/>
                  <a:pt x="4134" y="8120"/>
                </a:cubicBezTo>
                <a:cubicBezTo>
                  <a:pt x="4082" y="8145"/>
                  <a:pt x="4057" y="8205"/>
                  <a:pt x="4082" y="8259"/>
                </a:cubicBezTo>
                <a:cubicBezTo>
                  <a:pt x="4099" y="8298"/>
                  <a:pt x="4136" y="8321"/>
                  <a:pt x="4179" y="8321"/>
                </a:cubicBezTo>
                <a:cubicBezTo>
                  <a:pt x="4192" y="8321"/>
                  <a:pt x="4208" y="8317"/>
                  <a:pt x="4213" y="8311"/>
                </a:cubicBezTo>
                <a:cubicBezTo>
                  <a:pt x="4279" y="8282"/>
                  <a:pt x="4345" y="8253"/>
                  <a:pt x="4407" y="8224"/>
                </a:cubicBezTo>
                <a:cubicBezTo>
                  <a:pt x="4461" y="8201"/>
                  <a:pt x="4482" y="8139"/>
                  <a:pt x="4459" y="8087"/>
                </a:cubicBezTo>
                <a:cubicBezTo>
                  <a:pt x="4441" y="8048"/>
                  <a:pt x="4405" y="8026"/>
                  <a:pt x="4366" y="8026"/>
                </a:cubicBezTo>
                <a:close/>
                <a:moveTo>
                  <a:pt x="3599" y="8336"/>
                </a:moveTo>
                <a:cubicBezTo>
                  <a:pt x="3588" y="8336"/>
                  <a:pt x="3576" y="8338"/>
                  <a:pt x="3564" y="8342"/>
                </a:cubicBezTo>
                <a:cubicBezTo>
                  <a:pt x="3498" y="8367"/>
                  <a:pt x="3433" y="8387"/>
                  <a:pt x="3369" y="8408"/>
                </a:cubicBezTo>
                <a:cubicBezTo>
                  <a:pt x="3313" y="8425"/>
                  <a:pt x="3284" y="8483"/>
                  <a:pt x="3301" y="8539"/>
                </a:cubicBezTo>
                <a:cubicBezTo>
                  <a:pt x="3315" y="8582"/>
                  <a:pt x="3357" y="8611"/>
                  <a:pt x="3400" y="8611"/>
                </a:cubicBezTo>
                <a:cubicBezTo>
                  <a:pt x="3410" y="8611"/>
                  <a:pt x="3419" y="8611"/>
                  <a:pt x="3431" y="8607"/>
                </a:cubicBezTo>
                <a:cubicBezTo>
                  <a:pt x="3498" y="8588"/>
                  <a:pt x="3566" y="8563"/>
                  <a:pt x="3632" y="8541"/>
                </a:cubicBezTo>
                <a:cubicBezTo>
                  <a:pt x="3688" y="8522"/>
                  <a:pt x="3717" y="8462"/>
                  <a:pt x="3697" y="8408"/>
                </a:cubicBezTo>
                <a:cubicBezTo>
                  <a:pt x="3682" y="8364"/>
                  <a:pt x="3643" y="8336"/>
                  <a:pt x="3599" y="8336"/>
                </a:cubicBezTo>
                <a:close/>
                <a:moveTo>
                  <a:pt x="2796" y="8568"/>
                </a:moveTo>
                <a:cubicBezTo>
                  <a:pt x="2789" y="8568"/>
                  <a:pt x="2781" y="8569"/>
                  <a:pt x="2774" y="8570"/>
                </a:cubicBezTo>
                <a:cubicBezTo>
                  <a:pt x="2706" y="8584"/>
                  <a:pt x="2640" y="8599"/>
                  <a:pt x="2573" y="8613"/>
                </a:cubicBezTo>
                <a:cubicBezTo>
                  <a:pt x="2515" y="8626"/>
                  <a:pt x="2480" y="8680"/>
                  <a:pt x="2492" y="8736"/>
                </a:cubicBezTo>
                <a:cubicBezTo>
                  <a:pt x="2501" y="8785"/>
                  <a:pt x="2546" y="8820"/>
                  <a:pt x="2594" y="8820"/>
                </a:cubicBezTo>
                <a:lnTo>
                  <a:pt x="2617" y="8818"/>
                </a:lnTo>
                <a:cubicBezTo>
                  <a:pt x="2685" y="8804"/>
                  <a:pt x="2755" y="8789"/>
                  <a:pt x="2822" y="8773"/>
                </a:cubicBezTo>
                <a:cubicBezTo>
                  <a:pt x="2878" y="8758"/>
                  <a:pt x="2911" y="8704"/>
                  <a:pt x="2899" y="8648"/>
                </a:cubicBezTo>
                <a:cubicBezTo>
                  <a:pt x="2888" y="8599"/>
                  <a:pt x="2844" y="8568"/>
                  <a:pt x="2796" y="8568"/>
                </a:cubicBezTo>
                <a:close/>
                <a:moveTo>
                  <a:pt x="1979" y="8712"/>
                </a:moveTo>
                <a:cubicBezTo>
                  <a:pt x="1975" y="8712"/>
                  <a:pt x="1971" y="8713"/>
                  <a:pt x="1966" y="8713"/>
                </a:cubicBezTo>
                <a:cubicBezTo>
                  <a:pt x="1895" y="8723"/>
                  <a:pt x="1827" y="8729"/>
                  <a:pt x="1759" y="8736"/>
                </a:cubicBezTo>
                <a:cubicBezTo>
                  <a:pt x="1705" y="8742"/>
                  <a:pt x="1663" y="8792"/>
                  <a:pt x="1669" y="8850"/>
                </a:cubicBezTo>
                <a:cubicBezTo>
                  <a:pt x="1672" y="8903"/>
                  <a:pt x="1719" y="8945"/>
                  <a:pt x="1773" y="8945"/>
                </a:cubicBezTo>
                <a:cubicBezTo>
                  <a:pt x="1775" y="8945"/>
                  <a:pt x="1779" y="8945"/>
                  <a:pt x="1781" y="8941"/>
                </a:cubicBezTo>
                <a:cubicBezTo>
                  <a:pt x="1852" y="8935"/>
                  <a:pt x="1922" y="8928"/>
                  <a:pt x="1991" y="8918"/>
                </a:cubicBezTo>
                <a:cubicBezTo>
                  <a:pt x="2047" y="8910"/>
                  <a:pt x="2088" y="8860"/>
                  <a:pt x="2080" y="8802"/>
                </a:cubicBezTo>
                <a:cubicBezTo>
                  <a:pt x="2075" y="8751"/>
                  <a:pt x="2029" y="8712"/>
                  <a:pt x="1979" y="8712"/>
                </a:cubicBezTo>
                <a:close/>
                <a:moveTo>
                  <a:pt x="112" y="8738"/>
                </a:moveTo>
                <a:cubicBezTo>
                  <a:pt x="58" y="8738"/>
                  <a:pt x="14" y="8777"/>
                  <a:pt x="9" y="8831"/>
                </a:cubicBezTo>
                <a:cubicBezTo>
                  <a:pt x="1" y="8887"/>
                  <a:pt x="43" y="8939"/>
                  <a:pt x="101" y="8945"/>
                </a:cubicBezTo>
                <a:cubicBezTo>
                  <a:pt x="171" y="8951"/>
                  <a:pt x="241" y="8959"/>
                  <a:pt x="310" y="8964"/>
                </a:cubicBezTo>
                <a:lnTo>
                  <a:pt x="318" y="8964"/>
                </a:lnTo>
                <a:cubicBezTo>
                  <a:pt x="372" y="8964"/>
                  <a:pt x="416" y="8922"/>
                  <a:pt x="424" y="8870"/>
                </a:cubicBezTo>
                <a:cubicBezTo>
                  <a:pt x="426" y="8814"/>
                  <a:pt x="385" y="8763"/>
                  <a:pt x="327" y="8758"/>
                </a:cubicBezTo>
                <a:cubicBezTo>
                  <a:pt x="258" y="8752"/>
                  <a:pt x="190" y="8746"/>
                  <a:pt x="123" y="8738"/>
                </a:cubicBezTo>
                <a:cubicBezTo>
                  <a:pt x="119" y="8738"/>
                  <a:pt x="115" y="8738"/>
                  <a:pt x="112" y="8738"/>
                </a:cubicBezTo>
                <a:close/>
                <a:moveTo>
                  <a:pt x="1152" y="8777"/>
                </a:moveTo>
                <a:cubicBezTo>
                  <a:pt x="1151" y="8777"/>
                  <a:pt x="1150" y="8777"/>
                  <a:pt x="1149" y="8777"/>
                </a:cubicBezTo>
                <a:cubicBezTo>
                  <a:pt x="1081" y="8779"/>
                  <a:pt x="1013" y="8779"/>
                  <a:pt x="944" y="8779"/>
                </a:cubicBezTo>
                <a:cubicBezTo>
                  <a:pt x="886" y="8779"/>
                  <a:pt x="840" y="8825"/>
                  <a:pt x="840" y="8883"/>
                </a:cubicBezTo>
                <a:cubicBezTo>
                  <a:pt x="840" y="8941"/>
                  <a:pt x="886" y="8988"/>
                  <a:pt x="944" y="8988"/>
                </a:cubicBezTo>
                <a:cubicBezTo>
                  <a:pt x="1012" y="8988"/>
                  <a:pt x="1081" y="8986"/>
                  <a:pt x="1153" y="8986"/>
                </a:cubicBezTo>
                <a:cubicBezTo>
                  <a:pt x="1212" y="8986"/>
                  <a:pt x="1255" y="8937"/>
                  <a:pt x="1255" y="8879"/>
                </a:cubicBezTo>
                <a:cubicBezTo>
                  <a:pt x="1255" y="8823"/>
                  <a:pt x="1209" y="8777"/>
                  <a:pt x="1152" y="87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33"/>
          <p:cNvSpPr/>
          <p:nvPr/>
        </p:nvSpPr>
        <p:spPr>
          <a:xfrm>
            <a:off x="-517775" y="4072475"/>
            <a:ext cx="2032546" cy="1762771"/>
          </a:xfrm>
          <a:custGeom>
            <a:avLst/>
            <a:gdLst/>
            <a:ahLst/>
            <a:cxnLst/>
            <a:rect l="l" t="t" r="r" b="b"/>
            <a:pathLst>
              <a:path w="45228" h="39225" extrusionOk="0">
                <a:moveTo>
                  <a:pt x="13339" y="1"/>
                </a:moveTo>
                <a:cubicBezTo>
                  <a:pt x="12481" y="1"/>
                  <a:pt x="11629" y="189"/>
                  <a:pt x="10864" y="592"/>
                </a:cubicBezTo>
                <a:lnTo>
                  <a:pt x="9405" y="2847"/>
                </a:lnTo>
                <a:cubicBezTo>
                  <a:pt x="6999" y="5960"/>
                  <a:pt x="4574" y="9100"/>
                  <a:pt x="2822" y="12620"/>
                </a:cubicBezTo>
                <a:cubicBezTo>
                  <a:pt x="1065" y="16143"/>
                  <a:pt x="0" y="20116"/>
                  <a:pt x="487" y="24021"/>
                </a:cubicBezTo>
                <a:cubicBezTo>
                  <a:pt x="1160" y="29403"/>
                  <a:pt x="4837" y="34183"/>
                  <a:pt x="9618" y="36750"/>
                </a:cubicBezTo>
                <a:cubicBezTo>
                  <a:pt x="12779" y="38445"/>
                  <a:pt x="16361" y="39225"/>
                  <a:pt x="19959" y="39225"/>
                </a:cubicBezTo>
                <a:cubicBezTo>
                  <a:pt x="21801" y="39225"/>
                  <a:pt x="23648" y="39020"/>
                  <a:pt x="25444" y="38630"/>
                </a:cubicBezTo>
                <a:cubicBezTo>
                  <a:pt x="30746" y="37478"/>
                  <a:pt x="35625" y="34790"/>
                  <a:pt x="39869" y="31411"/>
                </a:cubicBezTo>
                <a:cubicBezTo>
                  <a:pt x="41774" y="29894"/>
                  <a:pt x="43633" y="28131"/>
                  <a:pt x="44429" y="25828"/>
                </a:cubicBezTo>
                <a:cubicBezTo>
                  <a:pt x="45227" y="23525"/>
                  <a:pt x="44618" y="20576"/>
                  <a:pt x="42493" y="19384"/>
                </a:cubicBezTo>
                <a:cubicBezTo>
                  <a:pt x="39915" y="17940"/>
                  <a:pt x="36012" y="19370"/>
                  <a:pt x="34160" y="17065"/>
                </a:cubicBezTo>
                <a:cubicBezTo>
                  <a:pt x="32850" y="15432"/>
                  <a:pt x="33494" y="12843"/>
                  <a:pt x="32245" y="11162"/>
                </a:cubicBezTo>
                <a:cubicBezTo>
                  <a:pt x="31308" y="9898"/>
                  <a:pt x="29658" y="9576"/>
                  <a:pt x="28024" y="9576"/>
                </a:cubicBezTo>
                <a:cubicBezTo>
                  <a:pt x="27580" y="9576"/>
                  <a:pt x="27137" y="9600"/>
                  <a:pt x="26709" y="9635"/>
                </a:cubicBezTo>
                <a:cubicBezTo>
                  <a:pt x="26041" y="9690"/>
                  <a:pt x="25342" y="9746"/>
                  <a:pt x="24654" y="9746"/>
                </a:cubicBezTo>
                <a:cubicBezTo>
                  <a:pt x="23284" y="9746"/>
                  <a:pt x="21953" y="9523"/>
                  <a:pt x="20970" y="8620"/>
                </a:cubicBezTo>
                <a:cubicBezTo>
                  <a:pt x="19449" y="7225"/>
                  <a:pt x="19473" y="4837"/>
                  <a:pt x="18524" y="3001"/>
                </a:cubicBezTo>
                <a:cubicBezTo>
                  <a:pt x="17556" y="1124"/>
                  <a:pt x="15432" y="1"/>
                  <a:pt x="13339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33"/>
          <p:cNvSpPr/>
          <p:nvPr/>
        </p:nvSpPr>
        <p:spPr>
          <a:xfrm>
            <a:off x="7020764" y="3134437"/>
            <a:ext cx="2872279" cy="3018077"/>
          </a:xfrm>
          <a:custGeom>
            <a:avLst/>
            <a:gdLst/>
            <a:ahLst/>
            <a:cxnLst/>
            <a:rect l="l" t="t" r="r" b="b"/>
            <a:pathLst>
              <a:path w="36717" h="38582" extrusionOk="0">
                <a:moveTo>
                  <a:pt x="26557" y="0"/>
                </a:moveTo>
                <a:cubicBezTo>
                  <a:pt x="25550" y="0"/>
                  <a:pt x="24560" y="237"/>
                  <a:pt x="23687" y="759"/>
                </a:cubicBezTo>
                <a:cubicBezTo>
                  <a:pt x="18835" y="3662"/>
                  <a:pt x="20719" y="12348"/>
                  <a:pt x="15882" y="15281"/>
                </a:cubicBezTo>
                <a:cubicBezTo>
                  <a:pt x="14087" y="16367"/>
                  <a:pt x="11842" y="16305"/>
                  <a:pt x="9836" y="16923"/>
                </a:cubicBezTo>
                <a:cubicBezTo>
                  <a:pt x="0" y="19961"/>
                  <a:pt x="3349" y="33855"/>
                  <a:pt x="10775" y="37598"/>
                </a:cubicBezTo>
                <a:cubicBezTo>
                  <a:pt x="12149" y="38289"/>
                  <a:pt x="13650" y="38582"/>
                  <a:pt x="15178" y="38582"/>
                </a:cubicBezTo>
                <a:cubicBezTo>
                  <a:pt x="17324" y="38582"/>
                  <a:pt x="19524" y="38005"/>
                  <a:pt x="21505" y="37145"/>
                </a:cubicBezTo>
                <a:cubicBezTo>
                  <a:pt x="26827" y="34836"/>
                  <a:pt x="31258" y="30541"/>
                  <a:pt x="33737" y="25298"/>
                </a:cubicBezTo>
                <a:cubicBezTo>
                  <a:pt x="36216" y="20052"/>
                  <a:pt x="36717" y="13901"/>
                  <a:pt x="35123" y="8325"/>
                </a:cubicBezTo>
                <a:cubicBezTo>
                  <a:pt x="34396" y="5778"/>
                  <a:pt x="33179" y="3266"/>
                  <a:pt x="31103" y="1621"/>
                </a:cubicBezTo>
                <a:cubicBezTo>
                  <a:pt x="29826" y="608"/>
                  <a:pt x="28171" y="0"/>
                  <a:pt x="265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33"/>
          <p:cNvSpPr/>
          <p:nvPr/>
        </p:nvSpPr>
        <p:spPr>
          <a:xfrm>
            <a:off x="6655324" y="-1144579"/>
            <a:ext cx="3099515" cy="2895821"/>
          </a:xfrm>
          <a:custGeom>
            <a:avLst/>
            <a:gdLst/>
            <a:ahLst/>
            <a:cxnLst/>
            <a:rect l="l" t="t" r="r" b="b"/>
            <a:pathLst>
              <a:path w="55034" h="51415" extrusionOk="0">
                <a:moveTo>
                  <a:pt x="24506" y="1"/>
                </a:moveTo>
                <a:cubicBezTo>
                  <a:pt x="19476" y="1"/>
                  <a:pt x="14351" y="1269"/>
                  <a:pt x="10298" y="4240"/>
                </a:cubicBezTo>
                <a:cubicBezTo>
                  <a:pt x="4986" y="8130"/>
                  <a:pt x="0" y="18348"/>
                  <a:pt x="5293" y="24203"/>
                </a:cubicBezTo>
                <a:cubicBezTo>
                  <a:pt x="6762" y="25828"/>
                  <a:pt x="8952" y="26758"/>
                  <a:pt x="11139" y="26758"/>
                </a:cubicBezTo>
                <a:cubicBezTo>
                  <a:pt x="11659" y="26758"/>
                  <a:pt x="12178" y="26706"/>
                  <a:pt x="12688" y="26597"/>
                </a:cubicBezTo>
                <a:cubicBezTo>
                  <a:pt x="14124" y="26294"/>
                  <a:pt x="15442" y="25592"/>
                  <a:pt x="16845" y="25165"/>
                </a:cubicBezTo>
                <a:cubicBezTo>
                  <a:pt x="17506" y="24964"/>
                  <a:pt x="18215" y="24832"/>
                  <a:pt x="18909" y="24832"/>
                </a:cubicBezTo>
                <a:cubicBezTo>
                  <a:pt x="19688" y="24832"/>
                  <a:pt x="20448" y="24999"/>
                  <a:pt x="21100" y="25422"/>
                </a:cubicBezTo>
                <a:cubicBezTo>
                  <a:pt x="22821" y="26543"/>
                  <a:pt x="23096" y="28930"/>
                  <a:pt x="23024" y="30984"/>
                </a:cubicBezTo>
                <a:cubicBezTo>
                  <a:pt x="22951" y="33040"/>
                  <a:pt x="22771" y="35308"/>
                  <a:pt x="24031" y="36930"/>
                </a:cubicBezTo>
                <a:cubicBezTo>
                  <a:pt x="25391" y="38678"/>
                  <a:pt x="27882" y="38974"/>
                  <a:pt x="30097" y="39047"/>
                </a:cubicBezTo>
                <a:cubicBezTo>
                  <a:pt x="32311" y="39119"/>
                  <a:pt x="34761" y="39200"/>
                  <a:pt x="36365" y="40727"/>
                </a:cubicBezTo>
                <a:cubicBezTo>
                  <a:pt x="38999" y="43233"/>
                  <a:pt x="37882" y="48230"/>
                  <a:pt x="40719" y="50506"/>
                </a:cubicBezTo>
                <a:cubicBezTo>
                  <a:pt x="41505" y="51135"/>
                  <a:pt x="42472" y="51415"/>
                  <a:pt x="43466" y="51415"/>
                </a:cubicBezTo>
                <a:cubicBezTo>
                  <a:pt x="44861" y="51415"/>
                  <a:pt x="46311" y="50865"/>
                  <a:pt x="47391" y="49955"/>
                </a:cubicBezTo>
                <a:cubicBezTo>
                  <a:pt x="49240" y="48398"/>
                  <a:pt x="50222" y="46054"/>
                  <a:pt x="50960" y="43753"/>
                </a:cubicBezTo>
                <a:cubicBezTo>
                  <a:pt x="52707" y="38298"/>
                  <a:pt x="53447" y="32582"/>
                  <a:pt x="54067" y="26887"/>
                </a:cubicBezTo>
                <a:cubicBezTo>
                  <a:pt x="54647" y="21569"/>
                  <a:pt x="55034" y="15809"/>
                  <a:pt x="52226" y="11254"/>
                </a:cubicBezTo>
                <a:cubicBezTo>
                  <a:pt x="49577" y="6955"/>
                  <a:pt x="44641" y="4681"/>
                  <a:pt x="39872" y="3030"/>
                </a:cubicBezTo>
                <a:cubicBezTo>
                  <a:pt x="35018" y="1351"/>
                  <a:pt x="29969" y="57"/>
                  <a:pt x="24833" y="2"/>
                </a:cubicBezTo>
                <a:cubicBezTo>
                  <a:pt x="24724" y="1"/>
                  <a:pt x="24615" y="1"/>
                  <a:pt x="2450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33"/>
          <p:cNvSpPr/>
          <p:nvPr/>
        </p:nvSpPr>
        <p:spPr>
          <a:xfrm>
            <a:off x="1826796" y="-687146"/>
            <a:ext cx="1780851" cy="1194158"/>
          </a:xfrm>
          <a:custGeom>
            <a:avLst/>
            <a:gdLst/>
            <a:ahLst/>
            <a:cxnLst/>
            <a:rect l="l" t="t" r="r" b="b"/>
            <a:pathLst>
              <a:path w="24948" h="16729" extrusionOk="0">
                <a:moveTo>
                  <a:pt x="107" y="0"/>
                </a:moveTo>
                <a:cubicBezTo>
                  <a:pt x="51" y="0"/>
                  <a:pt x="3" y="43"/>
                  <a:pt x="3" y="101"/>
                </a:cubicBezTo>
                <a:cubicBezTo>
                  <a:pt x="1" y="170"/>
                  <a:pt x="1" y="240"/>
                  <a:pt x="1" y="311"/>
                </a:cubicBezTo>
                <a:cubicBezTo>
                  <a:pt x="1" y="369"/>
                  <a:pt x="47" y="416"/>
                  <a:pt x="105" y="416"/>
                </a:cubicBezTo>
                <a:cubicBezTo>
                  <a:pt x="161" y="416"/>
                  <a:pt x="210" y="369"/>
                  <a:pt x="210" y="311"/>
                </a:cubicBezTo>
                <a:cubicBezTo>
                  <a:pt x="210" y="244"/>
                  <a:pt x="212" y="174"/>
                  <a:pt x="212" y="107"/>
                </a:cubicBezTo>
                <a:cubicBezTo>
                  <a:pt x="214" y="49"/>
                  <a:pt x="169" y="0"/>
                  <a:pt x="111" y="0"/>
                </a:cubicBezTo>
                <a:close/>
                <a:moveTo>
                  <a:pt x="24162" y="662"/>
                </a:moveTo>
                <a:cubicBezTo>
                  <a:pt x="24156" y="662"/>
                  <a:pt x="24150" y="662"/>
                  <a:pt x="24144" y="663"/>
                </a:cubicBezTo>
                <a:cubicBezTo>
                  <a:pt x="24088" y="673"/>
                  <a:pt x="24049" y="729"/>
                  <a:pt x="24059" y="785"/>
                </a:cubicBezTo>
                <a:lnTo>
                  <a:pt x="24093" y="990"/>
                </a:lnTo>
                <a:cubicBezTo>
                  <a:pt x="24101" y="1040"/>
                  <a:pt x="24144" y="1077"/>
                  <a:pt x="24194" y="1077"/>
                </a:cubicBezTo>
                <a:cubicBezTo>
                  <a:pt x="24202" y="1077"/>
                  <a:pt x="24208" y="1077"/>
                  <a:pt x="24213" y="1075"/>
                </a:cubicBezTo>
                <a:cubicBezTo>
                  <a:pt x="24269" y="1065"/>
                  <a:pt x="24308" y="1009"/>
                  <a:pt x="24298" y="953"/>
                </a:cubicBezTo>
                <a:lnTo>
                  <a:pt x="24265" y="748"/>
                </a:lnTo>
                <a:cubicBezTo>
                  <a:pt x="24257" y="698"/>
                  <a:pt x="24212" y="662"/>
                  <a:pt x="24162" y="662"/>
                </a:cubicBezTo>
                <a:close/>
                <a:moveTo>
                  <a:pt x="120" y="831"/>
                </a:moveTo>
                <a:cubicBezTo>
                  <a:pt x="118" y="831"/>
                  <a:pt x="115" y="831"/>
                  <a:pt x="113" y="831"/>
                </a:cubicBezTo>
                <a:cubicBezTo>
                  <a:pt x="55" y="833"/>
                  <a:pt x="11" y="881"/>
                  <a:pt x="14" y="939"/>
                </a:cubicBezTo>
                <a:cubicBezTo>
                  <a:pt x="18" y="1009"/>
                  <a:pt x="20" y="1079"/>
                  <a:pt x="26" y="1150"/>
                </a:cubicBezTo>
                <a:cubicBezTo>
                  <a:pt x="28" y="1202"/>
                  <a:pt x="74" y="1247"/>
                  <a:pt x="130" y="1247"/>
                </a:cubicBezTo>
                <a:lnTo>
                  <a:pt x="136" y="1247"/>
                </a:lnTo>
                <a:cubicBezTo>
                  <a:pt x="192" y="1241"/>
                  <a:pt x="235" y="1193"/>
                  <a:pt x="233" y="1135"/>
                </a:cubicBezTo>
                <a:cubicBezTo>
                  <a:pt x="229" y="1067"/>
                  <a:pt x="223" y="997"/>
                  <a:pt x="221" y="930"/>
                </a:cubicBezTo>
                <a:cubicBezTo>
                  <a:pt x="219" y="874"/>
                  <a:pt x="175" y="831"/>
                  <a:pt x="120" y="831"/>
                </a:cubicBezTo>
                <a:close/>
                <a:moveTo>
                  <a:pt x="24298" y="1487"/>
                </a:moveTo>
                <a:cubicBezTo>
                  <a:pt x="24293" y="1487"/>
                  <a:pt x="24287" y="1487"/>
                  <a:pt x="24281" y="1488"/>
                </a:cubicBezTo>
                <a:cubicBezTo>
                  <a:pt x="24227" y="1494"/>
                  <a:pt x="24188" y="1550"/>
                  <a:pt x="24198" y="1606"/>
                </a:cubicBezTo>
                <a:lnTo>
                  <a:pt x="24231" y="1811"/>
                </a:lnTo>
                <a:cubicBezTo>
                  <a:pt x="24238" y="1861"/>
                  <a:pt x="24281" y="1898"/>
                  <a:pt x="24333" y="1898"/>
                </a:cubicBezTo>
                <a:cubicBezTo>
                  <a:pt x="24339" y="1898"/>
                  <a:pt x="24345" y="1896"/>
                  <a:pt x="24349" y="1896"/>
                </a:cubicBezTo>
                <a:cubicBezTo>
                  <a:pt x="24405" y="1888"/>
                  <a:pt x="24443" y="1832"/>
                  <a:pt x="24434" y="1778"/>
                </a:cubicBezTo>
                <a:lnTo>
                  <a:pt x="24401" y="1571"/>
                </a:lnTo>
                <a:cubicBezTo>
                  <a:pt x="24394" y="1523"/>
                  <a:pt x="24348" y="1487"/>
                  <a:pt x="24298" y="1487"/>
                </a:cubicBezTo>
                <a:close/>
                <a:moveTo>
                  <a:pt x="180" y="1658"/>
                </a:moveTo>
                <a:cubicBezTo>
                  <a:pt x="176" y="1658"/>
                  <a:pt x="173" y="1658"/>
                  <a:pt x="169" y="1658"/>
                </a:cubicBezTo>
                <a:cubicBezTo>
                  <a:pt x="113" y="1664"/>
                  <a:pt x="69" y="1714"/>
                  <a:pt x="76" y="1772"/>
                </a:cubicBezTo>
                <a:cubicBezTo>
                  <a:pt x="84" y="1842"/>
                  <a:pt x="94" y="1909"/>
                  <a:pt x="100" y="1981"/>
                </a:cubicBezTo>
                <a:cubicBezTo>
                  <a:pt x="107" y="2033"/>
                  <a:pt x="154" y="2072"/>
                  <a:pt x="204" y="2072"/>
                </a:cubicBezTo>
                <a:lnTo>
                  <a:pt x="214" y="2072"/>
                </a:lnTo>
                <a:cubicBezTo>
                  <a:pt x="271" y="2064"/>
                  <a:pt x="314" y="2014"/>
                  <a:pt x="306" y="1956"/>
                </a:cubicBezTo>
                <a:cubicBezTo>
                  <a:pt x="297" y="1888"/>
                  <a:pt x="289" y="1819"/>
                  <a:pt x="281" y="1751"/>
                </a:cubicBezTo>
                <a:cubicBezTo>
                  <a:pt x="278" y="1698"/>
                  <a:pt x="233" y="1658"/>
                  <a:pt x="180" y="1658"/>
                </a:cubicBezTo>
                <a:close/>
                <a:moveTo>
                  <a:pt x="24433" y="2304"/>
                </a:moveTo>
                <a:cubicBezTo>
                  <a:pt x="24428" y="2304"/>
                  <a:pt x="24422" y="2305"/>
                  <a:pt x="24416" y="2306"/>
                </a:cubicBezTo>
                <a:cubicBezTo>
                  <a:pt x="24358" y="2315"/>
                  <a:pt x="24320" y="2369"/>
                  <a:pt x="24329" y="2425"/>
                </a:cubicBezTo>
                <a:lnTo>
                  <a:pt x="24362" y="2630"/>
                </a:lnTo>
                <a:cubicBezTo>
                  <a:pt x="24368" y="2680"/>
                  <a:pt x="24412" y="2717"/>
                  <a:pt x="24463" y="2717"/>
                </a:cubicBezTo>
                <a:lnTo>
                  <a:pt x="24480" y="2717"/>
                </a:lnTo>
                <a:cubicBezTo>
                  <a:pt x="24538" y="2707"/>
                  <a:pt x="24577" y="2653"/>
                  <a:pt x="24567" y="2599"/>
                </a:cubicBezTo>
                <a:lnTo>
                  <a:pt x="24536" y="2393"/>
                </a:lnTo>
                <a:cubicBezTo>
                  <a:pt x="24527" y="2341"/>
                  <a:pt x="24483" y="2304"/>
                  <a:pt x="24433" y="2304"/>
                </a:cubicBezTo>
                <a:close/>
                <a:moveTo>
                  <a:pt x="295" y="2484"/>
                </a:moveTo>
                <a:cubicBezTo>
                  <a:pt x="289" y="2484"/>
                  <a:pt x="283" y="2484"/>
                  <a:pt x="277" y="2485"/>
                </a:cubicBezTo>
                <a:cubicBezTo>
                  <a:pt x="221" y="2493"/>
                  <a:pt x="183" y="2547"/>
                  <a:pt x="192" y="2603"/>
                </a:cubicBezTo>
                <a:cubicBezTo>
                  <a:pt x="204" y="2671"/>
                  <a:pt x="217" y="2740"/>
                  <a:pt x="229" y="2808"/>
                </a:cubicBezTo>
                <a:cubicBezTo>
                  <a:pt x="239" y="2856"/>
                  <a:pt x="281" y="2893"/>
                  <a:pt x="329" y="2893"/>
                </a:cubicBezTo>
                <a:lnTo>
                  <a:pt x="349" y="2893"/>
                </a:lnTo>
                <a:cubicBezTo>
                  <a:pt x="407" y="2883"/>
                  <a:pt x="443" y="2827"/>
                  <a:pt x="434" y="2773"/>
                </a:cubicBezTo>
                <a:lnTo>
                  <a:pt x="397" y="2570"/>
                </a:lnTo>
                <a:cubicBezTo>
                  <a:pt x="388" y="2520"/>
                  <a:pt x="344" y="2484"/>
                  <a:pt x="295" y="2484"/>
                </a:cubicBezTo>
                <a:close/>
                <a:moveTo>
                  <a:pt x="24551" y="3126"/>
                </a:moveTo>
                <a:cubicBezTo>
                  <a:pt x="24547" y="3126"/>
                  <a:pt x="24544" y="3126"/>
                  <a:pt x="24540" y="3127"/>
                </a:cubicBezTo>
                <a:cubicBezTo>
                  <a:pt x="24482" y="3136"/>
                  <a:pt x="24443" y="3189"/>
                  <a:pt x="24451" y="3247"/>
                </a:cubicBezTo>
                <a:cubicBezTo>
                  <a:pt x="24461" y="3314"/>
                  <a:pt x="24470" y="3384"/>
                  <a:pt x="24480" y="3451"/>
                </a:cubicBezTo>
                <a:cubicBezTo>
                  <a:pt x="24488" y="3502"/>
                  <a:pt x="24532" y="3540"/>
                  <a:pt x="24584" y="3540"/>
                </a:cubicBezTo>
                <a:cubicBezTo>
                  <a:pt x="24588" y="3540"/>
                  <a:pt x="24594" y="3540"/>
                  <a:pt x="24598" y="3538"/>
                </a:cubicBezTo>
                <a:cubicBezTo>
                  <a:pt x="24656" y="3531"/>
                  <a:pt x="24694" y="3480"/>
                  <a:pt x="24687" y="3422"/>
                </a:cubicBezTo>
                <a:cubicBezTo>
                  <a:pt x="24677" y="3355"/>
                  <a:pt x="24667" y="3285"/>
                  <a:pt x="24658" y="3218"/>
                </a:cubicBezTo>
                <a:cubicBezTo>
                  <a:pt x="24649" y="3164"/>
                  <a:pt x="24603" y="3126"/>
                  <a:pt x="24551" y="3126"/>
                </a:cubicBezTo>
                <a:close/>
                <a:moveTo>
                  <a:pt x="451" y="3298"/>
                </a:moveTo>
                <a:cubicBezTo>
                  <a:pt x="444" y="3298"/>
                  <a:pt x="437" y="3299"/>
                  <a:pt x="430" y="3301"/>
                </a:cubicBezTo>
                <a:cubicBezTo>
                  <a:pt x="374" y="3314"/>
                  <a:pt x="339" y="3368"/>
                  <a:pt x="353" y="3424"/>
                </a:cubicBezTo>
                <a:cubicBezTo>
                  <a:pt x="368" y="3492"/>
                  <a:pt x="384" y="3560"/>
                  <a:pt x="401" y="3627"/>
                </a:cubicBezTo>
                <a:cubicBezTo>
                  <a:pt x="413" y="3676"/>
                  <a:pt x="455" y="3707"/>
                  <a:pt x="501" y="3707"/>
                </a:cubicBezTo>
                <a:cubicBezTo>
                  <a:pt x="511" y="3707"/>
                  <a:pt x="519" y="3707"/>
                  <a:pt x="523" y="3705"/>
                </a:cubicBezTo>
                <a:cubicBezTo>
                  <a:pt x="579" y="3691"/>
                  <a:pt x="615" y="3635"/>
                  <a:pt x="600" y="3579"/>
                </a:cubicBezTo>
                <a:cubicBezTo>
                  <a:pt x="585" y="3511"/>
                  <a:pt x="567" y="3446"/>
                  <a:pt x="552" y="3378"/>
                </a:cubicBezTo>
                <a:cubicBezTo>
                  <a:pt x="542" y="3331"/>
                  <a:pt x="498" y="3298"/>
                  <a:pt x="451" y="3298"/>
                </a:cubicBezTo>
                <a:close/>
                <a:moveTo>
                  <a:pt x="24659" y="3949"/>
                </a:moveTo>
                <a:cubicBezTo>
                  <a:pt x="24655" y="3949"/>
                  <a:pt x="24652" y="3950"/>
                  <a:pt x="24648" y="3950"/>
                </a:cubicBezTo>
                <a:cubicBezTo>
                  <a:pt x="24590" y="3958"/>
                  <a:pt x="24550" y="4008"/>
                  <a:pt x="24557" y="4066"/>
                </a:cubicBezTo>
                <a:cubicBezTo>
                  <a:pt x="24565" y="4135"/>
                  <a:pt x="24573" y="4205"/>
                  <a:pt x="24580" y="4273"/>
                </a:cubicBezTo>
                <a:cubicBezTo>
                  <a:pt x="24588" y="4325"/>
                  <a:pt x="24633" y="4364"/>
                  <a:pt x="24685" y="4364"/>
                </a:cubicBezTo>
                <a:cubicBezTo>
                  <a:pt x="24691" y="4364"/>
                  <a:pt x="24694" y="4364"/>
                  <a:pt x="24696" y="4367"/>
                </a:cubicBezTo>
                <a:cubicBezTo>
                  <a:pt x="24754" y="4360"/>
                  <a:pt x="24797" y="4307"/>
                  <a:pt x="24789" y="4249"/>
                </a:cubicBezTo>
                <a:cubicBezTo>
                  <a:pt x="24781" y="4180"/>
                  <a:pt x="24772" y="4112"/>
                  <a:pt x="24764" y="4043"/>
                </a:cubicBezTo>
                <a:cubicBezTo>
                  <a:pt x="24759" y="3988"/>
                  <a:pt x="24713" y="3949"/>
                  <a:pt x="24659" y="3949"/>
                </a:cubicBezTo>
                <a:close/>
                <a:moveTo>
                  <a:pt x="663" y="4104"/>
                </a:moveTo>
                <a:cubicBezTo>
                  <a:pt x="653" y="4104"/>
                  <a:pt x="643" y="4105"/>
                  <a:pt x="633" y="4108"/>
                </a:cubicBezTo>
                <a:cubicBezTo>
                  <a:pt x="579" y="4122"/>
                  <a:pt x="546" y="4180"/>
                  <a:pt x="561" y="4236"/>
                </a:cubicBezTo>
                <a:cubicBezTo>
                  <a:pt x="581" y="4304"/>
                  <a:pt x="604" y="4369"/>
                  <a:pt x="623" y="4437"/>
                </a:cubicBezTo>
                <a:cubicBezTo>
                  <a:pt x="637" y="4479"/>
                  <a:pt x="677" y="4508"/>
                  <a:pt x="722" y="4508"/>
                </a:cubicBezTo>
                <a:cubicBezTo>
                  <a:pt x="733" y="4508"/>
                  <a:pt x="743" y="4506"/>
                  <a:pt x="749" y="4506"/>
                </a:cubicBezTo>
                <a:cubicBezTo>
                  <a:pt x="803" y="4489"/>
                  <a:pt x="836" y="4431"/>
                  <a:pt x="818" y="4375"/>
                </a:cubicBezTo>
                <a:cubicBezTo>
                  <a:pt x="799" y="4311"/>
                  <a:pt x="780" y="4244"/>
                  <a:pt x="760" y="4178"/>
                </a:cubicBezTo>
                <a:cubicBezTo>
                  <a:pt x="748" y="4134"/>
                  <a:pt x="707" y="4104"/>
                  <a:pt x="663" y="4104"/>
                </a:cubicBezTo>
                <a:close/>
                <a:moveTo>
                  <a:pt x="24748" y="4779"/>
                </a:moveTo>
                <a:cubicBezTo>
                  <a:pt x="24746" y="4779"/>
                  <a:pt x="24743" y="4779"/>
                  <a:pt x="24741" y="4779"/>
                </a:cubicBezTo>
                <a:cubicBezTo>
                  <a:pt x="24683" y="4785"/>
                  <a:pt x="24642" y="4835"/>
                  <a:pt x="24646" y="4893"/>
                </a:cubicBezTo>
                <a:cubicBezTo>
                  <a:pt x="24652" y="4961"/>
                  <a:pt x="24658" y="5030"/>
                  <a:pt x="24664" y="5098"/>
                </a:cubicBezTo>
                <a:cubicBezTo>
                  <a:pt x="24667" y="5152"/>
                  <a:pt x="24714" y="5192"/>
                  <a:pt x="24768" y="5192"/>
                </a:cubicBezTo>
                <a:lnTo>
                  <a:pt x="24778" y="5192"/>
                </a:lnTo>
                <a:cubicBezTo>
                  <a:pt x="24832" y="5189"/>
                  <a:pt x="24876" y="5140"/>
                  <a:pt x="24870" y="5082"/>
                </a:cubicBezTo>
                <a:cubicBezTo>
                  <a:pt x="24866" y="5011"/>
                  <a:pt x="24861" y="4943"/>
                  <a:pt x="24855" y="4874"/>
                </a:cubicBezTo>
                <a:cubicBezTo>
                  <a:pt x="24849" y="4818"/>
                  <a:pt x="24803" y="4779"/>
                  <a:pt x="24748" y="4779"/>
                </a:cubicBezTo>
                <a:close/>
                <a:moveTo>
                  <a:pt x="918" y="4895"/>
                </a:moveTo>
                <a:cubicBezTo>
                  <a:pt x="906" y="4895"/>
                  <a:pt x="895" y="4897"/>
                  <a:pt x="884" y="4901"/>
                </a:cubicBezTo>
                <a:cubicBezTo>
                  <a:pt x="830" y="4920"/>
                  <a:pt x="801" y="4980"/>
                  <a:pt x="820" y="5034"/>
                </a:cubicBezTo>
                <a:cubicBezTo>
                  <a:pt x="842" y="5098"/>
                  <a:pt x="867" y="5163"/>
                  <a:pt x="890" y="5229"/>
                </a:cubicBezTo>
                <a:cubicBezTo>
                  <a:pt x="905" y="5270"/>
                  <a:pt x="946" y="5297"/>
                  <a:pt x="986" y="5297"/>
                </a:cubicBezTo>
                <a:cubicBezTo>
                  <a:pt x="1000" y="5297"/>
                  <a:pt x="1012" y="5295"/>
                  <a:pt x="1025" y="5289"/>
                </a:cubicBezTo>
                <a:cubicBezTo>
                  <a:pt x="1079" y="5270"/>
                  <a:pt x="1106" y="5210"/>
                  <a:pt x="1087" y="5156"/>
                </a:cubicBezTo>
                <a:cubicBezTo>
                  <a:pt x="1062" y="5094"/>
                  <a:pt x="1039" y="5028"/>
                  <a:pt x="1015" y="4963"/>
                </a:cubicBezTo>
                <a:cubicBezTo>
                  <a:pt x="1000" y="4921"/>
                  <a:pt x="960" y="4895"/>
                  <a:pt x="918" y="4895"/>
                </a:cubicBezTo>
                <a:close/>
                <a:moveTo>
                  <a:pt x="24808" y="5606"/>
                </a:moveTo>
                <a:cubicBezTo>
                  <a:pt x="24807" y="5606"/>
                  <a:pt x="24806" y="5606"/>
                  <a:pt x="24805" y="5606"/>
                </a:cubicBezTo>
                <a:cubicBezTo>
                  <a:pt x="24747" y="5608"/>
                  <a:pt x="24704" y="5656"/>
                  <a:pt x="24706" y="5714"/>
                </a:cubicBezTo>
                <a:cubicBezTo>
                  <a:pt x="24708" y="5784"/>
                  <a:pt x="24714" y="5851"/>
                  <a:pt x="24716" y="5923"/>
                </a:cubicBezTo>
                <a:cubicBezTo>
                  <a:pt x="24720" y="5977"/>
                  <a:pt x="24764" y="6021"/>
                  <a:pt x="24820" y="6021"/>
                </a:cubicBezTo>
                <a:lnTo>
                  <a:pt x="24826" y="6021"/>
                </a:lnTo>
                <a:cubicBezTo>
                  <a:pt x="24884" y="6020"/>
                  <a:pt x="24926" y="5971"/>
                  <a:pt x="24924" y="5913"/>
                </a:cubicBezTo>
                <a:cubicBezTo>
                  <a:pt x="24922" y="5846"/>
                  <a:pt x="24919" y="5774"/>
                  <a:pt x="24915" y="5705"/>
                </a:cubicBezTo>
                <a:cubicBezTo>
                  <a:pt x="24911" y="5648"/>
                  <a:pt x="24863" y="5606"/>
                  <a:pt x="24808" y="5606"/>
                </a:cubicBezTo>
                <a:close/>
                <a:moveTo>
                  <a:pt x="1218" y="5668"/>
                </a:moveTo>
                <a:cubicBezTo>
                  <a:pt x="1205" y="5668"/>
                  <a:pt x="1191" y="5670"/>
                  <a:pt x="1178" y="5676"/>
                </a:cubicBezTo>
                <a:cubicBezTo>
                  <a:pt x="1126" y="5697"/>
                  <a:pt x="1100" y="5759"/>
                  <a:pt x="1122" y="5811"/>
                </a:cubicBezTo>
                <a:cubicBezTo>
                  <a:pt x="1149" y="5877"/>
                  <a:pt x="1176" y="5942"/>
                  <a:pt x="1205" y="6004"/>
                </a:cubicBezTo>
                <a:cubicBezTo>
                  <a:pt x="1222" y="6043"/>
                  <a:pt x="1257" y="6068"/>
                  <a:pt x="1300" y="6068"/>
                </a:cubicBezTo>
                <a:cubicBezTo>
                  <a:pt x="1313" y="6068"/>
                  <a:pt x="1328" y="6064"/>
                  <a:pt x="1342" y="6058"/>
                </a:cubicBezTo>
                <a:cubicBezTo>
                  <a:pt x="1396" y="6033"/>
                  <a:pt x="1419" y="5973"/>
                  <a:pt x="1396" y="5919"/>
                </a:cubicBezTo>
                <a:cubicBezTo>
                  <a:pt x="1367" y="5857"/>
                  <a:pt x="1340" y="5793"/>
                  <a:pt x="1313" y="5732"/>
                </a:cubicBezTo>
                <a:cubicBezTo>
                  <a:pt x="1297" y="5691"/>
                  <a:pt x="1259" y="5668"/>
                  <a:pt x="1218" y="5668"/>
                </a:cubicBezTo>
                <a:close/>
                <a:moveTo>
                  <a:pt x="1560" y="6421"/>
                </a:moveTo>
                <a:cubicBezTo>
                  <a:pt x="1545" y="6421"/>
                  <a:pt x="1530" y="6425"/>
                  <a:pt x="1516" y="6431"/>
                </a:cubicBezTo>
                <a:cubicBezTo>
                  <a:pt x="1464" y="6458"/>
                  <a:pt x="1444" y="6522"/>
                  <a:pt x="1468" y="6572"/>
                </a:cubicBezTo>
                <a:lnTo>
                  <a:pt x="1562" y="6760"/>
                </a:lnTo>
                <a:cubicBezTo>
                  <a:pt x="1580" y="6796"/>
                  <a:pt x="1614" y="6818"/>
                  <a:pt x="1653" y="6818"/>
                </a:cubicBezTo>
                <a:cubicBezTo>
                  <a:pt x="1671" y="6818"/>
                  <a:pt x="1686" y="6814"/>
                  <a:pt x="1701" y="6804"/>
                </a:cubicBezTo>
                <a:cubicBezTo>
                  <a:pt x="1754" y="6777"/>
                  <a:pt x="1775" y="6713"/>
                  <a:pt x="1748" y="6663"/>
                </a:cubicBezTo>
                <a:cubicBezTo>
                  <a:pt x="1717" y="6603"/>
                  <a:pt x="1688" y="6543"/>
                  <a:pt x="1657" y="6479"/>
                </a:cubicBezTo>
                <a:cubicBezTo>
                  <a:pt x="1638" y="6442"/>
                  <a:pt x="1599" y="6421"/>
                  <a:pt x="1560" y="6421"/>
                </a:cubicBezTo>
                <a:close/>
                <a:moveTo>
                  <a:pt x="24843" y="6433"/>
                </a:moveTo>
                <a:cubicBezTo>
                  <a:pt x="24842" y="6433"/>
                  <a:pt x="24841" y="6433"/>
                  <a:pt x="24839" y="6433"/>
                </a:cubicBezTo>
                <a:cubicBezTo>
                  <a:pt x="24783" y="6437"/>
                  <a:pt x="24739" y="6481"/>
                  <a:pt x="24739" y="6541"/>
                </a:cubicBezTo>
                <a:cubicBezTo>
                  <a:pt x="24741" y="6611"/>
                  <a:pt x="24741" y="6678"/>
                  <a:pt x="24741" y="6748"/>
                </a:cubicBezTo>
                <a:cubicBezTo>
                  <a:pt x="24741" y="6806"/>
                  <a:pt x="24787" y="6852"/>
                  <a:pt x="24845" y="6852"/>
                </a:cubicBezTo>
                <a:cubicBezTo>
                  <a:pt x="24903" y="6852"/>
                  <a:pt x="24948" y="6804"/>
                  <a:pt x="24948" y="6742"/>
                </a:cubicBezTo>
                <a:cubicBezTo>
                  <a:pt x="24948" y="6675"/>
                  <a:pt x="24946" y="6605"/>
                  <a:pt x="24946" y="6535"/>
                </a:cubicBezTo>
                <a:cubicBezTo>
                  <a:pt x="24944" y="6481"/>
                  <a:pt x="24899" y="6433"/>
                  <a:pt x="24843" y="6433"/>
                </a:cubicBezTo>
                <a:close/>
                <a:moveTo>
                  <a:pt x="1949" y="7160"/>
                </a:moveTo>
                <a:cubicBezTo>
                  <a:pt x="1932" y="7160"/>
                  <a:pt x="1915" y="7164"/>
                  <a:pt x="1899" y="7173"/>
                </a:cubicBezTo>
                <a:cubicBezTo>
                  <a:pt x="1850" y="7202"/>
                  <a:pt x="1831" y="7266"/>
                  <a:pt x="1860" y="7316"/>
                </a:cubicBezTo>
                <a:cubicBezTo>
                  <a:pt x="1893" y="7376"/>
                  <a:pt x="1928" y="7436"/>
                  <a:pt x="1962" y="7498"/>
                </a:cubicBezTo>
                <a:cubicBezTo>
                  <a:pt x="1982" y="7529"/>
                  <a:pt x="2016" y="7548"/>
                  <a:pt x="2053" y="7548"/>
                </a:cubicBezTo>
                <a:cubicBezTo>
                  <a:pt x="2069" y="7548"/>
                  <a:pt x="2088" y="7542"/>
                  <a:pt x="2107" y="7533"/>
                </a:cubicBezTo>
                <a:cubicBezTo>
                  <a:pt x="2156" y="7504"/>
                  <a:pt x="2173" y="7440"/>
                  <a:pt x="2144" y="7391"/>
                </a:cubicBezTo>
                <a:cubicBezTo>
                  <a:pt x="2107" y="7330"/>
                  <a:pt x="2074" y="7272"/>
                  <a:pt x="2040" y="7212"/>
                </a:cubicBezTo>
                <a:cubicBezTo>
                  <a:pt x="2020" y="7179"/>
                  <a:pt x="1985" y="7160"/>
                  <a:pt x="1949" y="7160"/>
                </a:cubicBezTo>
                <a:close/>
                <a:moveTo>
                  <a:pt x="24836" y="7372"/>
                </a:moveTo>
                <a:lnTo>
                  <a:pt x="24731" y="7374"/>
                </a:lnTo>
                <a:cubicBezTo>
                  <a:pt x="24729" y="7442"/>
                  <a:pt x="24725" y="7507"/>
                  <a:pt x="24723" y="7575"/>
                </a:cubicBezTo>
                <a:cubicBezTo>
                  <a:pt x="24722" y="7633"/>
                  <a:pt x="24764" y="7681"/>
                  <a:pt x="24822" y="7683"/>
                </a:cubicBezTo>
                <a:lnTo>
                  <a:pt x="24828" y="7683"/>
                </a:lnTo>
                <a:cubicBezTo>
                  <a:pt x="24884" y="7683"/>
                  <a:pt x="24928" y="7639"/>
                  <a:pt x="24932" y="7581"/>
                </a:cubicBezTo>
                <a:lnTo>
                  <a:pt x="24938" y="7378"/>
                </a:lnTo>
                <a:lnTo>
                  <a:pt x="24836" y="7372"/>
                </a:lnTo>
                <a:close/>
                <a:moveTo>
                  <a:pt x="2377" y="7872"/>
                </a:moveTo>
                <a:cubicBezTo>
                  <a:pt x="2357" y="7872"/>
                  <a:pt x="2337" y="7877"/>
                  <a:pt x="2320" y="7888"/>
                </a:cubicBezTo>
                <a:cubicBezTo>
                  <a:pt x="2271" y="7917"/>
                  <a:pt x="2258" y="7983"/>
                  <a:pt x="2289" y="8031"/>
                </a:cubicBezTo>
                <a:lnTo>
                  <a:pt x="2405" y="8205"/>
                </a:lnTo>
                <a:cubicBezTo>
                  <a:pt x="2424" y="8234"/>
                  <a:pt x="2459" y="8251"/>
                  <a:pt x="2492" y="8251"/>
                </a:cubicBezTo>
                <a:cubicBezTo>
                  <a:pt x="2513" y="8251"/>
                  <a:pt x="2532" y="8246"/>
                  <a:pt x="2548" y="8236"/>
                </a:cubicBezTo>
                <a:cubicBezTo>
                  <a:pt x="2596" y="8203"/>
                  <a:pt x="2608" y="8139"/>
                  <a:pt x="2577" y="8091"/>
                </a:cubicBezTo>
                <a:cubicBezTo>
                  <a:pt x="2538" y="8035"/>
                  <a:pt x="2499" y="7977"/>
                  <a:pt x="2463" y="7919"/>
                </a:cubicBezTo>
                <a:cubicBezTo>
                  <a:pt x="2444" y="7888"/>
                  <a:pt x="2411" y="7872"/>
                  <a:pt x="2377" y="7872"/>
                </a:cubicBezTo>
                <a:close/>
                <a:moveTo>
                  <a:pt x="15902" y="8183"/>
                </a:moveTo>
                <a:cubicBezTo>
                  <a:pt x="15898" y="8183"/>
                  <a:pt x="15894" y="8183"/>
                  <a:pt x="15891" y="8184"/>
                </a:cubicBezTo>
                <a:cubicBezTo>
                  <a:pt x="15821" y="8190"/>
                  <a:pt x="15748" y="8199"/>
                  <a:pt x="15678" y="8213"/>
                </a:cubicBezTo>
                <a:cubicBezTo>
                  <a:pt x="15622" y="8222"/>
                  <a:pt x="15583" y="8276"/>
                  <a:pt x="15593" y="8333"/>
                </a:cubicBezTo>
                <a:cubicBezTo>
                  <a:pt x="15601" y="8383"/>
                  <a:pt x="15643" y="8419"/>
                  <a:pt x="15696" y="8419"/>
                </a:cubicBezTo>
                <a:cubicBezTo>
                  <a:pt x="15699" y="8419"/>
                  <a:pt x="15707" y="8419"/>
                  <a:pt x="15715" y="8416"/>
                </a:cubicBezTo>
                <a:cubicBezTo>
                  <a:pt x="15779" y="8406"/>
                  <a:pt x="15846" y="8396"/>
                  <a:pt x="15912" y="8389"/>
                </a:cubicBezTo>
                <a:cubicBezTo>
                  <a:pt x="15968" y="8383"/>
                  <a:pt x="16009" y="8333"/>
                  <a:pt x="16005" y="8275"/>
                </a:cubicBezTo>
                <a:cubicBezTo>
                  <a:pt x="15999" y="8222"/>
                  <a:pt x="15955" y="8183"/>
                  <a:pt x="15902" y="8183"/>
                </a:cubicBezTo>
                <a:close/>
                <a:moveTo>
                  <a:pt x="16522" y="8185"/>
                </a:moveTo>
                <a:cubicBezTo>
                  <a:pt x="16470" y="8185"/>
                  <a:pt x="16426" y="8223"/>
                  <a:pt x="16422" y="8276"/>
                </a:cubicBezTo>
                <a:cubicBezTo>
                  <a:pt x="16414" y="8333"/>
                  <a:pt x="16455" y="8387"/>
                  <a:pt x="16513" y="8390"/>
                </a:cubicBezTo>
                <a:cubicBezTo>
                  <a:pt x="16579" y="8396"/>
                  <a:pt x="16646" y="8406"/>
                  <a:pt x="16712" y="8418"/>
                </a:cubicBezTo>
                <a:cubicBezTo>
                  <a:pt x="16716" y="8419"/>
                  <a:pt x="16724" y="8419"/>
                  <a:pt x="16729" y="8419"/>
                </a:cubicBezTo>
                <a:cubicBezTo>
                  <a:pt x="16778" y="8419"/>
                  <a:pt x="16822" y="8383"/>
                  <a:pt x="16832" y="8334"/>
                </a:cubicBezTo>
                <a:cubicBezTo>
                  <a:pt x="16841" y="8276"/>
                  <a:pt x="16803" y="8224"/>
                  <a:pt x="16749" y="8215"/>
                </a:cubicBezTo>
                <a:cubicBezTo>
                  <a:pt x="16677" y="8203"/>
                  <a:pt x="16608" y="8193"/>
                  <a:pt x="16536" y="8186"/>
                </a:cubicBezTo>
                <a:cubicBezTo>
                  <a:pt x="16531" y="8185"/>
                  <a:pt x="16527" y="8185"/>
                  <a:pt x="16522" y="8185"/>
                </a:cubicBezTo>
                <a:close/>
                <a:moveTo>
                  <a:pt x="24787" y="8098"/>
                </a:moveTo>
                <a:cubicBezTo>
                  <a:pt x="24735" y="8098"/>
                  <a:pt x="24690" y="8139"/>
                  <a:pt x="24685" y="8193"/>
                </a:cubicBezTo>
                <a:cubicBezTo>
                  <a:pt x="24677" y="8261"/>
                  <a:pt x="24673" y="8331"/>
                  <a:pt x="24665" y="8398"/>
                </a:cubicBezTo>
                <a:cubicBezTo>
                  <a:pt x="24662" y="8456"/>
                  <a:pt x="24702" y="8506"/>
                  <a:pt x="24760" y="8512"/>
                </a:cubicBezTo>
                <a:lnTo>
                  <a:pt x="24770" y="8512"/>
                </a:lnTo>
                <a:cubicBezTo>
                  <a:pt x="24822" y="8512"/>
                  <a:pt x="24868" y="8470"/>
                  <a:pt x="24870" y="8418"/>
                </a:cubicBezTo>
                <a:cubicBezTo>
                  <a:pt x="24878" y="8350"/>
                  <a:pt x="24886" y="8280"/>
                  <a:pt x="24890" y="8209"/>
                </a:cubicBezTo>
                <a:cubicBezTo>
                  <a:pt x="24895" y="8155"/>
                  <a:pt x="24855" y="8103"/>
                  <a:pt x="24797" y="8099"/>
                </a:cubicBezTo>
                <a:cubicBezTo>
                  <a:pt x="24793" y="8098"/>
                  <a:pt x="24790" y="8098"/>
                  <a:pt x="24787" y="8098"/>
                </a:cubicBezTo>
                <a:close/>
                <a:moveTo>
                  <a:pt x="15098" y="8379"/>
                </a:moveTo>
                <a:cubicBezTo>
                  <a:pt x="15085" y="8379"/>
                  <a:pt x="15072" y="8381"/>
                  <a:pt x="15060" y="8387"/>
                </a:cubicBezTo>
                <a:cubicBezTo>
                  <a:pt x="14992" y="8410"/>
                  <a:pt x="14926" y="8439"/>
                  <a:pt x="14861" y="8468"/>
                </a:cubicBezTo>
                <a:cubicBezTo>
                  <a:pt x="14810" y="8493"/>
                  <a:pt x="14787" y="8553"/>
                  <a:pt x="14810" y="8605"/>
                </a:cubicBezTo>
                <a:cubicBezTo>
                  <a:pt x="14828" y="8644"/>
                  <a:pt x="14867" y="8667"/>
                  <a:pt x="14905" y="8667"/>
                </a:cubicBezTo>
                <a:cubicBezTo>
                  <a:pt x="14919" y="8667"/>
                  <a:pt x="14934" y="8663"/>
                  <a:pt x="14948" y="8659"/>
                </a:cubicBezTo>
                <a:cubicBezTo>
                  <a:pt x="15008" y="8632"/>
                  <a:pt x="15071" y="8605"/>
                  <a:pt x="15133" y="8582"/>
                </a:cubicBezTo>
                <a:cubicBezTo>
                  <a:pt x="15187" y="8561"/>
                  <a:pt x="15216" y="8499"/>
                  <a:pt x="15195" y="8447"/>
                </a:cubicBezTo>
                <a:cubicBezTo>
                  <a:pt x="15177" y="8405"/>
                  <a:pt x="15138" y="8379"/>
                  <a:pt x="15098" y="8379"/>
                </a:cubicBezTo>
                <a:close/>
                <a:moveTo>
                  <a:pt x="17327" y="8380"/>
                </a:moveTo>
                <a:cubicBezTo>
                  <a:pt x="17286" y="8380"/>
                  <a:pt x="17248" y="8406"/>
                  <a:pt x="17232" y="8447"/>
                </a:cubicBezTo>
                <a:cubicBezTo>
                  <a:pt x="17209" y="8499"/>
                  <a:pt x="17236" y="8559"/>
                  <a:pt x="17290" y="8582"/>
                </a:cubicBezTo>
                <a:cubicBezTo>
                  <a:pt x="17352" y="8605"/>
                  <a:pt x="17415" y="8632"/>
                  <a:pt x="17473" y="8661"/>
                </a:cubicBezTo>
                <a:cubicBezTo>
                  <a:pt x="17487" y="8669"/>
                  <a:pt x="17504" y="8671"/>
                  <a:pt x="17518" y="8671"/>
                </a:cubicBezTo>
                <a:cubicBezTo>
                  <a:pt x="17556" y="8671"/>
                  <a:pt x="17593" y="8649"/>
                  <a:pt x="17612" y="8613"/>
                </a:cubicBezTo>
                <a:cubicBezTo>
                  <a:pt x="17638" y="8562"/>
                  <a:pt x="17614" y="8499"/>
                  <a:pt x="17564" y="8476"/>
                </a:cubicBezTo>
                <a:cubicBezTo>
                  <a:pt x="17498" y="8445"/>
                  <a:pt x="17435" y="8414"/>
                  <a:pt x="17367" y="8389"/>
                </a:cubicBezTo>
                <a:cubicBezTo>
                  <a:pt x="17354" y="8383"/>
                  <a:pt x="17340" y="8380"/>
                  <a:pt x="17327" y="8380"/>
                </a:cubicBezTo>
                <a:close/>
                <a:moveTo>
                  <a:pt x="2850" y="8557"/>
                </a:moveTo>
                <a:cubicBezTo>
                  <a:pt x="2829" y="8557"/>
                  <a:pt x="2808" y="8563"/>
                  <a:pt x="2789" y="8576"/>
                </a:cubicBezTo>
                <a:cubicBezTo>
                  <a:pt x="2743" y="8611"/>
                  <a:pt x="2733" y="8676"/>
                  <a:pt x="2768" y="8721"/>
                </a:cubicBezTo>
                <a:cubicBezTo>
                  <a:pt x="2809" y="8777"/>
                  <a:pt x="2851" y="8833"/>
                  <a:pt x="2894" y="8889"/>
                </a:cubicBezTo>
                <a:cubicBezTo>
                  <a:pt x="2913" y="8914"/>
                  <a:pt x="2944" y="8930"/>
                  <a:pt x="2975" y="8930"/>
                </a:cubicBezTo>
                <a:cubicBezTo>
                  <a:pt x="2996" y="8930"/>
                  <a:pt x="3019" y="8922"/>
                  <a:pt x="3039" y="8908"/>
                </a:cubicBezTo>
                <a:cubicBezTo>
                  <a:pt x="3083" y="8874"/>
                  <a:pt x="3091" y="8808"/>
                  <a:pt x="3058" y="8763"/>
                </a:cubicBezTo>
                <a:cubicBezTo>
                  <a:pt x="3015" y="8709"/>
                  <a:pt x="2975" y="8653"/>
                  <a:pt x="2934" y="8599"/>
                </a:cubicBezTo>
                <a:cubicBezTo>
                  <a:pt x="2913" y="8571"/>
                  <a:pt x="2882" y="8557"/>
                  <a:pt x="2850" y="8557"/>
                </a:cubicBezTo>
                <a:close/>
                <a:moveTo>
                  <a:pt x="14365" y="8765"/>
                </a:moveTo>
                <a:cubicBezTo>
                  <a:pt x="14345" y="8765"/>
                  <a:pt x="14324" y="8770"/>
                  <a:pt x="14306" y="8783"/>
                </a:cubicBezTo>
                <a:cubicBezTo>
                  <a:pt x="14246" y="8823"/>
                  <a:pt x="14188" y="8864"/>
                  <a:pt x="14132" y="8908"/>
                </a:cubicBezTo>
                <a:cubicBezTo>
                  <a:pt x="14086" y="8941"/>
                  <a:pt x="14078" y="9007"/>
                  <a:pt x="14113" y="9053"/>
                </a:cubicBezTo>
                <a:cubicBezTo>
                  <a:pt x="14132" y="9078"/>
                  <a:pt x="14163" y="9094"/>
                  <a:pt x="14194" y="9094"/>
                </a:cubicBezTo>
                <a:cubicBezTo>
                  <a:pt x="14217" y="9094"/>
                  <a:pt x="14239" y="9086"/>
                  <a:pt x="14260" y="9073"/>
                </a:cubicBezTo>
                <a:cubicBezTo>
                  <a:pt x="14314" y="9030"/>
                  <a:pt x="14368" y="8991"/>
                  <a:pt x="14424" y="8953"/>
                </a:cubicBezTo>
                <a:cubicBezTo>
                  <a:pt x="14470" y="8920"/>
                  <a:pt x="14482" y="8856"/>
                  <a:pt x="14451" y="8808"/>
                </a:cubicBezTo>
                <a:cubicBezTo>
                  <a:pt x="14429" y="8780"/>
                  <a:pt x="14397" y="8765"/>
                  <a:pt x="14365" y="8765"/>
                </a:cubicBezTo>
                <a:close/>
                <a:moveTo>
                  <a:pt x="18040" y="8797"/>
                </a:moveTo>
                <a:cubicBezTo>
                  <a:pt x="18010" y="8797"/>
                  <a:pt x="17981" y="8810"/>
                  <a:pt x="17960" y="8835"/>
                </a:cubicBezTo>
                <a:cubicBezTo>
                  <a:pt x="17924" y="8881"/>
                  <a:pt x="17931" y="8945"/>
                  <a:pt x="17976" y="8982"/>
                </a:cubicBezTo>
                <a:cubicBezTo>
                  <a:pt x="18026" y="9022"/>
                  <a:pt x="18076" y="9069"/>
                  <a:pt x="18123" y="9115"/>
                </a:cubicBezTo>
                <a:cubicBezTo>
                  <a:pt x="18142" y="9136"/>
                  <a:pt x="18169" y="9146"/>
                  <a:pt x="18194" y="9146"/>
                </a:cubicBezTo>
                <a:cubicBezTo>
                  <a:pt x="18221" y="9146"/>
                  <a:pt x="18248" y="9136"/>
                  <a:pt x="18267" y="9113"/>
                </a:cubicBezTo>
                <a:cubicBezTo>
                  <a:pt x="18308" y="9073"/>
                  <a:pt x="18308" y="9007"/>
                  <a:pt x="18267" y="8966"/>
                </a:cubicBezTo>
                <a:cubicBezTo>
                  <a:pt x="18217" y="8918"/>
                  <a:pt x="18163" y="8866"/>
                  <a:pt x="18107" y="8821"/>
                </a:cubicBezTo>
                <a:cubicBezTo>
                  <a:pt x="18087" y="8805"/>
                  <a:pt x="18064" y="8797"/>
                  <a:pt x="18040" y="8797"/>
                </a:cubicBezTo>
                <a:close/>
                <a:moveTo>
                  <a:pt x="24692" y="8922"/>
                </a:moveTo>
                <a:cubicBezTo>
                  <a:pt x="24641" y="8922"/>
                  <a:pt x="24597" y="8959"/>
                  <a:pt x="24590" y="9011"/>
                </a:cubicBezTo>
                <a:cubicBezTo>
                  <a:pt x="24580" y="9078"/>
                  <a:pt x="24571" y="9146"/>
                  <a:pt x="24559" y="9214"/>
                </a:cubicBezTo>
                <a:cubicBezTo>
                  <a:pt x="24551" y="9270"/>
                  <a:pt x="24590" y="9324"/>
                  <a:pt x="24646" y="9333"/>
                </a:cubicBezTo>
                <a:cubicBezTo>
                  <a:pt x="24652" y="9335"/>
                  <a:pt x="24658" y="9335"/>
                  <a:pt x="24664" y="9335"/>
                </a:cubicBezTo>
                <a:cubicBezTo>
                  <a:pt x="24714" y="9335"/>
                  <a:pt x="24758" y="9299"/>
                  <a:pt x="24764" y="9250"/>
                </a:cubicBezTo>
                <a:cubicBezTo>
                  <a:pt x="24778" y="9181"/>
                  <a:pt x="24787" y="9113"/>
                  <a:pt x="24797" y="9044"/>
                </a:cubicBezTo>
                <a:cubicBezTo>
                  <a:pt x="24807" y="8986"/>
                  <a:pt x="24768" y="8932"/>
                  <a:pt x="24710" y="8924"/>
                </a:cubicBezTo>
                <a:cubicBezTo>
                  <a:pt x="24704" y="8923"/>
                  <a:pt x="24698" y="8922"/>
                  <a:pt x="24692" y="8922"/>
                </a:cubicBezTo>
                <a:close/>
                <a:moveTo>
                  <a:pt x="3363" y="9210"/>
                </a:moveTo>
                <a:cubicBezTo>
                  <a:pt x="3339" y="9210"/>
                  <a:pt x="3315" y="9218"/>
                  <a:pt x="3296" y="9233"/>
                </a:cubicBezTo>
                <a:cubicBezTo>
                  <a:pt x="3251" y="9272"/>
                  <a:pt x="3245" y="9337"/>
                  <a:pt x="3282" y="9382"/>
                </a:cubicBezTo>
                <a:cubicBezTo>
                  <a:pt x="3328" y="9434"/>
                  <a:pt x="3371" y="9488"/>
                  <a:pt x="3417" y="9540"/>
                </a:cubicBezTo>
                <a:cubicBezTo>
                  <a:pt x="3439" y="9565"/>
                  <a:pt x="3468" y="9577"/>
                  <a:pt x="3497" y="9577"/>
                </a:cubicBezTo>
                <a:cubicBezTo>
                  <a:pt x="3518" y="9577"/>
                  <a:pt x="3543" y="9567"/>
                  <a:pt x="3564" y="9552"/>
                </a:cubicBezTo>
                <a:cubicBezTo>
                  <a:pt x="3609" y="9513"/>
                  <a:pt x="3613" y="9449"/>
                  <a:pt x="3576" y="9405"/>
                </a:cubicBezTo>
                <a:cubicBezTo>
                  <a:pt x="3533" y="9355"/>
                  <a:pt x="3487" y="9301"/>
                  <a:pt x="3444" y="9248"/>
                </a:cubicBezTo>
                <a:cubicBezTo>
                  <a:pt x="3423" y="9223"/>
                  <a:pt x="3393" y="9210"/>
                  <a:pt x="3363" y="9210"/>
                </a:cubicBezTo>
                <a:close/>
                <a:moveTo>
                  <a:pt x="13731" y="9303"/>
                </a:moveTo>
                <a:cubicBezTo>
                  <a:pt x="13703" y="9303"/>
                  <a:pt x="13675" y="9314"/>
                  <a:pt x="13655" y="9335"/>
                </a:cubicBezTo>
                <a:cubicBezTo>
                  <a:pt x="13607" y="9386"/>
                  <a:pt x="13558" y="9440"/>
                  <a:pt x="13514" y="9492"/>
                </a:cubicBezTo>
                <a:cubicBezTo>
                  <a:pt x="13475" y="9536"/>
                  <a:pt x="13479" y="9600"/>
                  <a:pt x="13524" y="9639"/>
                </a:cubicBezTo>
                <a:cubicBezTo>
                  <a:pt x="13543" y="9656"/>
                  <a:pt x="13566" y="9664"/>
                  <a:pt x="13591" y="9664"/>
                </a:cubicBezTo>
                <a:cubicBezTo>
                  <a:pt x="13620" y="9664"/>
                  <a:pt x="13649" y="9652"/>
                  <a:pt x="13668" y="9629"/>
                </a:cubicBezTo>
                <a:cubicBezTo>
                  <a:pt x="13713" y="9579"/>
                  <a:pt x="13759" y="9529"/>
                  <a:pt x="13806" y="9480"/>
                </a:cubicBezTo>
                <a:cubicBezTo>
                  <a:pt x="13846" y="9440"/>
                  <a:pt x="13844" y="9372"/>
                  <a:pt x="13804" y="9333"/>
                </a:cubicBezTo>
                <a:cubicBezTo>
                  <a:pt x="13784" y="9313"/>
                  <a:pt x="13758" y="9303"/>
                  <a:pt x="13731" y="9303"/>
                </a:cubicBezTo>
                <a:close/>
                <a:moveTo>
                  <a:pt x="18570" y="9434"/>
                </a:moveTo>
                <a:cubicBezTo>
                  <a:pt x="18554" y="9434"/>
                  <a:pt x="18536" y="9438"/>
                  <a:pt x="18521" y="9446"/>
                </a:cubicBezTo>
                <a:cubicBezTo>
                  <a:pt x="18470" y="9473"/>
                  <a:pt x="18453" y="9536"/>
                  <a:pt x="18480" y="9587"/>
                </a:cubicBezTo>
                <a:cubicBezTo>
                  <a:pt x="18511" y="9645"/>
                  <a:pt x="18540" y="9704"/>
                  <a:pt x="18567" y="9764"/>
                </a:cubicBezTo>
                <a:cubicBezTo>
                  <a:pt x="18584" y="9803"/>
                  <a:pt x="18619" y="9828"/>
                  <a:pt x="18662" y="9828"/>
                </a:cubicBezTo>
                <a:cubicBezTo>
                  <a:pt x="18675" y="9828"/>
                  <a:pt x="18691" y="9826"/>
                  <a:pt x="18704" y="9820"/>
                </a:cubicBezTo>
                <a:cubicBezTo>
                  <a:pt x="18754" y="9795"/>
                  <a:pt x="18780" y="9735"/>
                  <a:pt x="18758" y="9683"/>
                </a:cubicBezTo>
                <a:cubicBezTo>
                  <a:pt x="18729" y="9616"/>
                  <a:pt x="18695" y="9550"/>
                  <a:pt x="18662" y="9488"/>
                </a:cubicBezTo>
                <a:cubicBezTo>
                  <a:pt x="18643" y="9452"/>
                  <a:pt x="18607" y="9434"/>
                  <a:pt x="18570" y="9434"/>
                </a:cubicBezTo>
                <a:close/>
                <a:moveTo>
                  <a:pt x="24551" y="9743"/>
                </a:moveTo>
                <a:cubicBezTo>
                  <a:pt x="24503" y="9743"/>
                  <a:pt x="24459" y="9777"/>
                  <a:pt x="24449" y="9826"/>
                </a:cubicBezTo>
                <a:cubicBezTo>
                  <a:pt x="24434" y="9890"/>
                  <a:pt x="24420" y="9958"/>
                  <a:pt x="24405" y="10025"/>
                </a:cubicBezTo>
                <a:cubicBezTo>
                  <a:pt x="24391" y="10081"/>
                  <a:pt x="24426" y="10137"/>
                  <a:pt x="24482" y="10149"/>
                </a:cubicBezTo>
                <a:cubicBezTo>
                  <a:pt x="24492" y="10151"/>
                  <a:pt x="24499" y="10151"/>
                  <a:pt x="24507" y="10151"/>
                </a:cubicBezTo>
                <a:cubicBezTo>
                  <a:pt x="24555" y="10151"/>
                  <a:pt x="24596" y="10120"/>
                  <a:pt x="24606" y="10074"/>
                </a:cubicBezTo>
                <a:cubicBezTo>
                  <a:pt x="24623" y="10006"/>
                  <a:pt x="24636" y="9936"/>
                  <a:pt x="24652" y="9869"/>
                </a:cubicBezTo>
                <a:cubicBezTo>
                  <a:pt x="24664" y="9813"/>
                  <a:pt x="24627" y="9759"/>
                  <a:pt x="24571" y="9745"/>
                </a:cubicBezTo>
                <a:cubicBezTo>
                  <a:pt x="24564" y="9744"/>
                  <a:pt x="24557" y="9743"/>
                  <a:pt x="24551" y="9743"/>
                </a:cubicBezTo>
                <a:close/>
                <a:moveTo>
                  <a:pt x="3912" y="9831"/>
                </a:moveTo>
                <a:cubicBezTo>
                  <a:pt x="3886" y="9831"/>
                  <a:pt x="3860" y="9840"/>
                  <a:pt x="3841" y="9859"/>
                </a:cubicBezTo>
                <a:cubicBezTo>
                  <a:pt x="3798" y="9898"/>
                  <a:pt x="3796" y="9965"/>
                  <a:pt x="3835" y="10006"/>
                </a:cubicBezTo>
                <a:lnTo>
                  <a:pt x="3980" y="10159"/>
                </a:lnTo>
                <a:cubicBezTo>
                  <a:pt x="4001" y="10180"/>
                  <a:pt x="4028" y="10190"/>
                  <a:pt x="4055" y="10190"/>
                </a:cubicBezTo>
                <a:cubicBezTo>
                  <a:pt x="4082" y="10190"/>
                  <a:pt x="4107" y="10180"/>
                  <a:pt x="4127" y="10161"/>
                </a:cubicBezTo>
                <a:cubicBezTo>
                  <a:pt x="4169" y="10120"/>
                  <a:pt x="4171" y="10054"/>
                  <a:pt x="4130" y="10014"/>
                </a:cubicBezTo>
                <a:cubicBezTo>
                  <a:pt x="4082" y="9963"/>
                  <a:pt x="4036" y="9915"/>
                  <a:pt x="3987" y="9863"/>
                </a:cubicBezTo>
                <a:cubicBezTo>
                  <a:pt x="3967" y="9842"/>
                  <a:pt x="3940" y="9831"/>
                  <a:pt x="3912" y="9831"/>
                </a:cubicBezTo>
                <a:close/>
                <a:moveTo>
                  <a:pt x="13218" y="9957"/>
                </a:moveTo>
                <a:cubicBezTo>
                  <a:pt x="13185" y="9957"/>
                  <a:pt x="13152" y="9973"/>
                  <a:pt x="13131" y="10004"/>
                </a:cubicBezTo>
                <a:cubicBezTo>
                  <a:pt x="13093" y="10062"/>
                  <a:pt x="13058" y="10126"/>
                  <a:pt x="13021" y="10186"/>
                </a:cubicBezTo>
                <a:cubicBezTo>
                  <a:pt x="12992" y="10236"/>
                  <a:pt x="13010" y="10300"/>
                  <a:pt x="13060" y="10329"/>
                </a:cubicBezTo>
                <a:cubicBezTo>
                  <a:pt x="13073" y="10338"/>
                  <a:pt x="13093" y="10342"/>
                  <a:pt x="13110" y="10342"/>
                </a:cubicBezTo>
                <a:cubicBezTo>
                  <a:pt x="13147" y="10342"/>
                  <a:pt x="13183" y="10323"/>
                  <a:pt x="13203" y="10288"/>
                </a:cubicBezTo>
                <a:cubicBezTo>
                  <a:pt x="13234" y="10232"/>
                  <a:pt x="13270" y="10170"/>
                  <a:pt x="13305" y="10116"/>
                </a:cubicBezTo>
                <a:cubicBezTo>
                  <a:pt x="13338" y="10068"/>
                  <a:pt x="13323" y="10004"/>
                  <a:pt x="13274" y="9973"/>
                </a:cubicBezTo>
                <a:cubicBezTo>
                  <a:pt x="13257" y="9962"/>
                  <a:pt x="13238" y="9957"/>
                  <a:pt x="13218" y="9957"/>
                </a:cubicBezTo>
                <a:close/>
                <a:moveTo>
                  <a:pt x="18829" y="10217"/>
                </a:moveTo>
                <a:cubicBezTo>
                  <a:pt x="18823" y="10217"/>
                  <a:pt x="18818" y="10218"/>
                  <a:pt x="18812" y="10218"/>
                </a:cubicBezTo>
                <a:cubicBezTo>
                  <a:pt x="18758" y="10228"/>
                  <a:pt x="18716" y="10282"/>
                  <a:pt x="18725" y="10338"/>
                </a:cubicBezTo>
                <a:cubicBezTo>
                  <a:pt x="18735" y="10402"/>
                  <a:pt x="18743" y="10468"/>
                  <a:pt x="18749" y="10535"/>
                </a:cubicBezTo>
                <a:cubicBezTo>
                  <a:pt x="18752" y="10591"/>
                  <a:pt x="18799" y="10632"/>
                  <a:pt x="18851" y="10632"/>
                </a:cubicBezTo>
                <a:lnTo>
                  <a:pt x="18859" y="10632"/>
                </a:lnTo>
                <a:cubicBezTo>
                  <a:pt x="18917" y="10628"/>
                  <a:pt x="18959" y="10580"/>
                  <a:pt x="18955" y="10522"/>
                </a:cubicBezTo>
                <a:cubicBezTo>
                  <a:pt x="18952" y="10448"/>
                  <a:pt x="18942" y="10377"/>
                  <a:pt x="18932" y="10305"/>
                </a:cubicBezTo>
                <a:cubicBezTo>
                  <a:pt x="18922" y="10257"/>
                  <a:pt x="18880" y="10217"/>
                  <a:pt x="18829" y="10217"/>
                </a:cubicBezTo>
                <a:close/>
                <a:moveTo>
                  <a:pt x="4497" y="10419"/>
                </a:moveTo>
                <a:cubicBezTo>
                  <a:pt x="4470" y="10419"/>
                  <a:pt x="4442" y="10429"/>
                  <a:pt x="4422" y="10450"/>
                </a:cubicBezTo>
                <a:cubicBezTo>
                  <a:pt x="4384" y="10495"/>
                  <a:pt x="4385" y="10561"/>
                  <a:pt x="4426" y="10599"/>
                </a:cubicBezTo>
                <a:cubicBezTo>
                  <a:pt x="4476" y="10647"/>
                  <a:pt x="4530" y="10696"/>
                  <a:pt x="4581" y="10740"/>
                </a:cubicBezTo>
                <a:cubicBezTo>
                  <a:pt x="4600" y="10758"/>
                  <a:pt x="4627" y="10767"/>
                  <a:pt x="4652" y="10767"/>
                </a:cubicBezTo>
                <a:cubicBezTo>
                  <a:pt x="4681" y="10767"/>
                  <a:pt x="4710" y="10756"/>
                  <a:pt x="4729" y="10734"/>
                </a:cubicBezTo>
                <a:cubicBezTo>
                  <a:pt x="4768" y="10690"/>
                  <a:pt x="4764" y="10624"/>
                  <a:pt x="4722" y="10586"/>
                </a:cubicBezTo>
                <a:cubicBezTo>
                  <a:pt x="4670" y="10541"/>
                  <a:pt x="4619" y="10493"/>
                  <a:pt x="4569" y="10447"/>
                </a:cubicBezTo>
                <a:cubicBezTo>
                  <a:pt x="4549" y="10428"/>
                  <a:pt x="4523" y="10419"/>
                  <a:pt x="4497" y="10419"/>
                </a:cubicBezTo>
                <a:close/>
                <a:moveTo>
                  <a:pt x="24349" y="10547"/>
                </a:moveTo>
                <a:cubicBezTo>
                  <a:pt x="24305" y="10547"/>
                  <a:pt x="24263" y="10576"/>
                  <a:pt x="24250" y="10622"/>
                </a:cubicBezTo>
                <a:cubicBezTo>
                  <a:pt x="24231" y="10690"/>
                  <a:pt x="24211" y="10756"/>
                  <a:pt x="24192" y="10821"/>
                </a:cubicBezTo>
                <a:cubicBezTo>
                  <a:pt x="24175" y="10875"/>
                  <a:pt x="24208" y="10933"/>
                  <a:pt x="24262" y="10951"/>
                </a:cubicBezTo>
                <a:cubicBezTo>
                  <a:pt x="24275" y="10953"/>
                  <a:pt x="24285" y="10957"/>
                  <a:pt x="24294" y="10957"/>
                </a:cubicBezTo>
                <a:cubicBezTo>
                  <a:pt x="24337" y="10957"/>
                  <a:pt x="24378" y="10928"/>
                  <a:pt x="24393" y="10879"/>
                </a:cubicBezTo>
                <a:cubicBezTo>
                  <a:pt x="24412" y="10814"/>
                  <a:pt x="24432" y="10746"/>
                  <a:pt x="24451" y="10678"/>
                </a:cubicBezTo>
                <a:cubicBezTo>
                  <a:pt x="24465" y="10622"/>
                  <a:pt x="24434" y="10564"/>
                  <a:pt x="24378" y="10551"/>
                </a:cubicBezTo>
                <a:cubicBezTo>
                  <a:pt x="24368" y="10548"/>
                  <a:pt x="24359" y="10547"/>
                  <a:pt x="24349" y="10547"/>
                </a:cubicBezTo>
                <a:close/>
                <a:moveTo>
                  <a:pt x="12840" y="10699"/>
                </a:moveTo>
                <a:cubicBezTo>
                  <a:pt x="12800" y="10699"/>
                  <a:pt x="12762" y="10724"/>
                  <a:pt x="12745" y="10765"/>
                </a:cubicBezTo>
                <a:cubicBezTo>
                  <a:pt x="12720" y="10831"/>
                  <a:pt x="12695" y="10899"/>
                  <a:pt x="12673" y="10966"/>
                </a:cubicBezTo>
                <a:cubicBezTo>
                  <a:pt x="12654" y="11018"/>
                  <a:pt x="12683" y="11078"/>
                  <a:pt x="12739" y="11096"/>
                </a:cubicBezTo>
                <a:cubicBezTo>
                  <a:pt x="12751" y="11098"/>
                  <a:pt x="12760" y="11102"/>
                  <a:pt x="12772" y="11102"/>
                </a:cubicBezTo>
                <a:cubicBezTo>
                  <a:pt x="12816" y="11102"/>
                  <a:pt x="12857" y="11073"/>
                  <a:pt x="12870" y="11034"/>
                </a:cubicBezTo>
                <a:cubicBezTo>
                  <a:pt x="12890" y="10970"/>
                  <a:pt x="12915" y="10904"/>
                  <a:pt x="12938" y="10843"/>
                </a:cubicBezTo>
                <a:cubicBezTo>
                  <a:pt x="12961" y="10789"/>
                  <a:pt x="12934" y="10729"/>
                  <a:pt x="12880" y="10707"/>
                </a:cubicBezTo>
                <a:cubicBezTo>
                  <a:pt x="12867" y="10702"/>
                  <a:pt x="12853" y="10699"/>
                  <a:pt x="12840" y="10699"/>
                </a:cubicBezTo>
                <a:close/>
                <a:moveTo>
                  <a:pt x="5124" y="10966"/>
                </a:moveTo>
                <a:cubicBezTo>
                  <a:pt x="5094" y="10966"/>
                  <a:pt x="5063" y="10980"/>
                  <a:pt x="5042" y="11005"/>
                </a:cubicBezTo>
                <a:cubicBezTo>
                  <a:pt x="5006" y="11049"/>
                  <a:pt x="5013" y="11115"/>
                  <a:pt x="5058" y="11152"/>
                </a:cubicBezTo>
                <a:cubicBezTo>
                  <a:pt x="5110" y="11198"/>
                  <a:pt x="5166" y="11241"/>
                  <a:pt x="5218" y="11285"/>
                </a:cubicBezTo>
                <a:cubicBezTo>
                  <a:pt x="5238" y="11301"/>
                  <a:pt x="5263" y="11308"/>
                  <a:pt x="5284" y="11308"/>
                </a:cubicBezTo>
                <a:cubicBezTo>
                  <a:pt x="5313" y="11308"/>
                  <a:pt x="5344" y="11297"/>
                  <a:pt x="5363" y="11266"/>
                </a:cubicBezTo>
                <a:cubicBezTo>
                  <a:pt x="5400" y="11221"/>
                  <a:pt x="5392" y="11156"/>
                  <a:pt x="5350" y="11121"/>
                </a:cubicBezTo>
                <a:lnTo>
                  <a:pt x="5189" y="10989"/>
                </a:lnTo>
                <a:cubicBezTo>
                  <a:pt x="5170" y="10974"/>
                  <a:pt x="5147" y="10966"/>
                  <a:pt x="5124" y="10966"/>
                </a:cubicBezTo>
                <a:close/>
                <a:moveTo>
                  <a:pt x="18827" y="11046"/>
                </a:moveTo>
                <a:cubicBezTo>
                  <a:pt x="18777" y="11046"/>
                  <a:pt x="18732" y="11082"/>
                  <a:pt x="18725" y="11134"/>
                </a:cubicBezTo>
                <a:cubicBezTo>
                  <a:pt x="18716" y="11200"/>
                  <a:pt x="18704" y="11268"/>
                  <a:pt x="18691" y="11333"/>
                </a:cubicBezTo>
                <a:cubicBezTo>
                  <a:pt x="18677" y="11388"/>
                  <a:pt x="18714" y="11444"/>
                  <a:pt x="18770" y="11455"/>
                </a:cubicBezTo>
                <a:cubicBezTo>
                  <a:pt x="18778" y="11459"/>
                  <a:pt x="18783" y="11459"/>
                  <a:pt x="18791" y="11459"/>
                </a:cubicBezTo>
                <a:cubicBezTo>
                  <a:pt x="18839" y="11459"/>
                  <a:pt x="18884" y="11424"/>
                  <a:pt x="18894" y="11376"/>
                </a:cubicBezTo>
                <a:cubicBezTo>
                  <a:pt x="18909" y="11306"/>
                  <a:pt x="18921" y="11237"/>
                  <a:pt x="18932" y="11165"/>
                </a:cubicBezTo>
                <a:cubicBezTo>
                  <a:pt x="18942" y="11107"/>
                  <a:pt x="18903" y="11055"/>
                  <a:pt x="18845" y="11047"/>
                </a:cubicBezTo>
                <a:cubicBezTo>
                  <a:pt x="18839" y="11046"/>
                  <a:pt x="18833" y="11046"/>
                  <a:pt x="18827" y="11046"/>
                </a:cubicBezTo>
                <a:close/>
                <a:moveTo>
                  <a:pt x="24093" y="11338"/>
                </a:moveTo>
                <a:cubicBezTo>
                  <a:pt x="24051" y="11338"/>
                  <a:pt x="24012" y="11365"/>
                  <a:pt x="23997" y="11405"/>
                </a:cubicBezTo>
                <a:cubicBezTo>
                  <a:pt x="23972" y="11471"/>
                  <a:pt x="23949" y="11536"/>
                  <a:pt x="23923" y="11598"/>
                </a:cubicBezTo>
                <a:cubicBezTo>
                  <a:pt x="23902" y="11650"/>
                  <a:pt x="23929" y="11712"/>
                  <a:pt x="23981" y="11733"/>
                </a:cubicBezTo>
                <a:cubicBezTo>
                  <a:pt x="23995" y="11739"/>
                  <a:pt x="24008" y="11741"/>
                  <a:pt x="24020" y="11741"/>
                </a:cubicBezTo>
                <a:cubicBezTo>
                  <a:pt x="24063" y="11741"/>
                  <a:pt x="24103" y="11714"/>
                  <a:pt x="24115" y="11674"/>
                </a:cubicBezTo>
                <a:cubicBezTo>
                  <a:pt x="24142" y="11608"/>
                  <a:pt x="24165" y="11542"/>
                  <a:pt x="24190" y="11478"/>
                </a:cubicBezTo>
                <a:cubicBezTo>
                  <a:pt x="24211" y="11424"/>
                  <a:pt x="24182" y="11364"/>
                  <a:pt x="24130" y="11345"/>
                </a:cubicBezTo>
                <a:cubicBezTo>
                  <a:pt x="24118" y="11340"/>
                  <a:pt x="24106" y="11338"/>
                  <a:pt x="24093" y="11338"/>
                </a:cubicBezTo>
                <a:close/>
                <a:moveTo>
                  <a:pt x="5776" y="11482"/>
                </a:moveTo>
                <a:cubicBezTo>
                  <a:pt x="5744" y="11482"/>
                  <a:pt x="5713" y="11496"/>
                  <a:pt x="5692" y="11523"/>
                </a:cubicBezTo>
                <a:cubicBezTo>
                  <a:pt x="5659" y="11569"/>
                  <a:pt x="5669" y="11635"/>
                  <a:pt x="5715" y="11668"/>
                </a:cubicBezTo>
                <a:cubicBezTo>
                  <a:pt x="5769" y="11710"/>
                  <a:pt x="5825" y="11751"/>
                  <a:pt x="5883" y="11791"/>
                </a:cubicBezTo>
                <a:cubicBezTo>
                  <a:pt x="5902" y="11803"/>
                  <a:pt x="5922" y="11811"/>
                  <a:pt x="5943" y="11811"/>
                </a:cubicBezTo>
                <a:cubicBezTo>
                  <a:pt x="5978" y="11811"/>
                  <a:pt x="6009" y="11797"/>
                  <a:pt x="6028" y="11768"/>
                </a:cubicBezTo>
                <a:cubicBezTo>
                  <a:pt x="6063" y="11722"/>
                  <a:pt x="6049" y="11656"/>
                  <a:pt x="6005" y="11623"/>
                </a:cubicBezTo>
                <a:cubicBezTo>
                  <a:pt x="5949" y="11585"/>
                  <a:pt x="5893" y="11542"/>
                  <a:pt x="5837" y="11502"/>
                </a:cubicBezTo>
                <a:cubicBezTo>
                  <a:pt x="5819" y="11488"/>
                  <a:pt x="5798" y="11482"/>
                  <a:pt x="5776" y="11482"/>
                </a:cubicBezTo>
                <a:close/>
                <a:moveTo>
                  <a:pt x="12624" y="11497"/>
                </a:moveTo>
                <a:cubicBezTo>
                  <a:pt x="12574" y="11497"/>
                  <a:pt x="12529" y="11533"/>
                  <a:pt x="12521" y="11585"/>
                </a:cubicBezTo>
                <a:cubicBezTo>
                  <a:pt x="12509" y="11654"/>
                  <a:pt x="12499" y="11726"/>
                  <a:pt x="12492" y="11797"/>
                </a:cubicBezTo>
                <a:cubicBezTo>
                  <a:pt x="12484" y="11851"/>
                  <a:pt x="12526" y="11905"/>
                  <a:pt x="12584" y="11909"/>
                </a:cubicBezTo>
                <a:lnTo>
                  <a:pt x="12596" y="11909"/>
                </a:lnTo>
                <a:cubicBezTo>
                  <a:pt x="12648" y="11909"/>
                  <a:pt x="12693" y="11871"/>
                  <a:pt x="12700" y="11817"/>
                </a:cubicBezTo>
                <a:cubicBezTo>
                  <a:pt x="12706" y="11749"/>
                  <a:pt x="12716" y="11681"/>
                  <a:pt x="12725" y="11616"/>
                </a:cubicBezTo>
                <a:cubicBezTo>
                  <a:pt x="12733" y="11560"/>
                  <a:pt x="12695" y="11507"/>
                  <a:pt x="12639" y="11498"/>
                </a:cubicBezTo>
                <a:cubicBezTo>
                  <a:pt x="12634" y="11497"/>
                  <a:pt x="12629" y="11497"/>
                  <a:pt x="12624" y="11497"/>
                </a:cubicBezTo>
                <a:close/>
                <a:moveTo>
                  <a:pt x="18604" y="11849"/>
                </a:moveTo>
                <a:cubicBezTo>
                  <a:pt x="18563" y="11849"/>
                  <a:pt x="18525" y="11872"/>
                  <a:pt x="18509" y="11913"/>
                </a:cubicBezTo>
                <a:cubicBezTo>
                  <a:pt x="18484" y="11973"/>
                  <a:pt x="18455" y="12035"/>
                  <a:pt x="18426" y="12097"/>
                </a:cubicBezTo>
                <a:cubicBezTo>
                  <a:pt x="18403" y="12147"/>
                  <a:pt x="18424" y="12209"/>
                  <a:pt x="18474" y="12234"/>
                </a:cubicBezTo>
                <a:cubicBezTo>
                  <a:pt x="18490" y="12242"/>
                  <a:pt x="18507" y="12244"/>
                  <a:pt x="18521" y="12244"/>
                </a:cubicBezTo>
                <a:cubicBezTo>
                  <a:pt x="18559" y="12244"/>
                  <a:pt x="18596" y="12222"/>
                  <a:pt x="18613" y="12188"/>
                </a:cubicBezTo>
                <a:cubicBezTo>
                  <a:pt x="18644" y="12122"/>
                  <a:pt x="18673" y="12058"/>
                  <a:pt x="18700" y="11992"/>
                </a:cubicBezTo>
                <a:cubicBezTo>
                  <a:pt x="18722" y="11938"/>
                  <a:pt x="18696" y="11878"/>
                  <a:pt x="18644" y="11857"/>
                </a:cubicBezTo>
                <a:cubicBezTo>
                  <a:pt x="18631" y="11852"/>
                  <a:pt x="18617" y="11849"/>
                  <a:pt x="18604" y="11849"/>
                </a:cubicBezTo>
                <a:close/>
                <a:moveTo>
                  <a:pt x="6458" y="11954"/>
                </a:moveTo>
                <a:cubicBezTo>
                  <a:pt x="6425" y="11954"/>
                  <a:pt x="6391" y="11971"/>
                  <a:pt x="6370" y="12002"/>
                </a:cubicBezTo>
                <a:cubicBezTo>
                  <a:pt x="6339" y="12048"/>
                  <a:pt x="6355" y="12112"/>
                  <a:pt x="6403" y="12145"/>
                </a:cubicBezTo>
                <a:cubicBezTo>
                  <a:pt x="6461" y="12184"/>
                  <a:pt x="6521" y="12222"/>
                  <a:pt x="6579" y="12257"/>
                </a:cubicBezTo>
                <a:cubicBezTo>
                  <a:pt x="6596" y="12271"/>
                  <a:pt x="6615" y="12275"/>
                  <a:pt x="6635" y="12275"/>
                </a:cubicBezTo>
                <a:cubicBezTo>
                  <a:pt x="6671" y="12275"/>
                  <a:pt x="6704" y="12257"/>
                  <a:pt x="6718" y="12224"/>
                </a:cubicBezTo>
                <a:cubicBezTo>
                  <a:pt x="6751" y="12176"/>
                  <a:pt x="6735" y="12112"/>
                  <a:pt x="6687" y="12081"/>
                </a:cubicBezTo>
                <a:cubicBezTo>
                  <a:pt x="6629" y="12045"/>
                  <a:pt x="6571" y="12006"/>
                  <a:pt x="6513" y="11971"/>
                </a:cubicBezTo>
                <a:cubicBezTo>
                  <a:pt x="6496" y="11959"/>
                  <a:pt x="6477" y="11954"/>
                  <a:pt x="6458" y="11954"/>
                </a:cubicBezTo>
                <a:close/>
                <a:moveTo>
                  <a:pt x="23775" y="12103"/>
                </a:moveTo>
                <a:cubicBezTo>
                  <a:pt x="23735" y="12103"/>
                  <a:pt x="23697" y="12125"/>
                  <a:pt x="23680" y="12164"/>
                </a:cubicBezTo>
                <a:cubicBezTo>
                  <a:pt x="23651" y="12226"/>
                  <a:pt x="23622" y="12290"/>
                  <a:pt x="23591" y="12350"/>
                </a:cubicBezTo>
                <a:cubicBezTo>
                  <a:pt x="23566" y="12402"/>
                  <a:pt x="23589" y="12464"/>
                  <a:pt x="23639" y="12489"/>
                </a:cubicBezTo>
                <a:cubicBezTo>
                  <a:pt x="23653" y="12497"/>
                  <a:pt x="23670" y="12499"/>
                  <a:pt x="23686" y="12499"/>
                </a:cubicBezTo>
                <a:cubicBezTo>
                  <a:pt x="23724" y="12499"/>
                  <a:pt x="23759" y="12479"/>
                  <a:pt x="23777" y="12439"/>
                </a:cubicBezTo>
                <a:cubicBezTo>
                  <a:pt x="23808" y="12375"/>
                  <a:pt x="23838" y="12313"/>
                  <a:pt x="23867" y="12251"/>
                </a:cubicBezTo>
                <a:cubicBezTo>
                  <a:pt x="23893" y="12199"/>
                  <a:pt x="23871" y="12137"/>
                  <a:pt x="23817" y="12112"/>
                </a:cubicBezTo>
                <a:cubicBezTo>
                  <a:pt x="23804" y="12106"/>
                  <a:pt x="23789" y="12103"/>
                  <a:pt x="23775" y="12103"/>
                </a:cubicBezTo>
                <a:close/>
                <a:moveTo>
                  <a:pt x="7169" y="12386"/>
                </a:moveTo>
                <a:cubicBezTo>
                  <a:pt x="7133" y="12386"/>
                  <a:pt x="7099" y="12405"/>
                  <a:pt x="7079" y="12439"/>
                </a:cubicBezTo>
                <a:cubicBezTo>
                  <a:pt x="7050" y="12489"/>
                  <a:pt x="7068" y="12553"/>
                  <a:pt x="7118" y="12582"/>
                </a:cubicBezTo>
                <a:cubicBezTo>
                  <a:pt x="7180" y="12615"/>
                  <a:pt x="7241" y="12649"/>
                  <a:pt x="7301" y="12682"/>
                </a:cubicBezTo>
                <a:cubicBezTo>
                  <a:pt x="7319" y="12690"/>
                  <a:pt x="7334" y="12696"/>
                  <a:pt x="7352" y="12696"/>
                </a:cubicBezTo>
                <a:cubicBezTo>
                  <a:pt x="7388" y="12696"/>
                  <a:pt x="7425" y="12676"/>
                  <a:pt x="7441" y="12642"/>
                </a:cubicBezTo>
                <a:cubicBezTo>
                  <a:pt x="7468" y="12593"/>
                  <a:pt x="7450" y="12528"/>
                  <a:pt x="7400" y="12503"/>
                </a:cubicBezTo>
                <a:cubicBezTo>
                  <a:pt x="7342" y="12468"/>
                  <a:pt x="7282" y="12435"/>
                  <a:pt x="7222" y="12400"/>
                </a:cubicBezTo>
                <a:cubicBezTo>
                  <a:pt x="7205" y="12391"/>
                  <a:pt x="7187" y="12386"/>
                  <a:pt x="7169" y="12386"/>
                </a:cubicBezTo>
                <a:close/>
                <a:moveTo>
                  <a:pt x="12584" y="12325"/>
                </a:moveTo>
                <a:cubicBezTo>
                  <a:pt x="12581" y="12325"/>
                  <a:pt x="12579" y="12325"/>
                  <a:pt x="12577" y="12325"/>
                </a:cubicBezTo>
                <a:cubicBezTo>
                  <a:pt x="12519" y="12331"/>
                  <a:pt x="12474" y="12379"/>
                  <a:pt x="12480" y="12437"/>
                </a:cubicBezTo>
                <a:cubicBezTo>
                  <a:pt x="12484" y="12506"/>
                  <a:pt x="12492" y="12580"/>
                  <a:pt x="12501" y="12649"/>
                </a:cubicBezTo>
                <a:cubicBezTo>
                  <a:pt x="12509" y="12700"/>
                  <a:pt x="12555" y="12738"/>
                  <a:pt x="12606" y="12738"/>
                </a:cubicBezTo>
                <a:lnTo>
                  <a:pt x="12619" y="12738"/>
                </a:lnTo>
                <a:cubicBezTo>
                  <a:pt x="12677" y="12731"/>
                  <a:pt x="12716" y="12680"/>
                  <a:pt x="12710" y="12622"/>
                </a:cubicBezTo>
                <a:cubicBezTo>
                  <a:pt x="12700" y="12557"/>
                  <a:pt x="12693" y="12489"/>
                  <a:pt x="12687" y="12421"/>
                </a:cubicBezTo>
                <a:cubicBezTo>
                  <a:pt x="12683" y="12366"/>
                  <a:pt x="12637" y="12325"/>
                  <a:pt x="12584" y="12325"/>
                </a:cubicBezTo>
                <a:close/>
                <a:moveTo>
                  <a:pt x="18199" y="12566"/>
                </a:moveTo>
                <a:cubicBezTo>
                  <a:pt x="18166" y="12566"/>
                  <a:pt x="18135" y="12581"/>
                  <a:pt x="18115" y="12609"/>
                </a:cubicBezTo>
                <a:cubicBezTo>
                  <a:pt x="18076" y="12663"/>
                  <a:pt x="18036" y="12717"/>
                  <a:pt x="17991" y="12767"/>
                </a:cubicBezTo>
                <a:cubicBezTo>
                  <a:pt x="17952" y="12814"/>
                  <a:pt x="17960" y="12879"/>
                  <a:pt x="18003" y="12914"/>
                </a:cubicBezTo>
                <a:cubicBezTo>
                  <a:pt x="18026" y="12931"/>
                  <a:pt x="18047" y="12939"/>
                  <a:pt x="18072" y="12939"/>
                </a:cubicBezTo>
                <a:cubicBezTo>
                  <a:pt x="18101" y="12939"/>
                  <a:pt x="18130" y="12928"/>
                  <a:pt x="18148" y="12901"/>
                </a:cubicBezTo>
                <a:cubicBezTo>
                  <a:pt x="18194" y="12845"/>
                  <a:pt x="18240" y="12789"/>
                  <a:pt x="18281" y="12731"/>
                </a:cubicBezTo>
                <a:cubicBezTo>
                  <a:pt x="18316" y="12686"/>
                  <a:pt x="18306" y="12620"/>
                  <a:pt x="18260" y="12586"/>
                </a:cubicBezTo>
                <a:cubicBezTo>
                  <a:pt x="18241" y="12573"/>
                  <a:pt x="18220" y="12566"/>
                  <a:pt x="18199" y="12566"/>
                </a:cubicBezTo>
                <a:close/>
                <a:moveTo>
                  <a:pt x="7903" y="12777"/>
                </a:moveTo>
                <a:cubicBezTo>
                  <a:pt x="7865" y="12777"/>
                  <a:pt x="7829" y="12799"/>
                  <a:pt x="7810" y="12835"/>
                </a:cubicBezTo>
                <a:cubicBezTo>
                  <a:pt x="7784" y="12889"/>
                  <a:pt x="7806" y="12949"/>
                  <a:pt x="7856" y="12976"/>
                </a:cubicBezTo>
                <a:cubicBezTo>
                  <a:pt x="7920" y="13007"/>
                  <a:pt x="7982" y="13038"/>
                  <a:pt x="8045" y="13067"/>
                </a:cubicBezTo>
                <a:cubicBezTo>
                  <a:pt x="8059" y="13074"/>
                  <a:pt x="8076" y="13076"/>
                  <a:pt x="8092" y="13076"/>
                </a:cubicBezTo>
                <a:cubicBezTo>
                  <a:pt x="8130" y="13076"/>
                  <a:pt x="8165" y="13055"/>
                  <a:pt x="8184" y="13017"/>
                </a:cubicBezTo>
                <a:cubicBezTo>
                  <a:pt x="8212" y="12964"/>
                  <a:pt x="8186" y="12903"/>
                  <a:pt x="8136" y="12877"/>
                </a:cubicBezTo>
                <a:cubicBezTo>
                  <a:pt x="8074" y="12848"/>
                  <a:pt x="8011" y="12821"/>
                  <a:pt x="7951" y="12789"/>
                </a:cubicBezTo>
                <a:cubicBezTo>
                  <a:pt x="7935" y="12781"/>
                  <a:pt x="7919" y="12777"/>
                  <a:pt x="7903" y="12777"/>
                </a:cubicBezTo>
                <a:close/>
                <a:moveTo>
                  <a:pt x="23394" y="12844"/>
                </a:moveTo>
                <a:cubicBezTo>
                  <a:pt x="23358" y="12844"/>
                  <a:pt x="23323" y="12861"/>
                  <a:pt x="23303" y="12895"/>
                </a:cubicBezTo>
                <a:cubicBezTo>
                  <a:pt x="23266" y="12955"/>
                  <a:pt x="23234" y="13015"/>
                  <a:pt x="23197" y="13073"/>
                </a:cubicBezTo>
                <a:cubicBezTo>
                  <a:pt x="23166" y="13121"/>
                  <a:pt x="23183" y="13185"/>
                  <a:pt x="23232" y="13214"/>
                </a:cubicBezTo>
                <a:cubicBezTo>
                  <a:pt x="23247" y="13223"/>
                  <a:pt x="23265" y="13229"/>
                  <a:pt x="23284" y="13229"/>
                </a:cubicBezTo>
                <a:cubicBezTo>
                  <a:pt x="23321" y="13229"/>
                  <a:pt x="23353" y="13210"/>
                  <a:pt x="23377" y="13181"/>
                </a:cubicBezTo>
                <a:cubicBezTo>
                  <a:pt x="23415" y="13121"/>
                  <a:pt x="23448" y="13059"/>
                  <a:pt x="23485" y="12999"/>
                </a:cubicBezTo>
                <a:cubicBezTo>
                  <a:pt x="23512" y="12949"/>
                  <a:pt x="23496" y="12885"/>
                  <a:pt x="23446" y="12856"/>
                </a:cubicBezTo>
                <a:cubicBezTo>
                  <a:pt x="23430" y="12848"/>
                  <a:pt x="23412" y="12844"/>
                  <a:pt x="23394" y="12844"/>
                </a:cubicBezTo>
                <a:close/>
                <a:moveTo>
                  <a:pt x="8658" y="13127"/>
                </a:moveTo>
                <a:cubicBezTo>
                  <a:pt x="8618" y="13127"/>
                  <a:pt x="8579" y="13150"/>
                  <a:pt x="8561" y="13190"/>
                </a:cubicBezTo>
                <a:cubicBezTo>
                  <a:pt x="8540" y="13241"/>
                  <a:pt x="8565" y="13304"/>
                  <a:pt x="8617" y="13326"/>
                </a:cubicBezTo>
                <a:cubicBezTo>
                  <a:pt x="8683" y="13353"/>
                  <a:pt x="8745" y="13378"/>
                  <a:pt x="8811" y="13405"/>
                </a:cubicBezTo>
                <a:cubicBezTo>
                  <a:pt x="8822" y="13411"/>
                  <a:pt x="8838" y="13413"/>
                  <a:pt x="8849" y="13413"/>
                </a:cubicBezTo>
                <a:cubicBezTo>
                  <a:pt x="8890" y="13413"/>
                  <a:pt x="8928" y="13388"/>
                  <a:pt x="8946" y="13349"/>
                </a:cubicBezTo>
                <a:cubicBezTo>
                  <a:pt x="8967" y="13297"/>
                  <a:pt x="8942" y="13237"/>
                  <a:pt x="8888" y="13214"/>
                </a:cubicBezTo>
                <a:cubicBezTo>
                  <a:pt x="8822" y="13187"/>
                  <a:pt x="8760" y="13161"/>
                  <a:pt x="8697" y="13134"/>
                </a:cubicBezTo>
                <a:cubicBezTo>
                  <a:pt x="8684" y="13129"/>
                  <a:pt x="8671" y="13127"/>
                  <a:pt x="8658" y="13127"/>
                </a:cubicBezTo>
                <a:close/>
                <a:moveTo>
                  <a:pt x="17627" y="13167"/>
                </a:moveTo>
                <a:cubicBezTo>
                  <a:pt x="17605" y="13167"/>
                  <a:pt x="17582" y="13175"/>
                  <a:pt x="17562" y="13190"/>
                </a:cubicBezTo>
                <a:cubicBezTo>
                  <a:pt x="17508" y="13233"/>
                  <a:pt x="17456" y="13275"/>
                  <a:pt x="17400" y="13314"/>
                </a:cubicBezTo>
                <a:cubicBezTo>
                  <a:pt x="17352" y="13347"/>
                  <a:pt x="17342" y="13413"/>
                  <a:pt x="17377" y="13459"/>
                </a:cubicBezTo>
                <a:cubicBezTo>
                  <a:pt x="17398" y="13488"/>
                  <a:pt x="17429" y="13502"/>
                  <a:pt x="17460" y="13502"/>
                </a:cubicBezTo>
                <a:cubicBezTo>
                  <a:pt x="17483" y="13502"/>
                  <a:pt x="17504" y="13494"/>
                  <a:pt x="17522" y="13482"/>
                </a:cubicBezTo>
                <a:cubicBezTo>
                  <a:pt x="17580" y="13438"/>
                  <a:pt x="17634" y="13395"/>
                  <a:pt x="17690" y="13353"/>
                </a:cubicBezTo>
                <a:cubicBezTo>
                  <a:pt x="17736" y="13318"/>
                  <a:pt x="17744" y="13250"/>
                  <a:pt x="17707" y="13208"/>
                </a:cubicBezTo>
                <a:cubicBezTo>
                  <a:pt x="17687" y="13181"/>
                  <a:pt x="17657" y="13167"/>
                  <a:pt x="17627" y="13167"/>
                </a:cubicBezTo>
                <a:close/>
                <a:moveTo>
                  <a:pt x="12741" y="13137"/>
                </a:moveTo>
                <a:cubicBezTo>
                  <a:pt x="12731" y="13137"/>
                  <a:pt x="12720" y="13139"/>
                  <a:pt x="12710" y="13142"/>
                </a:cubicBezTo>
                <a:cubicBezTo>
                  <a:pt x="12654" y="13160"/>
                  <a:pt x="12623" y="13217"/>
                  <a:pt x="12639" y="13272"/>
                </a:cubicBezTo>
                <a:cubicBezTo>
                  <a:pt x="12662" y="13339"/>
                  <a:pt x="12683" y="13407"/>
                  <a:pt x="12706" y="13474"/>
                </a:cubicBezTo>
                <a:cubicBezTo>
                  <a:pt x="12722" y="13519"/>
                  <a:pt x="12760" y="13546"/>
                  <a:pt x="12803" y="13546"/>
                </a:cubicBezTo>
                <a:cubicBezTo>
                  <a:pt x="12816" y="13546"/>
                  <a:pt x="12826" y="13542"/>
                  <a:pt x="12839" y="13536"/>
                </a:cubicBezTo>
                <a:cubicBezTo>
                  <a:pt x="12894" y="13517"/>
                  <a:pt x="12923" y="13455"/>
                  <a:pt x="12903" y="13403"/>
                </a:cubicBezTo>
                <a:cubicBezTo>
                  <a:pt x="12880" y="13339"/>
                  <a:pt x="12859" y="13277"/>
                  <a:pt x="12839" y="13212"/>
                </a:cubicBezTo>
                <a:cubicBezTo>
                  <a:pt x="12825" y="13166"/>
                  <a:pt x="12785" y="13137"/>
                  <a:pt x="12741" y="13137"/>
                </a:cubicBezTo>
                <a:close/>
                <a:moveTo>
                  <a:pt x="9431" y="13426"/>
                </a:moveTo>
                <a:cubicBezTo>
                  <a:pt x="9388" y="13426"/>
                  <a:pt x="9348" y="13453"/>
                  <a:pt x="9332" y="13494"/>
                </a:cubicBezTo>
                <a:cubicBezTo>
                  <a:pt x="9313" y="13548"/>
                  <a:pt x="9342" y="13608"/>
                  <a:pt x="9396" y="13627"/>
                </a:cubicBezTo>
                <a:cubicBezTo>
                  <a:pt x="9460" y="13652"/>
                  <a:pt x="9527" y="13675"/>
                  <a:pt x="9593" y="13697"/>
                </a:cubicBezTo>
                <a:cubicBezTo>
                  <a:pt x="9605" y="13701"/>
                  <a:pt x="9614" y="13703"/>
                  <a:pt x="9628" y="13703"/>
                </a:cubicBezTo>
                <a:cubicBezTo>
                  <a:pt x="9670" y="13703"/>
                  <a:pt x="9711" y="13675"/>
                  <a:pt x="9726" y="13633"/>
                </a:cubicBezTo>
                <a:cubicBezTo>
                  <a:pt x="9744" y="13577"/>
                  <a:pt x="9715" y="13519"/>
                  <a:pt x="9661" y="13500"/>
                </a:cubicBezTo>
                <a:cubicBezTo>
                  <a:pt x="9595" y="13478"/>
                  <a:pt x="9531" y="13455"/>
                  <a:pt x="9466" y="13432"/>
                </a:cubicBezTo>
                <a:cubicBezTo>
                  <a:pt x="9454" y="13428"/>
                  <a:pt x="9442" y="13426"/>
                  <a:pt x="9431" y="13426"/>
                </a:cubicBezTo>
                <a:close/>
                <a:moveTo>
                  <a:pt x="22942" y="13540"/>
                </a:moveTo>
                <a:cubicBezTo>
                  <a:pt x="22909" y="13540"/>
                  <a:pt x="22877" y="13555"/>
                  <a:pt x="22857" y="13583"/>
                </a:cubicBezTo>
                <a:lnTo>
                  <a:pt x="22849" y="13594"/>
                </a:lnTo>
                <a:cubicBezTo>
                  <a:pt x="22810" y="13645"/>
                  <a:pt x="22772" y="13697"/>
                  <a:pt x="22733" y="13749"/>
                </a:cubicBezTo>
                <a:cubicBezTo>
                  <a:pt x="22696" y="13793"/>
                  <a:pt x="22706" y="13859"/>
                  <a:pt x="22752" y="13894"/>
                </a:cubicBezTo>
                <a:cubicBezTo>
                  <a:pt x="22772" y="13907"/>
                  <a:pt x="22793" y="13915"/>
                  <a:pt x="22816" y="13915"/>
                </a:cubicBezTo>
                <a:cubicBezTo>
                  <a:pt x="22847" y="13915"/>
                  <a:pt x="22878" y="13900"/>
                  <a:pt x="22899" y="13873"/>
                </a:cubicBezTo>
                <a:cubicBezTo>
                  <a:pt x="22942" y="13820"/>
                  <a:pt x="22980" y="13766"/>
                  <a:pt x="23019" y="13714"/>
                </a:cubicBezTo>
                <a:lnTo>
                  <a:pt x="23025" y="13704"/>
                </a:lnTo>
                <a:cubicBezTo>
                  <a:pt x="23060" y="13658"/>
                  <a:pt x="23048" y="13594"/>
                  <a:pt x="23002" y="13560"/>
                </a:cubicBezTo>
                <a:cubicBezTo>
                  <a:pt x="22984" y="13546"/>
                  <a:pt x="22963" y="13540"/>
                  <a:pt x="22942" y="13540"/>
                </a:cubicBezTo>
                <a:close/>
                <a:moveTo>
                  <a:pt x="16929" y="13621"/>
                </a:moveTo>
                <a:cubicBezTo>
                  <a:pt x="16912" y="13621"/>
                  <a:pt x="16895" y="13625"/>
                  <a:pt x="16880" y="13633"/>
                </a:cubicBezTo>
                <a:cubicBezTo>
                  <a:pt x="16822" y="13664"/>
                  <a:pt x="16760" y="13693"/>
                  <a:pt x="16698" y="13722"/>
                </a:cubicBezTo>
                <a:cubicBezTo>
                  <a:pt x="16646" y="13745"/>
                  <a:pt x="16625" y="13807"/>
                  <a:pt x="16648" y="13859"/>
                </a:cubicBezTo>
                <a:cubicBezTo>
                  <a:pt x="16666" y="13898"/>
                  <a:pt x="16704" y="13919"/>
                  <a:pt x="16743" y="13919"/>
                </a:cubicBezTo>
                <a:cubicBezTo>
                  <a:pt x="16760" y="13919"/>
                  <a:pt x="16774" y="13915"/>
                  <a:pt x="16785" y="13909"/>
                </a:cubicBezTo>
                <a:cubicBezTo>
                  <a:pt x="16851" y="13878"/>
                  <a:pt x="16915" y="13849"/>
                  <a:pt x="16977" y="13817"/>
                </a:cubicBezTo>
                <a:cubicBezTo>
                  <a:pt x="17029" y="13789"/>
                  <a:pt x="17048" y="13726"/>
                  <a:pt x="17021" y="13675"/>
                </a:cubicBezTo>
                <a:cubicBezTo>
                  <a:pt x="17002" y="13641"/>
                  <a:pt x="16966" y="13621"/>
                  <a:pt x="16929" y="13621"/>
                </a:cubicBezTo>
                <a:close/>
                <a:moveTo>
                  <a:pt x="10223" y="13683"/>
                </a:moveTo>
                <a:cubicBezTo>
                  <a:pt x="10179" y="13683"/>
                  <a:pt x="10137" y="13712"/>
                  <a:pt x="10123" y="13759"/>
                </a:cubicBezTo>
                <a:cubicBezTo>
                  <a:pt x="10105" y="13811"/>
                  <a:pt x="10136" y="13869"/>
                  <a:pt x="10192" y="13886"/>
                </a:cubicBezTo>
                <a:cubicBezTo>
                  <a:pt x="10258" y="13905"/>
                  <a:pt x="10326" y="13925"/>
                  <a:pt x="10393" y="13944"/>
                </a:cubicBezTo>
                <a:cubicBezTo>
                  <a:pt x="10403" y="13946"/>
                  <a:pt x="10412" y="13948"/>
                  <a:pt x="10422" y="13948"/>
                </a:cubicBezTo>
                <a:cubicBezTo>
                  <a:pt x="10468" y="13948"/>
                  <a:pt x="10509" y="13919"/>
                  <a:pt x="10521" y="13871"/>
                </a:cubicBezTo>
                <a:cubicBezTo>
                  <a:pt x="10536" y="13817"/>
                  <a:pt x="10503" y="13759"/>
                  <a:pt x="10449" y="13743"/>
                </a:cubicBezTo>
                <a:cubicBezTo>
                  <a:pt x="10383" y="13726"/>
                  <a:pt x="10316" y="13706"/>
                  <a:pt x="10250" y="13687"/>
                </a:cubicBezTo>
                <a:cubicBezTo>
                  <a:pt x="10241" y="13684"/>
                  <a:pt x="10232" y="13683"/>
                  <a:pt x="10223" y="13683"/>
                </a:cubicBezTo>
                <a:close/>
                <a:moveTo>
                  <a:pt x="11025" y="13895"/>
                </a:moveTo>
                <a:cubicBezTo>
                  <a:pt x="10977" y="13895"/>
                  <a:pt x="10934" y="13927"/>
                  <a:pt x="10925" y="13975"/>
                </a:cubicBezTo>
                <a:cubicBezTo>
                  <a:pt x="10909" y="14033"/>
                  <a:pt x="10946" y="14089"/>
                  <a:pt x="11002" y="14101"/>
                </a:cubicBezTo>
                <a:cubicBezTo>
                  <a:pt x="11071" y="14118"/>
                  <a:pt x="11139" y="14131"/>
                  <a:pt x="11207" y="14147"/>
                </a:cubicBezTo>
                <a:cubicBezTo>
                  <a:pt x="11214" y="14149"/>
                  <a:pt x="11222" y="14149"/>
                  <a:pt x="11228" y="14149"/>
                </a:cubicBezTo>
                <a:cubicBezTo>
                  <a:pt x="11276" y="14149"/>
                  <a:pt x="11321" y="14116"/>
                  <a:pt x="11330" y="14068"/>
                </a:cubicBezTo>
                <a:cubicBezTo>
                  <a:pt x="11342" y="14012"/>
                  <a:pt x="11305" y="13956"/>
                  <a:pt x="11251" y="13944"/>
                </a:cubicBezTo>
                <a:cubicBezTo>
                  <a:pt x="11185" y="13929"/>
                  <a:pt x="11118" y="13913"/>
                  <a:pt x="11050" y="13898"/>
                </a:cubicBezTo>
                <a:cubicBezTo>
                  <a:pt x="11042" y="13896"/>
                  <a:pt x="11033" y="13895"/>
                  <a:pt x="11025" y="13895"/>
                </a:cubicBezTo>
                <a:close/>
                <a:moveTo>
                  <a:pt x="16167" y="13937"/>
                </a:moveTo>
                <a:cubicBezTo>
                  <a:pt x="16156" y="13937"/>
                  <a:pt x="16145" y="13939"/>
                  <a:pt x="16134" y="13942"/>
                </a:cubicBezTo>
                <a:lnTo>
                  <a:pt x="15939" y="14000"/>
                </a:lnTo>
                <a:cubicBezTo>
                  <a:pt x="15883" y="14014"/>
                  <a:pt x="15852" y="14072"/>
                  <a:pt x="15866" y="14128"/>
                </a:cubicBezTo>
                <a:cubicBezTo>
                  <a:pt x="15879" y="14174"/>
                  <a:pt x="15920" y="14203"/>
                  <a:pt x="15966" y="14203"/>
                </a:cubicBezTo>
                <a:cubicBezTo>
                  <a:pt x="15972" y="14203"/>
                  <a:pt x="15981" y="14203"/>
                  <a:pt x="15995" y="14199"/>
                </a:cubicBezTo>
                <a:cubicBezTo>
                  <a:pt x="16063" y="14180"/>
                  <a:pt x="16130" y="14160"/>
                  <a:pt x="16198" y="14139"/>
                </a:cubicBezTo>
                <a:cubicBezTo>
                  <a:pt x="16252" y="14122"/>
                  <a:pt x="16281" y="14064"/>
                  <a:pt x="16266" y="14010"/>
                </a:cubicBezTo>
                <a:cubicBezTo>
                  <a:pt x="16252" y="13965"/>
                  <a:pt x="16211" y="13937"/>
                  <a:pt x="16167" y="13937"/>
                </a:cubicBezTo>
                <a:close/>
                <a:moveTo>
                  <a:pt x="13057" y="13905"/>
                </a:moveTo>
                <a:cubicBezTo>
                  <a:pt x="13041" y="13905"/>
                  <a:pt x="13025" y="13909"/>
                  <a:pt x="13010" y="13917"/>
                </a:cubicBezTo>
                <a:cubicBezTo>
                  <a:pt x="12957" y="13944"/>
                  <a:pt x="12938" y="14006"/>
                  <a:pt x="12965" y="14058"/>
                </a:cubicBezTo>
                <a:cubicBezTo>
                  <a:pt x="12996" y="14120"/>
                  <a:pt x="13033" y="14184"/>
                  <a:pt x="13069" y="14244"/>
                </a:cubicBezTo>
                <a:cubicBezTo>
                  <a:pt x="13089" y="14276"/>
                  <a:pt x="13122" y="14294"/>
                  <a:pt x="13158" y="14294"/>
                </a:cubicBezTo>
                <a:cubicBezTo>
                  <a:pt x="13178" y="14294"/>
                  <a:pt x="13195" y="14290"/>
                  <a:pt x="13212" y="14280"/>
                </a:cubicBezTo>
                <a:cubicBezTo>
                  <a:pt x="13263" y="14251"/>
                  <a:pt x="13276" y="14186"/>
                  <a:pt x="13247" y="14137"/>
                </a:cubicBezTo>
                <a:cubicBezTo>
                  <a:pt x="13214" y="14079"/>
                  <a:pt x="13180" y="14021"/>
                  <a:pt x="13149" y="13961"/>
                </a:cubicBezTo>
                <a:cubicBezTo>
                  <a:pt x="13130" y="13925"/>
                  <a:pt x="13094" y="13905"/>
                  <a:pt x="13057" y="13905"/>
                </a:cubicBezTo>
                <a:close/>
                <a:moveTo>
                  <a:pt x="11841" y="14056"/>
                </a:moveTo>
                <a:cubicBezTo>
                  <a:pt x="11790" y="14056"/>
                  <a:pt x="11747" y="14090"/>
                  <a:pt x="11738" y="14141"/>
                </a:cubicBezTo>
                <a:cubicBezTo>
                  <a:pt x="11728" y="14199"/>
                  <a:pt x="11767" y="14253"/>
                  <a:pt x="11823" y="14263"/>
                </a:cubicBezTo>
                <a:cubicBezTo>
                  <a:pt x="11893" y="14274"/>
                  <a:pt x="11960" y="14286"/>
                  <a:pt x="12030" y="14296"/>
                </a:cubicBezTo>
                <a:cubicBezTo>
                  <a:pt x="12038" y="14300"/>
                  <a:pt x="12043" y="14300"/>
                  <a:pt x="12047" y="14300"/>
                </a:cubicBezTo>
                <a:cubicBezTo>
                  <a:pt x="12096" y="14300"/>
                  <a:pt x="12142" y="14263"/>
                  <a:pt x="12150" y="14209"/>
                </a:cubicBezTo>
                <a:cubicBezTo>
                  <a:pt x="12159" y="14155"/>
                  <a:pt x="12117" y="14101"/>
                  <a:pt x="12063" y="14091"/>
                </a:cubicBezTo>
                <a:cubicBezTo>
                  <a:pt x="11995" y="14079"/>
                  <a:pt x="11927" y="14070"/>
                  <a:pt x="11860" y="14058"/>
                </a:cubicBezTo>
                <a:cubicBezTo>
                  <a:pt x="11853" y="14057"/>
                  <a:pt x="11847" y="14056"/>
                  <a:pt x="11841" y="14056"/>
                </a:cubicBezTo>
                <a:close/>
                <a:moveTo>
                  <a:pt x="15357" y="14130"/>
                </a:moveTo>
                <a:cubicBezTo>
                  <a:pt x="15352" y="14130"/>
                  <a:pt x="15346" y="14130"/>
                  <a:pt x="15340" y="14131"/>
                </a:cubicBezTo>
                <a:cubicBezTo>
                  <a:pt x="15272" y="14145"/>
                  <a:pt x="15205" y="14155"/>
                  <a:pt x="15137" y="14164"/>
                </a:cubicBezTo>
                <a:cubicBezTo>
                  <a:pt x="15079" y="14174"/>
                  <a:pt x="15040" y="14224"/>
                  <a:pt x="15048" y="14282"/>
                </a:cubicBezTo>
                <a:cubicBezTo>
                  <a:pt x="15058" y="14334"/>
                  <a:pt x="15100" y="14371"/>
                  <a:pt x="15151" y="14371"/>
                </a:cubicBezTo>
                <a:lnTo>
                  <a:pt x="15168" y="14371"/>
                </a:lnTo>
                <a:cubicBezTo>
                  <a:pt x="15238" y="14359"/>
                  <a:pt x="15305" y="14350"/>
                  <a:pt x="15377" y="14338"/>
                </a:cubicBezTo>
                <a:cubicBezTo>
                  <a:pt x="15431" y="14329"/>
                  <a:pt x="15469" y="14273"/>
                  <a:pt x="15460" y="14217"/>
                </a:cubicBezTo>
                <a:cubicBezTo>
                  <a:pt x="15451" y="14166"/>
                  <a:pt x="15407" y="14130"/>
                  <a:pt x="15357" y="14130"/>
                </a:cubicBezTo>
                <a:close/>
                <a:moveTo>
                  <a:pt x="12664" y="14173"/>
                </a:moveTo>
                <a:cubicBezTo>
                  <a:pt x="12613" y="14173"/>
                  <a:pt x="12568" y="14211"/>
                  <a:pt x="12561" y="14265"/>
                </a:cubicBezTo>
                <a:cubicBezTo>
                  <a:pt x="12555" y="14321"/>
                  <a:pt x="12596" y="14371"/>
                  <a:pt x="12654" y="14379"/>
                </a:cubicBezTo>
                <a:cubicBezTo>
                  <a:pt x="12722" y="14388"/>
                  <a:pt x="12791" y="14392"/>
                  <a:pt x="12861" y="14400"/>
                </a:cubicBezTo>
                <a:lnTo>
                  <a:pt x="12870" y="14400"/>
                </a:lnTo>
                <a:cubicBezTo>
                  <a:pt x="12925" y="14400"/>
                  <a:pt x="12971" y="14359"/>
                  <a:pt x="12975" y="14305"/>
                </a:cubicBezTo>
                <a:cubicBezTo>
                  <a:pt x="12979" y="14247"/>
                  <a:pt x="12938" y="14197"/>
                  <a:pt x="12880" y="14193"/>
                </a:cubicBezTo>
                <a:cubicBezTo>
                  <a:pt x="12812" y="14188"/>
                  <a:pt x="12743" y="14180"/>
                  <a:pt x="12675" y="14174"/>
                </a:cubicBezTo>
                <a:cubicBezTo>
                  <a:pt x="12672" y="14174"/>
                  <a:pt x="12668" y="14173"/>
                  <a:pt x="12664" y="14173"/>
                </a:cubicBezTo>
                <a:close/>
                <a:moveTo>
                  <a:pt x="14526" y="14226"/>
                </a:moveTo>
                <a:cubicBezTo>
                  <a:pt x="14525" y="14226"/>
                  <a:pt x="14524" y="14226"/>
                  <a:pt x="14523" y="14226"/>
                </a:cubicBezTo>
                <a:cubicBezTo>
                  <a:pt x="14455" y="14228"/>
                  <a:pt x="14385" y="14234"/>
                  <a:pt x="14318" y="14236"/>
                </a:cubicBezTo>
                <a:cubicBezTo>
                  <a:pt x="14262" y="14238"/>
                  <a:pt x="14217" y="14286"/>
                  <a:pt x="14219" y="14344"/>
                </a:cubicBezTo>
                <a:cubicBezTo>
                  <a:pt x="14221" y="14400"/>
                  <a:pt x="14267" y="14445"/>
                  <a:pt x="14324" y="14445"/>
                </a:cubicBezTo>
                <a:lnTo>
                  <a:pt x="14327" y="14445"/>
                </a:lnTo>
                <a:cubicBezTo>
                  <a:pt x="14397" y="14441"/>
                  <a:pt x="14467" y="14439"/>
                  <a:pt x="14538" y="14435"/>
                </a:cubicBezTo>
                <a:cubicBezTo>
                  <a:pt x="14594" y="14429"/>
                  <a:pt x="14637" y="14381"/>
                  <a:pt x="14635" y="14323"/>
                </a:cubicBezTo>
                <a:cubicBezTo>
                  <a:pt x="14629" y="14268"/>
                  <a:pt x="14581" y="14226"/>
                  <a:pt x="14526" y="14226"/>
                </a:cubicBezTo>
                <a:close/>
                <a:moveTo>
                  <a:pt x="13493" y="14234"/>
                </a:moveTo>
                <a:cubicBezTo>
                  <a:pt x="13436" y="14234"/>
                  <a:pt x="13390" y="14276"/>
                  <a:pt x="13388" y="14332"/>
                </a:cubicBezTo>
                <a:cubicBezTo>
                  <a:pt x="13386" y="14390"/>
                  <a:pt x="13429" y="14439"/>
                  <a:pt x="13487" y="14441"/>
                </a:cubicBezTo>
                <a:lnTo>
                  <a:pt x="13697" y="14448"/>
                </a:lnTo>
                <a:lnTo>
                  <a:pt x="13699" y="14448"/>
                </a:lnTo>
                <a:cubicBezTo>
                  <a:pt x="13757" y="14448"/>
                  <a:pt x="13804" y="14402"/>
                  <a:pt x="13804" y="14348"/>
                </a:cubicBezTo>
                <a:cubicBezTo>
                  <a:pt x="13806" y="14290"/>
                  <a:pt x="13759" y="14244"/>
                  <a:pt x="13701" y="14242"/>
                </a:cubicBezTo>
                <a:cubicBezTo>
                  <a:pt x="13634" y="14238"/>
                  <a:pt x="13564" y="14236"/>
                  <a:pt x="13496" y="14234"/>
                </a:cubicBezTo>
                <a:cubicBezTo>
                  <a:pt x="13495" y="14234"/>
                  <a:pt x="13494" y="14234"/>
                  <a:pt x="13493" y="14234"/>
                </a:cubicBezTo>
                <a:close/>
                <a:moveTo>
                  <a:pt x="22415" y="14185"/>
                </a:moveTo>
                <a:cubicBezTo>
                  <a:pt x="22387" y="14185"/>
                  <a:pt x="22359" y="14196"/>
                  <a:pt x="22339" y="14218"/>
                </a:cubicBezTo>
                <a:cubicBezTo>
                  <a:pt x="22294" y="14271"/>
                  <a:pt x="22246" y="14319"/>
                  <a:pt x="22200" y="14369"/>
                </a:cubicBezTo>
                <a:cubicBezTo>
                  <a:pt x="22161" y="14410"/>
                  <a:pt x="22163" y="14477"/>
                  <a:pt x="22204" y="14516"/>
                </a:cubicBezTo>
                <a:cubicBezTo>
                  <a:pt x="22227" y="14535"/>
                  <a:pt x="22250" y="14545"/>
                  <a:pt x="22277" y="14545"/>
                </a:cubicBezTo>
                <a:cubicBezTo>
                  <a:pt x="22306" y="14545"/>
                  <a:pt x="22333" y="14535"/>
                  <a:pt x="22352" y="14514"/>
                </a:cubicBezTo>
                <a:cubicBezTo>
                  <a:pt x="22401" y="14464"/>
                  <a:pt x="22449" y="14412"/>
                  <a:pt x="22494" y="14359"/>
                </a:cubicBezTo>
                <a:cubicBezTo>
                  <a:pt x="22532" y="14315"/>
                  <a:pt x="22530" y="14251"/>
                  <a:pt x="22488" y="14213"/>
                </a:cubicBezTo>
                <a:cubicBezTo>
                  <a:pt x="22467" y="14194"/>
                  <a:pt x="22441" y="14185"/>
                  <a:pt x="22415" y="14185"/>
                </a:cubicBezTo>
                <a:close/>
                <a:moveTo>
                  <a:pt x="13518" y="14597"/>
                </a:moveTo>
                <a:cubicBezTo>
                  <a:pt x="13496" y="14597"/>
                  <a:pt x="13473" y="14605"/>
                  <a:pt x="13454" y="14620"/>
                </a:cubicBezTo>
                <a:cubicBezTo>
                  <a:pt x="13408" y="14653"/>
                  <a:pt x="13400" y="14719"/>
                  <a:pt x="13437" y="14765"/>
                </a:cubicBezTo>
                <a:cubicBezTo>
                  <a:pt x="13479" y="14817"/>
                  <a:pt x="13525" y="14874"/>
                  <a:pt x="13572" y="14928"/>
                </a:cubicBezTo>
                <a:cubicBezTo>
                  <a:pt x="13591" y="14951"/>
                  <a:pt x="13620" y="14962"/>
                  <a:pt x="13649" y="14962"/>
                </a:cubicBezTo>
                <a:cubicBezTo>
                  <a:pt x="13672" y="14962"/>
                  <a:pt x="13697" y="14957"/>
                  <a:pt x="13719" y="14941"/>
                </a:cubicBezTo>
                <a:cubicBezTo>
                  <a:pt x="13763" y="14902"/>
                  <a:pt x="13767" y="14837"/>
                  <a:pt x="13728" y="14794"/>
                </a:cubicBezTo>
                <a:cubicBezTo>
                  <a:pt x="13686" y="14740"/>
                  <a:pt x="13641" y="14690"/>
                  <a:pt x="13599" y="14638"/>
                </a:cubicBezTo>
                <a:cubicBezTo>
                  <a:pt x="13579" y="14611"/>
                  <a:pt x="13549" y="14597"/>
                  <a:pt x="13518" y="14597"/>
                </a:cubicBezTo>
                <a:close/>
                <a:moveTo>
                  <a:pt x="21829" y="14770"/>
                </a:moveTo>
                <a:cubicBezTo>
                  <a:pt x="21804" y="14770"/>
                  <a:pt x="21780" y="14779"/>
                  <a:pt x="21759" y="14796"/>
                </a:cubicBezTo>
                <a:cubicBezTo>
                  <a:pt x="21709" y="14843"/>
                  <a:pt x="21659" y="14889"/>
                  <a:pt x="21605" y="14931"/>
                </a:cubicBezTo>
                <a:cubicBezTo>
                  <a:pt x="21562" y="14970"/>
                  <a:pt x="21556" y="15036"/>
                  <a:pt x="21593" y="15078"/>
                </a:cubicBezTo>
                <a:cubicBezTo>
                  <a:pt x="21614" y="15103"/>
                  <a:pt x="21643" y="15115"/>
                  <a:pt x="21672" y="15115"/>
                </a:cubicBezTo>
                <a:cubicBezTo>
                  <a:pt x="21697" y="15115"/>
                  <a:pt x="21721" y="15107"/>
                  <a:pt x="21740" y="15088"/>
                </a:cubicBezTo>
                <a:lnTo>
                  <a:pt x="21900" y="14951"/>
                </a:lnTo>
                <a:cubicBezTo>
                  <a:pt x="21941" y="14912"/>
                  <a:pt x="21947" y="14846"/>
                  <a:pt x="21908" y="14804"/>
                </a:cubicBezTo>
                <a:cubicBezTo>
                  <a:pt x="21887" y="14782"/>
                  <a:pt x="21858" y="14770"/>
                  <a:pt x="21829" y="14770"/>
                </a:cubicBezTo>
                <a:close/>
                <a:moveTo>
                  <a:pt x="14087" y="15196"/>
                </a:moveTo>
                <a:cubicBezTo>
                  <a:pt x="14058" y="15196"/>
                  <a:pt x="14030" y="15208"/>
                  <a:pt x="14009" y="15231"/>
                </a:cubicBezTo>
                <a:cubicBezTo>
                  <a:pt x="13972" y="15275"/>
                  <a:pt x="13976" y="15339"/>
                  <a:pt x="14018" y="15378"/>
                </a:cubicBezTo>
                <a:cubicBezTo>
                  <a:pt x="14072" y="15424"/>
                  <a:pt x="14125" y="15471"/>
                  <a:pt x="14181" y="15517"/>
                </a:cubicBezTo>
                <a:cubicBezTo>
                  <a:pt x="14200" y="15532"/>
                  <a:pt x="14221" y="15540"/>
                  <a:pt x="14246" y="15540"/>
                </a:cubicBezTo>
                <a:cubicBezTo>
                  <a:pt x="14275" y="15540"/>
                  <a:pt x="14304" y="15529"/>
                  <a:pt x="14325" y="15502"/>
                </a:cubicBezTo>
                <a:cubicBezTo>
                  <a:pt x="14362" y="15455"/>
                  <a:pt x="14354" y="15391"/>
                  <a:pt x="14310" y="15355"/>
                </a:cubicBezTo>
                <a:cubicBezTo>
                  <a:pt x="14258" y="15310"/>
                  <a:pt x="14208" y="15268"/>
                  <a:pt x="14155" y="15221"/>
                </a:cubicBezTo>
                <a:cubicBezTo>
                  <a:pt x="14136" y="15205"/>
                  <a:pt x="14112" y="15196"/>
                  <a:pt x="14087" y="15196"/>
                </a:cubicBezTo>
                <a:close/>
                <a:moveTo>
                  <a:pt x="21179" y="15289"/>
                </a:moveTo>
                <a:cubicBezTo>
                  <a:pt x="21158" y="15289"/>
                  <a:pt x="21137" y="15295"/>
                  <a:pt x="21120" y="15308"/>
                </a:cubicBezTo>
                <a:cubicBezTo>
                  <a:pt x="21064" y="15347"/>
                  <a:pt x="21006" y="15386"/>
                  <a:pt x="20951" y="15424"/>
                </a:cubicBezTo>
                <a:cubicBezTo>
                  <a:pt x="20903" y="15459"/>
                  <a:pt x="20890" y="15521"/>
                  <a:pt x="20923" y="15569"/>
                </a:cubicBezTo>
                <a:cubicBezTo>
                  <a:pt x="20942" y="15598"/>
                  <a:pt x="20975" y="15616"/>
                  <a:pt x="21009" y="15616"/>
                </a:cubicBezTo>
                <a:cubicBezTo>
                  <a:pt x="21031" y="15616"/>
                  <a:pt x="21050" y="15610"/>
                  <a:pt x="21067" y="15598"/>
                </a:cubicBezTo>
                <a:cubicBezTo>
                  <a:pt x="21125" y="15558"/>
                  <a:pt x="21183" y="15519"/>
                  <a:pt x="21241" y="15478"/>
                </a:cubicBezTo>
                <a:cubicBezTo>
                  <a:pt x="21286" y="15444"/>
                  <a:pt x="21299" y="15378"/>
                  <a:pt x="21265" y="15333"/>
                </a:cubicBezTo>
                <a:cubicBezTo>
                  <a:pt x="21244" y="15305"/>
                  <a:pt x="21212" y="15289"/>
                  <a:pt x="21179" y="15289"/>
                </a:cubicBezTo>
                <a:close/>
                <a:moveTo>
                  <a:pt x="14749" y="15700"/>
                </a:moveTo>
                <a:cubicBezTo>
                  <a:pt x="14715" y="15700"/>
                  <a:pt x="14682" y="15718"/>
                  <a:pt x="14662" y="15749"/>
                </a:cubicBezTo>
                <a:cubicBezTo>
                  <a:pt x="14629" y="15797"/>
                  <a:pt x="14644" y="15859"/>
                  <a:pt x="14693" y="15890"/>
                </a:cubicBezTo>
                <a:cubicBezTo>
                  <a:pt x="14753" y="15929"/>
                  <a:pt x="14812" y="15965"/>
                  <a:pt x="14874" y="16002"/>
                </a:cubicBezTo>
                <a:cubicBezTo>
                  <a:pt x="14890" y="16012"/>
                  <a:pt x="14909" y="16016"/>
                  <a:pt x="14926" y="16016"/>
                </a:cubicBezTo>
                <a:cubicBezTo>
                  <a:pt x="14963" y="16016"/>
                  <a:pt x="14996" y="15996"/>
                  <a:pt x="15013" y="15965"/>
                </a:cubicBezTo>
                <a:cubicBezTo>
                  <a:pt x="15042" y="15915"/>
                  <a:pt x="15025" y="15851"/>
                  <a:pt x="14977" y="15822"/>
                </a:cubicBezTo>
                <a:cubicBezTo>
                  <a:pt x="14919" y="15789"/>
                  <a:pt x="14861" y="15753"/>
                  <a:pt x="14803" y="15716"/>
                </a:cubicBezTo>
                <a:cubicBezTo>
                  <a:pt x="14786" y="15705"/>
                  <a:pt x="14767" y="15700"/>
                  <a:pt x="14749" y="15700"/>
                </a:cubicBezTo>
                <a:close/>
                <a:moveTo>
                  <a:pt x="20480" y="15733"/>
                </a:moveTo>
                <a:cubicBezTo>
                  <a:pt x="20463" y="15733"/>
                  <a:pt x="20446" y="15737"/>
                  <a:pt x="20430" y="15745"/>
                </a:cubicBezTo>
                <a:cubicBezTo>
                  <a:pt x="20368" y="15780"/>
                  <a:pt x="20308" y="15811"/>
                  <a:pt x="20248" y="15842"/>
                </a:cubicBezTo>
                <a:cubicBezTo>
                  <a:pt x="20198" y="15869"/>
                  <a:pt x="20175" y="15932"/>
                  <a:pt x="20202" y="15983"/>
                </a:cubicBezTo>
                <a:cubicBezTo>
                  <a:pt x="20219" y="16016"/>
                  <a:pt x="20256" y="16039"/>
                  <a:pt x="20294" y="16039"/>
                </a:cubicBezTo>
                <a:cubicBezTo>
                  <a:pt x="20310" y="16039"/>
                  <a:pt x="20325" y="16033"/>
                  <a:pt x="20343" y="16025"/>
                </a:cubicBezTo>
                <a:cubicBezTo>
                  <a:pt x="20405" y="15994"/>
                  <a:pt x="20465" y="15961"/>
                  <a:pt x="20528" y="15927"/>
                </a:cubicBezTo>
                <a:cubicBezTo>
                  <a:pt x="20579" y="15900"/>
                  <a:pt x="20596" y="15838"/>
                  <a:pt x="20569" y="15786"/>
                </a:cubicBezTo>
                <a:cubicBezTo>
                  <a:pt x="20550" y="15751"/>
                  <a:pt x="20516" y="15733"/>
                  <a:pt x="20480" y="15733"/>
                </a:cubicBezTo>
                <a:close/>
                <a:moveTo>
                  <a:pt x="19727" y="16087"/>
                </a:moveTo>
                <a:cubicBezTo>
                  <a:pt x="19714" y="16087"/>
                  <a:pt x="19702" y="16090"/>
                  <a:pt x="19690" y="16095"/>
                </a:cubicBezTo>
                <a:cubicBezTo>
                  <a:pt x="19628" y="16120"/>
                  <a:pt x="19564" y="16143"/>
                  <a:pt x="19498" y="16168"/>
                </a:cubicBezTo>
                <a:cubicBezTo>
                  <a:pt x="19444" y="16187"/>
                  <a:pt x="19417" y="16247"/>
                  <a:pt x="19437" y="16302"/>
                </a:cubicBezTo>
                <a:cubicBezTo>
                  <a:pt x="19450" y="16342"/>
                  <a:pt x="19489" y="16369"/>
                  <a:pt x="19533" y="16369"/>
                </a:cubicBezTo>
                <a:cubicBezTo>
                  <a:pt x="19545" y="16369"/>
                  <a:pt x="19556" y="16369"/>
                  <a:pt x="19570" y="16363"/>
                </a:cubicBezTo>
                <a:cubicBezTo>
                  <a:pt x="19636" y="16340"/>
                  <a:pt x="19701" y="16315"/>
                  <a:pt x="19767" y="16288"/>
                </a:cubicBezTo>
                <a:cubicBezTo>
                  <a:pt x="19821" y="16267"/>
                  <a:pt x="19846" y="16207"/>
                  <a:pt x="19825" y="16155"/>
                </a:cubicBezTo>
                <a:cubicBezTo>
                  <a:pt x="19809" y="16113"/>
                  <a:pt x="19768" y="16087"/>
                  <a:pt x="19727" y="16087"/>
                </a:cubicBezTo>
                <a:close/>
                <a:moveTo>
                  <a:pt x="15480" y="16089"/>
                </a:moveTo>
                <a:cubicBezTo>
                  <a:pt x="15440" y="16089"/>
                  <a:pt x="15403" y="16113"/>
                  <a:pt x="15386" y="16151"/>
                </a:cubicBezTo>
                <a:cubicBezTo>
                  <a:pt x="15361" y="16205"/>
                  <a:pt x="15386" y="16265"/>
                  <a:pt x="15439" y="16288"/>
                </a:cubicBezTo>
                <a:cubicBezTo>
                  <a:pt x="15504" y="16319"/>
                  <a:pt x="15570" y="16344"/>
                  <a:pt x="15634" y="16371"/>
                </a:cubicBezTo>
                <a:cubicBezTo>
                  <a:pt x="15647" y="16377"/>
                  <a:pt x="15661" y="16379"/>
                  <a:pt x="15672" y="16379"/>
                </a:cubicBezTo>
                <a:cubicBezTo>
                  <a:pt x="15715" y="16379"/>
                  <a:pt x="15753" y="16354"/>
                  <a:pt x="15769" y="16311"/>
                </a:cubicBezTo>
                <a:cubicBezTo>
                  <a:pt x="15792" y="16257"/>
                  <a:pt x="15765" y="16197"/>
                  <a:pt x="15711" y="16176"/>
                </a:cubicBezTo>
                <a:cubicBezTo>
                  <a:pt x="15649" y="16151"/>
                  <a:pt x="15585" y="16126"/>
                  <a:pt x="15524" y="16099"/>
                </a:cubicBezTo>
                <a:cubicBezTo>
                  <a:pt x="15509" y="16092"/>
                  <a:pt x="15494" y="16089"/>
                  <a:pt x="15480" y="16089"/>
                </a:cubicBezTo>
                <a:close/>
                <a:moveTo>
                  <a:pt x="18939" y="16346"/>
                </a:moveTo>
                <a:cubicBezTo>
                  <a:pt x="18930" y="16346"/>
                  <a:pt x="18922" y="16347"/>
                  <a:pt x="18913" y="16350"/>
                </a:cubicBezTo>
                <a:cubicBezTo>
                  <a:pt x="18847" y="16367"/>
                  <a:pt x="18781" y="16381"/>
                  <a:pt x="18714" y="16396"/>
                </a:cubicBezTo>
                <a:cubicBezTo>
                  <a:pt x="18658" y="16408"/>
                  <a:pt x="18623" y="16464"/>
                  <a:pt x="18635" y="16518"/>
                </a:cubicBezTo>
                <a:cubicBezTo>
                  <a:pt x="18644" y="16566"/>
                  <a:pt x="18687" y="16601"/>
                  <a:pt x="18735" y="16601"/>
                </a:cubicBezTo>
                <a:cubicBezTo>
                  <a:pt x="18743" y="16601"/>
                  <a:pt x="18751" y="16601"/>
                  <a:pt x="18758" y="16599"/>
                </a:cubicBezTo>
                <a:cubicBezTo>
                  <a:pt x="18826" y="16584"/>
                  <a:pt x="18895" y="16566"/>
                  <a:pt x="18963" y="16551"/>
                </a:cubicBezTo>
                <a:cubicBezTo>
                  <a:pt x="19017" y="16535"/>
                  <a:pt x="19052" y="16479"/>
                  <a:pt x="19038" y="16425"/>
                </a:cubicBezTo>
                <a:cubicBezTo>
                  <a:pt x="19026" y="16378"/>
                  <a:pt x="18984" y="16346"/>
                  <a:pt x="18939" y="16346"/>
                </a:cubicBezTo>
                <a:close/>
                <a:moveTo>
                  <a:pt x="16265" y="16365"/>
                </a:moveTo>
                <a:cubicBezTo>
                  <a:pt x="16220" y="16365"/>
                  <a:pt x="16178" y="16397"/>
                  <a:pt x="16165" y="16444"/>
                </a:cubicBezTo>
                <a:cubicBezTo>
                  <a:pt x="16152" y="16499"/>
                  <a:pt x="16184" y="16555"/>
                  <a:pt x="16240" y="16570"/>
                </a:cubicBezTo>
                <a:cubicBezTo>
                  <a:pt x="16308" y="16586"/>
                  <a:pt x="16376" y="16603"/>
                  <a:pt x="16445" y="16618"/>
                </a:cubicBezTo>
                <a:cubicBezTo>
                  <a:pt x="16453" y="16620"/>
                  <a:pt x="16461" y="16620"/>
                  <a:pt x="16468" y="16620"/>
                </a:cubicBezTo>
                <a:cubicBezTo>
                  <a:pt x="16517" y="16620"/>
                  <a:pt x="16559" y="16589"/>
                  <a:pt x="16569" y="16541"/>
                </a:cubicBezTo>
                <a:cubicBezTo>
                  <a:pt x="16581" y="16485"/>
                  <a:pt x="16546" y="16429"/>
                  <a:pt x="16490" y="16417"/>
                </a:cubicBezTo>
                <a:cubicBezTo>
                  <a:pt x="16422" y="16402"/>
                  <a:pt x="16356" y="16387"/>
                  <a:pt x="16291" y="16369"/>
                </a:cubicBezTo>
                <a:cubicBezTo>
                  <a:pt x="16282" y="16367"/>
                  <a:pt x="16273" y="16365"/>
                  <a:pt x="16265" y="16365"/>
                </a:cubicBezTo>
                <a:close/>
                <a:moveTo>
                  <a:pt x="18118" y="16494"/>
                </a:moveTo>
                <a:cubicBezTo>
                  <a:pt x="18114" y="16494"/>
                  <a:pt x="18111" y="16494"/>
                  <a:pt x="18107" y="16495"/>
                </a:cubicBezTo>
                <a:cubicBezTo>
                  <a:pt x="18039" y="16502"/>
                  <a:pt x="17972" y="16506"/>
                  <a:pt x="17904" y="16512"/>
                </a:cubicBezTo>
                <a:cubicBezTo>
                  <a:pt x="17846" y="16516"/>
                  <a:pt x="17804" y="16564"/>
                  <a:pt x="17808" y="16622"/>
                </a:cubicBezTo>
                <a:cubicBezTo>
                  <a:pt x="17813" y="16678"/>
                  <a:pt x="17860" y="16719"/>
                  <a:pt x="17912" y="16719"/>
                </a:cubicBezTo>
                <a:lnTo>
                  <a:pt x="17920" y="16719"/>
                </a:lnTo>
                <a:cubicBezTo>
                  <a:pt x="17989" y="16715"/>
                  <a:pt x="18059" y="16707"/>
                  <a:pt x="18128" y="16700"/>
                </a:cubicBezTo>
                <a:cubicBezTo>
                  <a:pt x="18184" y="16696"/>
                  <a:pt x="18229" y="16644"/>
                  <a:pt x="18221" y="16586"/>
                </a:cubicBezTo>
                <a:cubicBezTo>
                  <a:pt x="18217" y="16535"/>
                  <a:pt x="18171" y="16494"/>
                  <a:pt x="18118" y="16494"/>
                </a:cubicBezTo>
                <a:close/>
                <a:moveTo>
                  <a:pt x="17089" y="16506"/>
                </a:moveTo>
                <a:cubicBezTo>
                  <a:pt x="17034" y="16506"/>
                  <a:pt x="16986" y="16546"/>
                  <a:pt x="16982" y="16601"/>
                </a:cubicBezTo>
                <a:cubicBezTo>
                  <a:pt x="16977" y="16659"/>
                  <a:pt x="17019" y="16709"/>
                  <a:pt x="17077" y="16715"/>
                </a:cubicBezTo>
                <a:cubicBezTo>
                  <a:pt x="17145" y="16721"/>
                  <a:pt x="17212" y="16727"/>
                  <a:pt x="17280" y="16729"/>
                </a:cubicBezTo>
                <a:lnTo>
                  <a:pt x="17292" y="16729"/>
                </a:lnTo>
                <a:cubicBezTo>
                  <a:pt x="17344" y="16729"/>
                  <a:pt x="17390" y="16686"/>
                  <a:pt x="17398" y="16628"/>
                </a:cubicBezTo>
                <a:cubicBezTo>
                  <a:pt x="17400" y="16570"/>
                  <a:pt x="17357" y="16522"/>
                  <a:pt x="17299" y="16518"/>
                </a:cubicBezTo>
                <a:lnTo>
                  <a:pt x="17290" y="16518"/>
                </a:lnTo>
                <a:cubicBezTo>
                  <a:pt x="17224" y="16516"/>
                  <a:pt x="17160" y="16512"/>
                  <a:pt x="17096" y="16506"/>
                </a:cubicBezTo>
                <a:cubicBezTo>
                  <a:pt x="17094" y="16506"/>
                  <a:pt x="17091" y="16506"/>
                  <a:pt x="17089" y="1650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33"/>
          <p:cNvSpPr/>
          <p:nvPr/>
        </p:nvSpPr>
        <p:spPr>
          <a:xfrm>
            <a:off x="-786124" y="-615651"/>
            <a:ext cx="2680405" cy="1837936"/>
          </a:xfrm>
          <a:custGeom>
            <a:avLst/>
            <a:gdLst/>
            <a:ahLst/>
            <a:cxnLst/>
            <a:rect l="l" t="t" r="r" b="b"/>
            <a:pathLst>
              <a:path w="27120" h="18596" extrusionOk="0">
                <a:moveTo>
                  <a:pt x="15123" y="1"/>
                </a:moveTo>
                <a:cubicBezTo>
                  <a:pt x="12905" y="1"/>
                  <a:pt x="10692" y="322"/>
                  <a:pt x="8619" y="1093"/>
                </a:cubicBezTo>
                <a:cubicBezTo>
                  <a:pt x="5645" y="2200"/>
                  <a:pt x="2978" y="4289"/>
                  <a:pt x="1535" y="7112"/>
                </a:cubicBezTo>
                <a:cubicBezTo>
                  <a:pt x="89" y="9935"/>
                  <a:pt x="0" y="13504"/>
                  <a:pt x="1629" y="16223"/>
                </a:cubicBezTo>
                <a:cubicBezTo>
                  <a:pt x="2382" y="17479"/>
                  <a:pt x="3644" y="18595"/>
                  <a:pt x="5094" y="18595"/>
                </a:cubicBezTo>
                <a:cubicBezTo>
                  <a:pt x="5141" y="18595"/>
                  <a:pt x="5188" y="18594"/>
                  <a:pt x="5235" y="18592"/>
                </a:cubicBezTo>
                <a:cubicBezTo>
                  <a:pt x="6725" y="18519"/>
                  <a:pt x="7939" y="17295"/>
                  <a:pt x="9413" y="17081"/>
                </a:cubicBezTo>
                <a:cubicBezTo>
                  <a:pt x="9588" y="17055"/>
                  <a:pt x="9763" y="17045"/>
                  <a:pt x="9938" y="17045"/>
                </a:cubicBezTo>
                <a:cubicBezTo>
                  <a:pt x="10612" y="17045"/>
                  <a:pt x="11288" y="17205"/>
                  <a:pt x="11962" y="17303"/>
                </a:cubicBezTo>
                <a:cubicBezTo>
                  <a:pt x="12249" y="17345"/>
                  <a:pt x="12545" y="17373"/>
                  <a:pt x="12839" y="17373"/>
                </a:cubicBezTo>
                <a:cubicBezTo>
                  <a:pt x="13413" y="17373"/>
                  <a:pt x="13977" y="17266"/>
                  <a:pt x="14443" y="16946"/>
                </a:cubicBezTo>
                <a:cubicBezTo>
                  <a:pt x="15428" y="16267"/>
                  <a:pt x="15614" y="14907"/>
                  <a:pt x="15668" y="13711"/>
                </a:cubicBezTo>
                <a:cubicBezTo>
                  <a:pt x="15720" y="12515"/>
                  <a:pt x="15790" y="11178"/>
                  <a:pt x="16667" y="10364"/>
                </a:cubicBezTo>
                <a:cubicBezTo>
                  <a:pt x="17207" y="9861"/>
                  <a:pt x="17907" y="9686"/>
                  <a:pt x="18648" y="9686"/>
                </a:cubicBezTo>
                <a:cubicBezTo>
                  <a:pt x="19382" y="9686"/>
                  <a:pt x="20157" y="9857"/>
                  <a:pt x="20860" y="10049"/>
                </a:cubicBezTo>
                <a:cubicBezTo>
                  <a:pt x="21585" y="10247"/>
                  <a:pt x="22423" y="10464"/>
                  <a:pt x="23228" y="10464"/>
                </a:cubicBezTo>
                <a:cubicBezTo>
                  <a:pt x="23899" y="10464"/>
                  <a:pt x="24546" y="10313"/>
                  <a:pt x="25084" y="9875"/>
                </a:cubicBezTo>
                <a:cubicBezTo>
                  <a:pt x="27119" y="8221"/>
                  <a:pt x="26035" y="5817"/>
                  <a:pt x="24650" y="4316"/>
                </a:cubicBezTo>
                <a:cubicBezTo>
                  <a:pt x="23730" y="3313"/>
                  <a:pt x="23059" y="2070"/>
                  <a:pt x="21890" y="1327"/>
                </a:cubicBezTo>
                <a:cubicBezTo>
                  <a:pt x="20733" y="590"/>
                  <a:pt x="19339" y="326"/>
                  <a:pt x="17998" y="171"/>
                </a:cubicBezTo>
                <a:cubicBezTo>
                  <a:pt x="17046" y="61"/>
                  <a:pt x="16084" y="1"/>
                  <a:pt x="151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med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0" name="Google Shape;380;p34"/>
          <p:cNvGrpSpPr/>
          <p:nvPr/>
        </p:nvGrpSpPr>
        <p:grpSpPr>
          <a:xfrm>
            <a:off x="-369747" y="-314037"/>
            <a:ext cx="10111855" cy="5823054"/>
            <a:chOff x="-369747" y="-314037"/>
            <a:chExt cx="10111855" cy="5823054"/>
          </a:xfrm>
        </p:grpSpPr>
        <p:sp>
          <p:nvSpPr>
            <p:cNvPr id="381" name="Google Shape;381;p34"/>
            <p:cNvSpPr/>
            <p:nvPr/>
          </p:nvSpPr>
          <p:spPr>
            <a:xfrm>
              <a:off x="-369747" y="-186950"/>
              <a:ext cx="1221169" cy="1496269"/>
            </a:xfrm>
            <a:custGeom>
              <a:avLst/>
              <a:gdLst/>
              <a:ahLst/>
              <a:cxnLst/>
              <a:rect l="l" t="t" r="r" b="b"/>
              <a:pathLst>
                <a:path w="22377" h="27418" extrusionOk="0">
                  <a:moveTo>
                    <a:pt x="15084" y="0"/>
                  </a:moveTo>
                  <a:cubicBezTo>
                    <a:pt x="14429" y="0"/>
                    <a:pt x="13770" y="29"/>
                    <a:pt x="13119" y="59"/>
                  </a:cubicBezTo>
                  <a:cubicBezTo>
                    <a:pt x="10356" y="187"/>
                    <a:pt x="7457" y="351"/>
                    <a:pt x="5104" y="1806"/>
                  </a:cubicBezTo>
                  <a:cubicBezTo>
                    <a:pt x="3063" y="3066"/>
                    <a:pt x="1662" y="5197"/>
                    <a:pt x="908" y="7474"/>
                  </a:cubicBezTo>
                  <a:cubicBezTo>
                    <a:pt x="157" y="9752"/>
                    <a:pt x="0" y="12185"/>
                    <a:pt x="20" y="14585"/>
                  </a:cubicBezTo>
                  <a:cubicBezTo>
                    <a:pt x="39" y="16778"/>
                    <a:pt x="205" y="18996"/>
                    <a:pt x="879" y="21085"/>
                  </a:cubicBezTo>
                  <a:cubicBezTo>
                    <a:pt x="1554" y="23174"/>
                    <a:pt x="2775" y="25139"/>
                    <a:pt x="4574" y="26395"/>
                  </a:cubicBezTo>
                  <a:cubicBezTo>
                    <a:pt x="5432" y="26993"/>
                    <a:pt x="6477" y="27418"/>
                    <a:pt x="7502" y="27418"/>
                  </a:cubicBezTo>
                  <a:cubicBezTo>
                    <a:pt x="7909" y="27418"/>
                    <a:pt x="8313" y="27351"/>
                    <a:pt x="8700" y="27201"/>
                  </a:cubicBezTo>
                  <a:cubicBezTo>
                    <a:pt x="10000" y="26699"/>
                    <a:pt x="10833" y="25342"/>
                    <a:pt x="11019" y="23957"/>
                  </a:cubicBezTo>
                  <a:cubicBezTo>
                    <a:pt x="11206" y="22573"/>
                    <a:pt x="10835" y="21172"/>
                    <a:pt x="10311" y="19879"/>
                  </a:cubicBezTo>
                  <a:cubicBezTo>
                    <a:pt x="9971" y="19039"/>
                    <a:pt x="9563" y="18216"/>
                    <a:pt x="9399" y="17325"/>
                  </a:cubicBezTo>
                  <a:cubicBezTo>
                    <a:pt x="9235" y="16434"/>
                    <a:pt x="9355" y="15433"/>
                    <a:pt x="9965" y="14764"/>
                  </a:cubicBezTo>
                  <a:cubicBezTo>
                    <a:pt x="10570" y="14100"/>
                    <a:pt x="11509" y="13893"/>
                    <a:pt x="12375" y="13653"/>
                  </a:cubicBezTo>
                  <a:cubicBezTo>
                    <a:pt x="13239" y="13414"/>
                    <a:pt x="14172" y="13043"/>
                    <a:pt x="14561" y="12233"/>
                  </a:cubicBezTo>
                  <a:cubicBezTo>
                    <a:pt x="15119" y="11072"/>
                    <a:pt x="14298" y="9555"/>
                    <a:pt x="14959" y="8448"/>
                  </a:cubicBezTo>
                  <a:cubicBezTo>
                    <a:pt x="15281" y="7914"/>
                    <a:pt x="15886" y="7609"/>
                    <a:pt x="16495" y="7483"/>
                  </a:cubicBezTo>
                  <a:cubicBezTo>
                    <a:pt x="17105" y="7358"/>
                    <a:pt x="17733" y="7385"/>
                    <a:pt x="18356" y="7354"/>
                  </a:cubicBezTo>
                  <a:cubicBezTo>
                    <a:pt x="19967" y="7271"/>
                    <a:pt x="22377" y="6357"/>
                    <a:pt x="22261" y="4357"/>
                  </a:cubicBezTo>
                  <a:cubicBezTo>
                    <a:pt x="22166" y="2620"/>
                    <a:pt x="20371" y="1134"/>
                    <a:pt x="18881" y="571"/>
                  </a:cubicBezTo>
                  <a:cubicBezTo>
                    <a:pt x="17674" y="115"/>
                    <a:pt x="16384" y="0"/>
                    <a:pt x="150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4"/>
            <p:cNvSpPr/>
            <p:nvPr/>
          </p:nvSpPr>
          <p:spPr>
            <a:xfrm>
              <a:off x="8037947" y="4170807"/>
              <a:ext cx="1397001" cy="1164250"/>
            </a:xfrm>
            <a:custGeom>
              <a:avLst/>
              <a:gdLst/>
              <a:ahLst/>
              <a:cxnLst/>
              <a:rect l="l" t="t" r="r" b="b"/>
              <a:pathLst>
                <a:path w="25599" h="21334" extrusionOk="0">
                  <a:moveTo>
                    <a:pt x="20643" y="0"/>
                  </a:moveTo>
                  <a:cubicBezTo>
                    <a:pt x="20551" y="0"/>
                    <a:pt x="20458" y="5"/>
                    <a:pt x="20366" y="15"/>
                  </a:cubicBezTo>
                  <a:cubicBezTo>
                    <a:pt x="19063" y="150"/>
                    <a:pt x="18001" y="1228"/>
                    <a:pt x="17562" y="2459"/>
                  </a:cubicBezTo>
                  <a:cubicBezTo>
                    <a:pt x="17232" y="3385"/>
                    <a:pt x="17141" y="4488"/>
                    <a:pt x="16385" y="5116"/>
                  </a:cubicBezTo>
                  <a:cubicBezTo>
                    <a:pt x="15690" y="5696"/>
                    <a:pt x="14687" y="5651"/>
                    <a:pt x="13778" y="5670"/>
                  </a:cubicBezTo>
                  <a:cubicBezTo>
                    <a:pt x="12304" y="5699"/>
                    <a:pt x="10617" y="6140"/>
                    <a:pt x="9997" y="7481"/>
                  </a:cubicBezTo>
                  <a:cubicBezTo>
                    <a:pt x="9637" y="8262"/>
                    <a:pt x="9730" y="9162"/>
                    <a:pt x="9755" y="10022"/>
                  </a:cubicBezTo>
                  <a:cubicBezTo>
                    <a:pt x="9779" y="10882"/>
                    <a:pt x="9695" y="11829"/>
                    <a:pt x="9087" y="12436"/>
                  </a:cubicBezTo>
                  <a:cubicBezTo>
                    <a:pt x="8217" y="13307"/>
                    <a:pt x="6781" y="13054"/>
                    <a:pt x="5564" y="13239"/>
                  </a:cubicBezTo>
                  <a:cubicBezTo>
                    <a:pt x="4030" y="13471"/>
                    <a:pt x="2778" y="14577"/>
                    <a:pt x="2107" y="15943"/>
                  </a:cubicBezTo>
                  <a:cubicBezTo>
                    <a:pt x="1" y="20253"/>
                    <a:pt x="5271" y="21333"/>
                    <a:pt x="10009" y="21333"/>
                  </a:cubicBezTo>
                  <a:cubicBezTo>
                    <a:pt x="12478" y="21333"/>
                    <a:pt x="14802" y="21040"/>
                    <a:pt x="15863" y="20758"/>
                  </a:cubicBezTo>
                  <a:cubicBezTo>
                    <a:pt x="18774" y="19983"/>
                    <a:pt x="21521" y="18333"/>
                    <a:pt x="23216" y="15844"/>
                  </a:cubicBezTo>
                  <a:cubicBezTo>
                    <a:pt x="25371" y="12679"/>
                    <a:pt x="25599" y="8530"/>
                    <a:pt x="24783" y="4791"/>
                  </a:cubicBezTo>
                  <a:cubicBezTo>
                    <a:pt x="24530" y="3628"/>
                    <a:pt x="24171" y="2455"/>
                    <a:pt x="23440" y="1512"/>
                  </a:cubicBezTo>
                  <a:cubicBezTo>
                    <a:pt x="22769" y="645"/>
                    <a:pt x="21729" y="0"/>
                    <a:pt x="206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4"/>
            <p:cNvSpPr/>
            <p:nvPr/>
          </p:nvSpPr>
          <p:spPr>
            <a:xfrm rot="6702821">
              <a:off x="8256924" y="53769"/>
              <a:ext cx="1479998" cy="1014825"/>
            </a:xfrm>
            <a:custGeom>
              <a:avLst/>
              <a:gdLst/>
              <a:ahLst/>
              <a:cxnLst/>
              <a:rect l="l" t="t" r="r" b="b"/>
              <a:pathLst>
                <a:path w="27120" h="18596" extrusionOk="0">
                  <a:moveTo>
                    <a:pt x="15123" y="1"/>
                  </a:moveTo>
                  <a:cubicBezTo>
                    <a:pt x="12905" y="1"/>
                    <a:pt x="10692" y="322"/>
                    <a:pt x="8619" y="1093"/>
                  </a:cubicBezTo>
                  <a:cubicBezTo>
                    <a:pt x="5645" y="2200"/>
                    <a:pt x="2978" y="4289"/>
                    <a:pt x="1535" y="7112"/>
                  </a:cubicBezTo>
                  <a:cubicBezTo>
                    <a:pt x="89" y="9935"/>
                    <a:pt x="0" y="13504"/>
                    <a:pt x="1629" y="16223"/>
                  </a:cubicBezTo>
                  <a:cubicBezTo>
                    <a:pt x="2382" y="17479"/>
                    <a:pt x="3644" y="18595"/>
                    <a:pt x="5094" y="18595"/>
                  </a:cubicBezTo>
                  <a:cubicBezTo>
                    <a:pt x="5141" y="18595"/>
                    <a:pt x="5188" y="18594"/>
                    <a:pt x="5235" y="18592"/>
                  </a:cubicBezTo>
                  <a:cubicBezTo>
                    <a:pt x="6725" y="18519"/>
                    <a:pt x="7939" y="17295"/>
                    <a:pt x="9413" y="17081"/>
                  </a:cubicBezTo>
                  <a:cubicBezTo>
                    <a:pt x="9588" y="17055"/>
                    <a:pt x="9763" y="17045"/>
                    <a:pt x="9938" y="17045"/>
                  </a:cubicBezTo>
                  <a:cubicBezTo>
                    <a:pt x="10612" y="17045"/>
                    <a:pt x="11288" y="17205"/>
                    <a:pt x="11962" y="17303"/>
                  </a:cubicBezTo>
                  <a:cubicBezTo>
                    <a:pt x="12249" y="17345"/>
                    <a:pt x="12545" y="17373"/>
                    <a:pt x="12839" y="17373"/>
                  </a:cubicBezTo>
                  <a:cubicBezTo>
                    <a:pt x="13413" y="17373"/>
                    <a:pt x="13977" y="17266"/>
                    <a:pt x="14443" y="16946"/>
                  </a:cubicBezTo>
                  <a:cubicBezTo>
                    <a:pt x="15428" y="16267"/>
                    <a:pt x="15614" y="14907"/>
                    <a:pt x="15668" y="13711"/>
                  </a:cubicBezTo>
                  <a:cubicBezTo>
                    <a:pt x="15720" y="12515"/>
                    <a:pt x="15790" y="11178"/>
                    <a:pt x="16667" y="10364"/>
                  </a:cubicBezTo>
                  <a:cubicBezTo>
                    <a:pt x="17207" y="9861"/>
                    <a:pt x="17907" y="9686"/>
                    <a:pt x="18648" y="9686"/>
                  </a:cubicBezTo>
                  <a:cubicBezTo>
                    <a:pt x="19382" y="9686"/>
                    <a:pt x="20157" y="9857"/>
                    <a:pt x="20860" y="10049"/>
                  </a:cubicBezTo>
                  <a:cubicBezTo>
                    <a:pt x="21585" y="10247"/>
                    <a:pt x="22423" y="10464"/>
                    <a:pt x="23228" y="10464"/>
                  </a:cubicBezTo>
                  <a:cubicBezTo>
                    <a:pt x="23899" y="10464"/>
                    <a:pt x="24546" y="10313"/>
                    <a:pt x="25084" y="9875"/>
                  </a:cubicBezTo>
                  <a:cubicBezTo>
                    <a:pt x="27119" y="8221"/>
                    <a:pt x="26035" y="5817"/>
                    <a:pt x="24650" y="4316"/>
                  </a:cubicBezTo>
                  <a:cubicBezTo>
                    <a:pt x="23730" y="3313"/>
                    <a:pt x="23059" y="2070"/>
                    <a:pt x="21890" y="1327"/>
                  </a:cubicBezTo>
                  <a:cubicBezTo>
                    <a:pt x="20733" y="590"/>
                    <a:pt x="19339" y="326"/>
                    <a:pt x="17998" y="171"/>
                  </a:cubicBezTo>
                  <a:cubicBezTo>
                    <a:pt x="17046" y="61"/>
                    <a:pt x="16084" y="1"/>
                    <a:pt x="1512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4"/>
            <p:cNvSpPr/>
            <p:nvPr/>
          </p:nvSpPr>
          <p:spPr>
            <a:xfrm>
              <a:off x="-226586" y="4595364"/>
              <a:ext cx="934827" cy="913653"/>
            </a:xfrm>
            <a:custGeom>
              <a:avLst/>
              <a:gdLst/>
              <a:ahLst/>
              <a:cxnLst/>
              <a:rect l="l" t="t" r="r" b="b"/>
              <a:pathLst>
                <a:path w="17130" h="16742" extrusionOk="0">
                  <a:moveTo>
                    <a:pt x="8189" y="1"/>
                  </a:moveTo>
                  <a:cubicBezTo>
                    <a:pt x="6733" y="1"/>
                    <a:pt x="5285" y="478"/>
                    <a:pt x="3922" y="1588"/>
                  </a:cubicBezTo>
                  <a:cubicBezTo>
                    <a:pt x="2492" y="2751"/>
                    <a:pt x="1487" y="4380"/>
                    <a:pt x="851" y="6111"/>
                  </a:cubicBezTo>
                  <a:cubicBezTo>
                    <a:pt x="289" y="7653"/>
                    <a:pt x="1" y="9346"/>
                    <a:pt x="391" y="10938"/>
                  </a:cubicBezTo>
                  <a:cubicBezTo>
                    <a:pt x="822" y="12716"/>
                    <a:pt x="2082" y="14229"/>
                    <a:pt x="3636" y="15191"/>
                  </a:cubicBezTo>
                  <a:cubicBezTo>
                    <a:pt x="5191" y="16156"/>
                    <a:pt x="7025" y="16602"/>
                    <a:pt x="8851" y="16716"/>
                  </a:cubicBezTo>
                  <a:cubicBezTo>
                    <a:pt x="9115" y="16732"/>
                    <a:pt x="9380" y="16741"/>
                    <a:pt x="9647" y="16741"/>
                  </a:cubicBezTo>
                  <a:cubicBezTo>
                    <a:pt x="10995" y="16741"/>
                    <a:pt x="12352" y="16509"/>
                    <a:pt x="13487" y="15802"/>
                  </a:cubicBezTo>
                  <a:cubicBezTo>
                    <a:pt x="15172" y="14751"/>
                    <a:pt x="16107" y="12817"/>
                    <a:pt x="16588" y="10892"/>
                  </a:cubicBezTo>
                  <a:cubicBezTo>
                    <a:pt x="16994" y="9263"/>
                    <a:pt x="17129" y="7522"/>
                    <a:pt x="16617" y="5926"/>
                  </a:cubicBezTo>
                  <a:cubicBezTo>
                    <a:pt x="16080" y="4252"/>
                    <a:pt x="14861" y="2853"/>
                    <a:pt x="13413" y="1856"/>
                  </a:cubicBezTo>
                  <a:cubicBezTo>
                    <a:pt x="11756" y="714"/>
                    <a:pt x="9967" y="1"/>
                    <a:pt x="818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5" name="Google Shape;385;p34"/>
          <p:cNvGrpSpPr/>
          <p:nvPr/>
        </p:nvGrpSpPr>
        <p:grpSpPr>
          <a:xfrm>
            <a:off x="-588648" y="-692950"/>
            <a:ext cx="9186811" cy="5375222"/>
            <a:chOff x="-588648" y="-692950"/>
            <a:chExt cx="9186811" cy="5375222"/>
          </a:xfrm>
        </p:grpSpPr>
        <p:sp>
          <p:nvSpPr>
            <p:cNvPr id="386" name="Google Shape;386;p34"/>
            <p:cNvSpPr/>
            <p:nvPr/>
          </p:nvSpPr>
          <p:spPr>
            <a:xfrm rot="5148204">
              <a:off x="-593741" y="3539734"/>
              <a:ext cx="1151104" cy="1059522"/>
            </a:xfrm>
            <a:custGeom>
              <a:avLst/>
              <a:gdLst/>
              <a:ahLst/>
              <a:cxnLst/>
              <a:rect l="l" t="t" r="r" b="b"/>
              <a:pathLst>
                <a:path w="11655" h="10728" extrusionOk="0">
                  <a:moveTo>
                    <a:pt x="8432" y="1"/>
                  </a:moveTo>
                  <a:cubicBezTo>
                    <a:pt x="8430" y="1"/>
                    <a:pt x="8429" y="1"/>
                    <a:pt x="8428" y="1"/>
                  </a:cubicBezTo>
                  <a:cubicBezTo>
                    <a:pt x="8354" y="7"/>
                    <a:pt x="8285" y="11"/>
                    <a:pt x="8215" y="18"/>
                  </a:cubicBezTo>
                  <a:cubicBezTo>
                    <a:pt x="8157" y="22"/>
                    <a:pt x="8117" y="74"/>
                    <a:pt x="8121" y="132"/>
                  </a:cubicBezTo>
                  <a:cubicBezTo>
                    <a:pt x="8126" y="185"/>
                    <a:pt x="8171" y="225"/>
                    <a:pt x="8225" y="225"/>
                  </a:cubicBezTo>
                  <a:cubicBezTo>
                    <a:pt x="8231" y="225"/>
                    <a:pt x="8233" y="225"/>
                    <a:pt x="8235" y="223"/>
                  </a:cubicBezTo>
                  <a:lnTo>
                    <a:pt x="8438" y="210"/>
                  </a:lnTo>
                  <a:cubicBezTo>
                    <a:pt x="8495" y="206"/>
                    <a:pt x="8540" y="158"/>
                    <a:pt x="8536" y="100"/>
                  </a:cubicBezTo>
                  <a:cubicBezTo>
                    <a:pt x="8534" y="43"/>
                    <a:pt x="8488" y="1"/>
                    <a:pt x="8432" y="1"/>
                  </a:cubicBezTo>
                  <a:close/>
                  <a:moveTo>
                    <a:pt x="9060" y="11"/>
                  </a:moveTo>
                  <a:cubicBezTo>
                    <a:pt x="9005" y="11"/>
                    <a:pt x="8955" y="53"/>
                    <a:pt x="8952" y="107"/>
                  </a:cubicBezTo>
                  <a:cubicBezTo>
                    <a:pt x="8950" y="163"/>
                    <a:pt x="8990" y="214"/>
                    <a:pt x="9048" y="219"/>
                  </a:cubicBezTo>
                  <a:cubicBezTo>
                    <a:pt x="9116" y="223"/>
                    <a:pt x="9183" y="231"/>
                    <a:pt x="9251" y="239"/>
                  </a:cubicBezTo>
                  <a:lnTo>
                    <a:pt x="9265" y="239"/>
                  </a:lnTo>
                  <a:cubicBezTo>
                    <a:pt x="9317" y="239"/>
                    <a:pt x="9361" y="200"/>
                    <a:pt x="9365" y="148"/>
                  </a:cubicBezTo>
                  <a:cubicBezTo>
                    <a:pt x="9373" y="90"/>
                    <a:pt x="9334" y="40"/>
                    <a:pt x="9276" y="32"/>
                  </a:cubicBezTo>
                  <a:cubicBezTo>
                    <a:pt x="9203" y="22"/>
                    <a:pt x="9133" y="17"/>
                    <a:pt x="9064" y="11"/>
                  </a:cubicBezTo>
                  <a:cubicBezTo>
                    <a:pt x="9062" y="11"/>
                    <a:pt x="9061" y="11"/>
                    <a:pt x="9060" y="11"/>
                  </a:cubicBezTo>
                  <a:close/>
                  <a:moveTo>
                    <a:pt x="7613" y="121"/>
                  </a:moveTo>
                  <a:cubicBezTo>
                    <a:pt x="7605" y="121"/>
                    <a:pt x="7596" y="122"/>
                    <a:pt x="7587" y="125"/>
                  </a:cubicBezTo>
                  <a:cubicBezTo>
                    <a:pt x="7520" y="142"/>
                    <a:pt x="7450" y="161"/>
                    <a:pt x="7382" y="181"/>
                  </a:cubicBezTo>
                  <a:cubicBezTo>
                    <a:pt x="7326" y="194"/>
                    <a:pt x="7295" y="252"/>
                    <a:pt x="7313" y="308"/>
                  </a:cubicBezTo>
                  <a:cubicBezTo>
                    <a:pt x="7324" y="355"/>
                    <a:pt x="7365" y="384"/>
                    <a:pt x="7411" y="384"/>
                  </a:cubicBezTo>
                  <a:cubicBezTo>
                    <a:pt x="7421" y="384"/>
                    <a:pt x="7431" y="384"/>
                    <a:pt x="7440" y="380"/>
                  </a:cubicBezTo>
                  <a:cubicBezTo>
                    <a:pt x="7502" y="360"/>
                    <a:pt x="7570" y="343"/>
                    <a:pt x="7636" y="328"/>
                  </a:cubicBezTo>
                  <a:cubicBezTo>
                    <a:pt x="7692" y="312"/>
                    <a:pt x="7728" y="258"/>
                    <a:pt x="7713" y="202"/>
                  </a:cubicBezTo>
                  <a:cubicBezTo>
                    <a:pt x="7701" y="155"/>
                    <a:pt x="7660" y="121"/>
                    <a:pt x="7613" y="121"/>
                  </a:cubicBezTo>
                  <a:close/>
                  <a:moveTo>
                    <a:pt x="9878" y="145"/>
                  </a:moveTo>
                  <a:cubicBezTo>
                    <a:pt x="9830" y="145"/>
                    <a:pt x="9788" y="176"/>
                    <a:pt x="9777" y="223"/>
                  </a:cubicBezTo>
                  <a:cubicBezTo>
                    <a:pt x="9761" y="279"/>
                    <a:pt x="9796" y="337"/>
                    <a:pt x="9850" y="351"/>
                  </a:cubicBezTo>
                  <a:cubicBezTo>
                    <a:pt x="9916" y="368"/>
                    <a:pt x="9981" y="388"/>
                    <a:pt x="10047" y="407"/>
                  </a:cubicBezTo>
                  <a:cubicBezTo>
                    <a:pt x="10059" y="409"/>
                    <a:pt x="10068" y="413"/>
                    <a:pt x="10078" y="413"/>
                  </a:cubicBezTo>
                  <a:cubicBezTo>
                    <a:pt x="10121" y="413"/>
                    <a:pt x="10163" y="386"/>
                    <a:pt x="10177" y="337"/>
                  </a:cubicBezTo>
                  <a:cubicBezTo>
                    <a:pt x="10194" y="281"/>
                    <a:pt x="10165" y="223"/>
                    <a:pt x="10109" y="206"/>
                  </a:cubicBezTo>
                  <a:cubicBezTo>
                    <a:pt x="10041" y="185"/>
                    <a:pt x="9972" y="165"/>
                    <a:pt x="9904" y="148"/>
                  </a:cubicBezTo>
                  <a:cubicBezTo>
                    <a:pt x="9895" y="146"/>
                    <a:pt x="9887" y="145"/>
                    <a:pt x="9878" y="145"/>
                  </a:cubicBezTo>
                  <a:close/>
                  <a:moveTo>
                    <a:pt x="6828" y="395"/>
                  </a:moveTo>
                  <a:cubicBezTo>
                    <a:pt x="6813" y="395"/>
                    <a:pt x="6798" y="398"/>
                    <a:pt x="6783" y="405"/>
                  </a:cubicBezTo>
                  <a:cubicBezTo>
                    <a:pt x="6745" y="424"/>
                    <a:pt x="6704" y="444"/>
                    <a:pt x="6664" y="463"/>
                  </a:cubicBezTo>
                  <a:lnTo>
                    <a:pt x="6592" y="500"/>
                  </a:lnTo>
                  <a:cubicBezTo>
                    <a:pt x="6542" y="525"/>
                    <a:pt x="6523" y="588"/>
                    <a:pt x="6550" y="639"/>
                  </a:cubicBezTo>
                  <a:cubicBezTo>
                    <a:pt x="6567" y="675"/>
                    <a:pt x="6604" y="695"/>
                    <a:pt x="6640" y="695"/>
                  </a:cubicBezTo>
                  <a:cubicBezTo>
                    <a:pt x="6656" y="695"/>
                    <a:pt x="6671" y="693"/>
                    <a:pt x="6687" y="681"/>
                  </a:cubicBezTo>
                  <a:cubicBezTo>
                    <a:pt x="6710" y="670"/>
                    <a:pt x="6731" y="658"/>
                    <a:pt x="6756" y="646"/>
                  </a:cubicBezTo>
                  <a:cubicBezTo>
                    <a:pt x="6795" y="629"/>
                    <a:pt x="6832" y="610"/>
                    <a:pt x="6870" y="592"/>
                  </a:cubicBezTo>
                  <a:cubicBezTo>
                    <a:pt x="6923" y="569"/>
                    <a:pt x="6946" y="507"/>
                    <a:pt x="6921" y="455"/>
                  </a:cubicBezTo>
                  <a:cubicBezTo>
                    <a:pt x="6904" y="417"/>
                    <a:pt x="6867" y="395"/>
                    <a:pt x="6828" y="395"/>
                  </a:cubicBezTo>
                  <a:close/>
                  <a:moveTo>
                    <a:pt x="10659" y="431"/>
                  </a:moveTo>
                  <a:cubicBezTo>
                    <a:pt x="10620" y="431"/>
                    <a:pt x="10583" y="453"/>
                    <a:pt x="10565" y="492"/>
                  </a:cubicBezTo>
                  <a:cubicBezTo>
                    <a:pt x="10542" y="542"/>
                    <a:pt x="10563" y="606"/>
                    <a:pt x="10617" y="629"/>
                  </a:cubicBezTo>
                  <a:cubicBezTo>
                    <a:pt x="10677" y="656"/>
                    <a:pt x="10737" y="687"/>
                    <a:pt x="10797" y="718"/>
                  </a:cubicBezTo>
                  <a:cubicBezTo>
                    <a:pt x="10812" y="726"/>
                    <a:pt x="10830" y="731"/>
                    <a:pt x="10845" y="731"/>
                  </a:cubicBezTo>
                  <a:cubicBezTo>
                    <a:pt x="10882" y="731"/>
                    <a:pt x="10919" y="708"/>
                    <a:pt x="10938" y="675"/>
                  </a:cubicBezTo>
                  <a:cubicBezTo>
                    <a:pt x="10965" y="625"/>
                    <a:pt x="10946" y="561"/>
                    <a:pt x="10894" y="534"/>
                  </a:cubicBezTo>
                  <a:cubicBezTo>
                    <a:pt x="10832" y="503"/>
                    <a:pt x="10766" y="471"/>
                    <a:pt x="10704" y="442"/>
                  </a:cubicBezTo>
                  <a:cubicBezTo>
                    <a:pt x="10689" y="435"/>
                    <a:pt x="10674" y="431"/>
                    <a:pt x="10659" y="431"/>
                  </a:cubicBezTo>
                  <a:close/>
                  <a:moveTo>
                    <a:pt x="6114" y="817"/>
                  </a:moveTo>
                  <a:cubicBezTo>
                    <a:pt x="6092" y="817"/>
                    <a:pt x="6070" y="824"/>
                    <a:pt x="6051" y="838"/>
                  </a:cubicBezTo>
                  <a:cubicBezTo>
                    <a:pt x="5993" y="878"/>
                    <a:pt x="5937" y="925"/>
                    <a:pt x="5883" y="967"/>
                  </a:cubicBezTo>
                  <a:cubicBezTo>
                    <a:pt x="5838" y="1004"/>
                    <a:pt x="5831" y="1072"/>
                    <a:pt x="5867" y="1114"/>
                  </a:cubicBezTo>
                  <a:cubicBezTo>
                    <a:pt x="5887" y="1141"/>
                    <a:pt x="5916" y="1153"/>
                    <a:pt x="5947" y="1153"/>
                  </a:cubicBezTo>
                  <a:cubicBezTo>
                    <a:pt x="5970" y="1153"/>
                    <a:pt x="5993" y="1147"/>
                    <a:pt x="6012" y="1128"/>
                  </a:cubicBezTo>
                  <a:cubicBezTo>
                    <a:pt x="6067" y="1085"/>
                    <a:pt x="6121" y="1043"/>
                    <a:pt x="6175" y="1004"/>
                  </a:cubicBezTo>
                  <a:cubicBezTo>
                    <a:pt x="6221" y="969"/>
                    <a:pt x="6231" y="905"/>
                    <a:pt x="6196" y="859"/>
                  </a:cubicBezTo>
                  <a:cubicBezTo>
                    <a:pt x="6176" y="831"/>
                    <a:pt x="6145" y="817"/>
                    <a:pt x="6114" y="817"/>
                  </a:cubicBezTo>
                  <a:close/>
                  <a:moveTo>
                    <a:pt x="11374" y="851"/>
                  </a:moveTo>
                  <a:cubicBezTo>
                    <a:pt x="11342" y="851"/>
                    <a:pt x="11310" y="865"/>
                    <a:pt x="11290" y="892"/>
                  </a:cubicBezTo>
                  <a:cubicBezTo>
                    <a:pt x="11257" y="938"/>
                    <a:pt x="11266" y="1004"/>
                    <a:pt x="11313" y="1037"/>
                  </a:cubicBezTo>
                  <a:cubicBezTo>
                    <a:pt x="11367" y="1075"/>
                    <a:pt x="11421" y="1120"/>
                    <a:pt x="11473" y="1160"/>
                  </a:cubicBezTo>
                  <a:cubicBezTo>
                    <a:pt x="11493" y="1178"/>
                    <a:pt x="11516" y="1186"/>
                    <a:pt x="11539" y="1186"/>
                  </a:cubicBezTo>
                  <a:cubicBezTo>
                    <a:pt x="11570" y="1186"/>
                    <a:pt x="11599" y="1172"/>
                    <a:pt x="11618" y="1149"/>
                  </a:cubicBezTo>
                  <a:cubicBezTo>
                    <a:pt x="11655" y="1102"/>
                    <a:pt x="11651" y="1037"/>
                    <a:pt x="11605" y="1002"/>
                  </a:cubicBezTo>
                  <a:cubicBezTo>
                    <a:pt x="11549" y="956"/>
                    <a:pt x="11493" y="911"/>
                    <a:pt x="11435" y="871"/>
                  </a:cubicBezTo>
                  <a:cubicBezTo>
                    <a:pt x="11417" y="857"/>
                    <a:pt x="11396" y="851"/>
                    <a:pt x="11374" y="851"/>
                  </a:cubicBezTo>
                  <a:close/>
                  <a:moveTo>
                    <a:pt x="5490" y="1370"/>
                  </a:moveTo>
                  <a:cubicBezTo>
                    <a:pt x="5463" y="1370"/>
                    <a:pt x="5435" y="1381"/>
                    <a:pt x="5415" y="1402"/>
                  </a:cubicBezTo>
                  <a:cubicBezTo>
                    <a:pt x="5367" y="1456"/>
                    <a:pt x="5319" y="1508"/>
                    <a:pt x="5274" y="1562"/>
                  </a:cubicBezTo>
                  <a:cubicBezTo>
                    <a:pt x="5238" y="1605"/>
                    <a:pt x="5241" y="1673"/>
                    <a:pt x="5286" y="1709"/>
                  </a:cubicBezTo>
                  <a:cubicBezTo>
                    <a:pt x="5305" y="1727"/>
                    <a:pt x="5328" y="1732"/>
                    <a:pt x="5353" y="1732"/>
                  </a:cubicBezTo>
                  <a:cubicBezTo>
                    <a:pt x="5382" y="1732"/>
                    <a:pt x="5411" y="1721"/>
                    <a:pt x="5433" y="1698"/>
                  </a:cubicBezTo>
                  <a:cubicBezTo>
                    <a:pt x="5477" y="1644"/>
                    <a:pt x="5522" y="1595"/>
                    <a:pt x="5568" y="1545"/>
                  </a:cubicBezTo>
                  <a:cubicBezTo>
                    <a:pt x="5607" y="1501"/>
                    <a:pt x="5605" y="1437"/>
                    <a:pt x="5564" y="1398"/>
                  </a:cubicBezTo>
                  <a:cubicBezTo>
                    <a:pt x="5543" y="1380"/>
                    <a:pt x="5516" y="1370"/>
                    <a:pt x="5490" y="1370"/>
                  </a:cubicBezTo>
                  <a:close/>
                  <a:moveTo>
                    <a:pt x="4983" y="2026"/>
                  </a:moveTo>
                  <a:cubicBezTo>
                    <a:pt x="4948" y="2026"/>
                    <a:pt x="4914" y="2043"/>
                    <a:pt x="4894" y="2074"/>
                  </a:cubicBezTo>
                  <a:cubicBezTo>
                    <a:pt x="4855" y="2134"/>
                    <a:pt x="4820" y="2194"/>
                    <a:pt x="4783" y="2254"/>
                  </a:cubicBezTo>
                  <a:cubicBezTo>
                    <a:pt x="4754" y="2306"/>
                    <a:pt x="4768" y="2368"/>
                    <a:pt x="4820" y="2397"/>
                  </a:cubicBezTo>
                  <a:cubicBezTo>
                    <a:pt x="4836" y="2407"/>
                    <a:pt x="4855" y="2413"/>
                    <a:pt x="4872" y="2413"/>
                  </a:cubicBezTo>
                  <a:cubicBezTo>
                    <a:pt x="4907" y="2413"/>
                    <a:pt x="4942" y="2393"/>
                    <a:pt x="4965" y="2360"/>
                  </a:cubicBezTo>
                  <a:cubicBezTo>
                    <a:pt x="4998" y="2302"/>
                    <a:pt x="5035" y="2245"/>
                    <a:pt x="5069" y="2187"/>
                  </a:cubicBezTo>
                  <a:cubicBezTo>
                    <a:pt x="5102" y="2138"/>
                    <a:pt x="5087" y="2074"/>
                    <a:pt x="5038" y="2042"/>
                  </a:cubicBezTo>
                  <a:cubicBezTo>
                    <a:pt x="5022" y="2031"/>
                    <a:pt x="5002" y="2026"/>
                    <a:pt x="4983" y="2026"/>
                  </a:cubicBezTo>
                  <a:close/>
                  <a:moveTo>
                    <a:pt x="4590" y="2761"/>
                  </a:moveTo>
                  <a:cubicBezTo>
                    <a:pt x="4550" y="2761"/>
                    <a:pt x="4511" y="2785"/>
                    <a:pt x="4496" y="2824"/>
                  </a:cubicBezTo>
                  <a:cubicBezTo>
                    <a:pt x="4468" y="2890"/>
                    <a:pt x="4441" y="2956"/>
                    <a:pt x="4418" y="3023"/>
                  </a:cubicBezTo>
                  <a:cubicBezTo>
                    <a:pt x="4399" y="3075"/>
                    <a:pt x="4428" y="3135"/>
                    <a:pt x="4482" y="3157"/>
                  </a:cubicBezTo>
                  <a:cubicBezTo>
                    <a:pt x="4494" y="3160"/>
                    <a:pt x="4505" y="3162"/>
                    <a:pt x="4517" y="3162"/>
                  </a:cubicBezTo>
                  <a:cubicBezTo>
                    <a:pt x="4559" y="3162"/>
                    <a:pt x="4600" y="3137"/>
                    <a:pt x="4611" y="3093"/>
                  </a:cubicBezTo>
                  <a:cubicBezTo>
                    <a:pt x="4635" y="3029"/>
                    <a:pt x="4660" y="2967"/>
                    <a:pt x="4687" y="2903"/>
                  </a:cubicBezTo>
                  <a:cubicBezTo>
                    <a:pt x="4708" y="2851"/>
                    <a:pt x="4685" y="2791"/>
                    <a:pt x="4631" y="2770"/>
                  </a:cubicBezTo>
                  <a:cubicBezTo>
                    <a:pt x="4618" y="2764"/>
                    <a:pt x="4604" y="2761"/>
                    <a:pt x="4590" y="2761"/>
                  </a:cubicBezTo>
                  <a:close/>
                  <a:moveTo>
                    <a:pt x="4343" y="3550"/>
                  </a:moveTo>
                  <a:cubicBezTo>
                    <a:pt x="4295" y="3550"/>
                    <a:pt x="4252" y="3584"/>
                    <a:pt x="4242" y="3632"/>
                  </a:cubicBezTo>
                  <a:cubicBezTo>
                    <a:pt x="4227" y="3701"/>
                    <a:pt x="4213" y="3771"/>
                    <a:pt x="4200" y="3843"/>
                  </a:cubicBezTo>
                  <a:cubicBezTo>
                    <a:pt x="4192" y="3899"/>
                    <a:pt x="4231" y="3953"/>
                    <a:pt x="4285" y="3962"/>
                  </a:cubicBezTo>
                  <a:cubicBezTo>
                    <a:pt x="4291" y="3964"/>
                    <a:pt x="4296" y="3964"/>
                    <a:pt x="4302" y="3964"/>
                  </a:cubicBezTo>
                  <a:cubicBezTo>
                    <a:pt x="4353" y="3964"/>
                    <a:pt x="4397" y="3930"/>
                    <a:pt x="4407" y="3875"/>
                  </a:cubicBezTo>
                  <a:cubicBezTo>
                    <a:pt x="4418" y="3808"/>
                    <a:pt x="4430" y="3740"/>
                    <a:pt x="4445" y="3674"/>
                  </a:cubicBezTo>
                  <a:cubicBezTo>
                    <a:pt x="4457" y="3620"/>
                    <a:pt x="4420" y="3564"/>
                    <a:pt x="4366" y="3553"/>
                  </a:cubicBezTo>
                  <a:cubicBezTo>
                    <a:pt x="4358" y="3551"/>
                    <a:pt x="4350" y="3550"/>
                    <a:pt x="4343" y="3550"/>
                  </a:cubicBezTo>
                  <a:close/>
                  <a:moveTo>
                    <a:pt x="4236" y="4378"/>
                  </a:moveTo>
                  <a:cubicBezTo>
                    <a:pt x="4181" y="4378"/>
                    <a:pt x="4138" y="4424"/>
                    <a:pt x="4136" y="4480"/>
                  </a:cubicBezTo>
                  <a:lnTo>
                    <a:pt x="4136" y="4579"/>
                  </a:lnTo>
                  <a:cubicBezTo>
                    <a:pt x="4136" y="4617"/>
                    <a:pt x="4138" y="4654"/>
                    <a:pt x="4138" y="4693"/>
                  </a:cubicBezTo>
                  <a:cubicBezTo>
                    <a:pt x="4140" y="4747"/>
                    <a:pt x="4186" y="4793"/>
                    <a:pt x="4242" y="4793"/>
                  </a:cubicBezTo>
                  <a:lnTo>
                    <a:pt x="4244" y="4793"/>
                  </a:lnTo>
                  <a:cubicBezTo>
                    <a:pt x="4302" y="4793"/>
                    <a:pt x="4349" y="4745"/>
                    <a:pt x="4347" y="4687"/>
                  </a:cubicBezTo>
                  <a:cubicBezTo>
                    <a:pt x="4343" y="4650"/>
                    <a:pt x="4343" y="4615"/>
                    <a:pt x="4343" y="4579"/>
                  </a:cubicBezTo>
                  <a:lnTo>
                    <a:pt x="4343" y="4484"/>
                  </a:lnTo>
                  <a:cubicBezTo>
                    <a:pt x="4345" y="4426"/>
                    <a:pt x="4300" y="4380"/>
                    <a:pt x="4242" y="4378"/>
                  </a:cubicBezTo>
                  <a:cubicBezTo>
                    <a:pt x="4240" y="4378"/>
                    <a:pt x="4238" y="4378"/>
                    <a:pt x="4236" y="4378"/>
                  </a:cubicBezTo>
                  <a:close/>
                  <a:moveTo>
                    <a:pt x="5860" y="4829"/>
                  </a:moveTo>
                  <a:cubicBezTo>
                    <a:pt x="5857" y="4829"/>
                    <a:pt x="5854" y="4830"/>
                    <a:pt x="5850" y="4830"/>
                  </a:cubicBezTo>
                  <a:cubicBezTo>
                    <a:pt x="5781" y="4838"/>
                    <a:pt x="5707" y="4847"/>
                    <a:pt x="5636" y="4859"/>
                  </a:cubicBezTo>
                  <a:cubicBezTo>
                    <a:pt x="5578" y="4869"/>
                    <a:pt x="5541" y="4925"/>
                    <a:pt x="5551" y="4979"/>
                  </a:cubicBezTo>
                  <a:cubicBezTo>
                    <a:pt x="5558" y="5027"/>
                    <a:pt x="5605" y="5064"/>
                    <a:pt x="5653" y="5064"/>
                  </a:cubicBezTo>
                  <a:lnTo>
                    <a:pt x="5672" y="5064"/>
                  </a:lnTo>
                  <a:cubicBezTo>
                    <a:pt x="5740" y="5052"/>
                    <a:pt x="5808" y="5043"/>
                    <a:pt x="5869" y="5037"/>
                  </a:cubicBezTo>
                  <a:cubicBezTo>
                    <a:pt x="5927" y="5033"/>
                    <a:pt x="5970" y="4981"/>
                    <a:pt x="5964" y="4925"/>
                  </a:cubicBezTo>
                  <a:cubicBezTo>
                    <a:pt x="5959" y="4870"/>
                    <a:pt x="5912" y="4829"/>
                    <a:pt x="5860" y="4829"/>
                  </a:cubicBezTo>
                  <a:close/>
                  <a:moveTo>
                    <a:pt x="6479" y="4877"/>
                  </a:moveTo>
                  <a:cubicBezTo>
                    <a:pt x="6432" y="4877"/>
                    <a:pt x="6389" y="4906"/>
                    <a:pt x="6378" y="4954"/>
                  </a:cubicBezTo>
                  <a:cubicBezTo>
                    <a:pt x="6362" y="5008"/>
                    <a:pt x="6395" y="5066"/>
                    <a:pt x="6449" y="5081"/>
                  </a:cubicBezTo>
                  <a:cubicBezTo>
                    <a:pt x="6513" y="5099"/>
                    <a:pt x="6573" y="5120"/>
                    <a:pt x="6631" y="5147"/>
                  </a:cubicBezTo>
                  <a:cubicBezTo>
                    <a:pt x="6646" y="5153"/>
                    <a:pt x="6660" y="5157"/>
                    <a:pt x="6675" y="5157"/>
                  </a:cubicBezTo>
                  <a:cubicBezTo>
                    <a:pt x="6712" y="5157"/>
                    <a:pt x="6752" y="5131"/>
                    <a:pt x="6768" y="5093"/>
                  </a:cubicBezTo>
                  <a:cubicBezTo>
                    <a:pt x="6791" y="5041"/>
                    <a:pt x="6768" y="4979"/>
                    <a:pt x="6716" y="4956"/>
                  </a:cubicBezTo>
                  <a:cubicBezTo>
                    <a:pt x="6648" y="4927"/>
                    <a:pt x="6579" y="4900"/>
                    <a:pt x="6505" y="4880"/>
                  </a:cubicBezTo>
                  <a:cubicBezTo>
                    <a:pt x="6496" y="4878"/>
                    <a:pt x="6487" y="4877"/>
                    <a:pt x="6479" y="4877"/>
                  </a:cubicBezTo>
                  <a:close/>
                  <a:moveTo>
                    <a:pt x="5054" y="5021"/>
                  </a:moveTo>
                  <a:cubicBezTo>
                    <a:pt x="5042" y="5021"/>
                    <a:pt x="5031" y="5023"/>
                    <a:pt x="5019" y="5027"/>
                  </a:cubicBezTo>
                  <a:lnTo>
                    <a:pt x="4977" y="5043"/>
                  </a:lnTo>
                  <a:cubicBezTo>
                    <a:pt x="4923" y="5062"/>
                    <a:pt x="4872" y="5081"/>
                    <a:pt x="4822" y="5101"/>
                  </a:cubicBezTo>
                  <a:cubicBezTo>
                    <a:pt x="4766" y="5122"/>
                    <a:pt x="4739" y="5182"/>
                    <a:pt x="4762" y="5236"/>
                  </a:cubicBezTo>
                  <a:cubicBezTo>
                    <a:pt x="4776" y="5278"/>
                    <a:pt x="4816" y="5303"/>
                    <a:pt x="4859" y="5303"/>
                  </a:cubicBezTo>
                  <a:cubicBezTo>
                    <a:pt x="4870" y="5303"/>
                    <a:pt x="4882" y="5301"/>
                    <a:pt x="4896" y="5294"/>
                  </a:cubicBezTo>
                  <a:cubicBezTo>
                    <a:pt x="4948" y="5274"/>
                    <a:pt x="4996" y="5255"/>
                    <a:pt x="5046" y="5238"/>
                  </a:cubicBezTo>
                  <a:lnTo>
                    <a:pt x="5089" y="5222"/>
                  </a:lnTo>
                  <a:cubicBezTo>
                    <a:pt x="5143" y="5203"/>
                    <a:pt x="5172" y="5143"/>
                    <a:pt x="5153" y="5091"/>
                  </a:cubicBezTo>
                  <a:cubicBezTo>
                    <a:pt x="5137" y="5048"/>
                    <a:pt x="5097" y="5021"/>
                    <a:pt x="5054" y="5021"/>
                  </a:cubicBezTo>
                  <a:close/>
                  <a:moveTo>
                    <a:pt x="4308" y="5207"/>
                  </a:moveTo>
                  <a:cubicBezTo>
                    <a:pt x="4302" y="5207"/>
                    <a:pt x="4295" y="5207"/>
                    <a:pt x="4289" y="5209"/>
                  </a:cubicBezTo>
                  <a:cubicBezTo>
                    <a:pt x="4233" y="5218"/>
                    <a:pt x="4196" y="5274"/>
                    <a:pt x="4206" y="5330"/>
                  </a:cubicBezTo>
                  <a:lnTo>
                    <a:pt x="4213" y="5365"/>
                  </a:lnTo>
                  <a:cubicBezTo>
                    <a:pt x="4159" y="5392"/>
                    <a:pt x="4105" y="5419"/>
                    <a:pt x="4051" y="5448"/>
                  </a:cubicBezTo>
                  <a:cubicBezTo>
                    <a:pt x="4001" y="5475"/>
                    <a:pt x="3982" y="5537"/>
                    <a:pt x="4009" y="5587"/>
                  </a:cubicBezTo>
                  <a:cubicBezTo>
                    <a:pt x="4024" y="5624"/>
                    <a:pt x="4061" y="5643"/>
                    <a:pt x="4099" y="5643"/>
                  </a:cubicBezTo>
                  <a:cubicBezTo>
                    <a:pt x="4117" y="5643"/>
                    <a:pt x="4134" y="5642"/>
                    <a:pt x="4146" y="5630"/>
                  </a:cubicBezTo>
                  <a:cubicBezTo>
                    <a:pt x="4186" y="5609"/>
                    <a:pt x="4225" y="5587"/>
                    <a:pt x="4266" y="5568"/>
                  </a:cubicBezTo>
                  <a:cubicBezTo>
                    <a:pt x="4286" y="5598"/>
                    <a:pt x="4317" y="5616"/>
                    <a:pt x="4352" y="5616"/>
                  </a:cubicBezTo>
                  <a:cubicBezTo>
                    <a:pt x="4360" y="5616"/>
                    <a:pt x="4369" y="5615"/>
                    <a:pt x="4378" y="5613"/>
                  </a:cubicBezTo>
                  <a:cubicBezTo>
                    <a:pt x="4434" y="5601"/>
                    <a:pt x="4467" y="5543"/>
                    <a:pt x="4453" y="5487"/>
                  </a:cubicBezTo>
                  <a:cubicBezTo>
                    <a:pt x="4436" y="5423"/>
                    <a:pt x="4420" y="5356"/>
                    <a:pt x="4409" y="5292"/>
                  </a:cubicBezTo>
                  <a:cubicBezTo>
                    <a:pt x="4400" y="5242"/>
                    <a:pt x="4356" y="5207"/>
                    <a:pt x="4308" y="5207"/>
                  </a:cubicBezTo>
                  <a:close/>
                  <a:moveTo>
                    <a:pt x="7157" y="5330"/>
                  </a:moveTo>
                  <a:cubicBezTo>
                    <a:pt x="7136" y="5330"/>
                    <a:pt x="7115" y="5336"/>
                    <a:pt x="7096" y="5350"/>
                  </a:cubicBezTo>
                  <a:cubicBezTo>
                    <a:pt x="7050" y="5383"/>
                    <a:pt x="7038" y="5448"/>
                    <a:pt x="7073" y="5495"/>
                  </a:cubicBezTo>
                  <a:cubicBezTo>
                    <a:pt x="7102" y="5535"/>
                    <a:pt x="7125" y="5578"/>
                    <a:pt x="7147" y="5622"/>
                  </a:cubicBezTo>
                  <a:cubicBezTo>
                    <a:pt x="7152" y="5634"/>
                    <a:pt x="7156" y="5643"/>
                    <a:pt x="7162" y="5655"/>
                  </a:cubicBezTo>
                  <a:cubicBezTo>
                    <a:pt x="7180" y="5698"/>
                    <a:pt x="7218" y="5721"/>
                    <a:pt x="7259" y="5721"/>
                  </a:cubicBezTo>
                  <a:cubicBezTo>
                    <a:pt x="7270" y="5721"/>
                    <a:pt x="7286" y="5719"/>
                    <a:pt x="7299" y="5711"/>
                  </a:cubicBezTo>
                  <a:cubicBezTo>
                    <a:pt x="7353" y="5690"/>
                    <a:pt x="7377" y="5630"/>
                    <a:pt x="7355" y="5576"/>
                  </a:cubicBezTo>
                  <a:cubicBezTo>
                    <a:pt x="7348" y="5562"/>
                    <a:pt x="7344" y="5547"/>
                    <a:pt x="7336" y="5533"/>
                  </a:cubicBezTo>
                  <a:cubicBezTo>
                    <a:pt x="7309" y="5477"/>
                    <a:pt x="7278" y="5423"/>
                    <a:pt x="7241" y="5373"/>
                  </a:cubicBezTo>
                  <a:cubicBezTo>
                    <a:pt x="7221" y="5345"/>
                    <a:pt x="7190" y="5330"/>
                    <a:pt x="7157" y="5330"/>
                  </a:cubicBezTo>
                  <a:close/>
                  <a:moveTo>
                    <a:pt x="3557" y="5745"/>
                  </a:moveTo>
                  <a:cubicBezTo>
                    <a:pt x="3538" y="5745"/>
                    <a:pt x="3519" y="5751"/>
                    <a:pt x="3502" y="5761"/>
                  </a:cubicBezTo>
                  <a:cubicBezTo>
                    <a:pt x="3444" y="5800"/>
                    <a:pt x="3384" y="5839"/>
                    <a:pt x="3326" y="5877"/>
                  </a:cubicBezTo>
                  <a:cubicBezTo>
                    <a:pt x="3278" y="5910"/>
                    <a:pt x="3267" y="5974"/>
                    <a:pt x="3297" y="6022"/>
                  </a:cubicBezTo>
                  <a:cubicBezTo>
                    <a:pt x="3317" y="6051"/>
                    <a:pt x="3352" y="6069"/>
                    <a:pt x="3384" y="6069"/>
                  </a:cubicBezTo>
                  <a:cubicBezTo>
                    <a:pt x="3404" y="6069"/>
                    <a:pt x="3425" y="6065"/>
                    <a:pt x="3440" y="6049"/>
                  </a:cubicBezTo>
                  <a:cubicBezTo>
                    <a:pt x="3496" y="6013"/>
                    <a:pt x="3554" y="5974"/>
                    <a:pt x="3612" y="5937"/>
                  </a:cubicBezTo>
                  <a:cubicBezTo>
                    <a:pt x="3663" y="5908"/>
                    <a:pt x="3676" y="5844"/>
                    <a:pt x="3645" y="5796"/>
                  </a:cubicBezTo>
                  <a:cubicBezTo>
                    <a:pt x="3626" y="5763"/>
                    <a:pt x="3592" y="5745"/>
                    <a:pt x="3557" y="5745"/>
                  </a:cubicBezTo>
                  <a:close/>
                  <a:moveTo>
                    <a:pt x="4573" y="5991"/>
                  </a:moveTo>
                  <a:cubicBezTo>
                    <a:pt x="4556" y="5991"/>
                    <a:pt x="4540" y="5995"/>
                    <a:pt x="4524" y="6003"/>
                  </a:cubicBezTo>
                  <a:cubicBezTo>
                    <a:pt x="4474" y="6030"/>
                    <a:pt x="4455" y="6092"/>
                    <a:pt x="4482" y="6144"/>
                  </a:cubicBezTo>
                  <a:cubicBezTo>
                    <a:pt x="4515" y="6210"/>
                    <a:pt x="4552" y="6272"/>
                    <a:pt x="4590" y="6331"/>
                  </a:cubicBezTo>
                  <a:cubicBezTo>
                    <a:pt x="4610" y="6364"/>
                    <a:pt x="4642" y="6380"/>
                    <a:pt x="4677" y="6380"/>
                  </a:cubicBezTo>
                  <a:cubicBezTo>
                    <a:pt x="4696" y="6380"/>
                    <a:pt x="4716" y="6376"/>
                    <a:pt x="4731" y="6360"/>
                  </a:cubicBezTo>
                  <a:cubicBezTo>
                    <a:pt x="4780" y="6331"/>
                    <a:pt x="4795" y="6268"/>
                    <a:pt x="4764" y="6219"/>
                  </a:cubicBezTo>
                  <a:cubicBezTo>
                    <a:pt x="4729" y="6165"/>
                    <a:pt x="4696" y="6107"/>
                    <a:pt x="4664" y="6047"/>
                  </a:cubicBezTo>
                  <a:cubicBezTo>
                    <a:pt x="4646" y="6011"/>
                    <a:pt x="4610" y="5991"/>
                    <a:pt x="4573" y="5991"/>
                  </a:cubicBezTo>
                  <a:close/>
                  <a:moveTo>
                    <a:pt x="7291" y="6124"/>
                  </a:moveTo>
                  <a:cubicBezTo>
                    <a:pt x="7244" y="6124"/>
                    <a:pt x="7201" y="6154"/>
                    <a:pt x="7189" y="6202"/>
                  </a:cubicBezTo>
                  <a:cubicBezTo>
                    <a:pt x="7172" y="6262"/>
                    <a:pt x="7151" y="6322"/>
                    <a:pt x="7124" y="6380"/>
                  </a:cubicBezTo>
                  <a:cubicBezTo>
                    <a:pt x="7100" y="6430"/>
                    <a:pt x="7122" y="6494"/>
                    <a:pt x="7174" y="6519"/>
                  </a:cubicBezTo>
                  <a:cubicBezTo>
                    <a:pt x="7189" y="6525"/>
                    <a:pt x="7203" y="6527"/>
                    <a:pt x="7218" y="6527"/>
                  </a:cubicBezTo>
                  <a:cubicBezTo>
                    <a:pt x="7257" y="6527"/>
                    <a:pt x="7295" y="6505"/>
                    <a:pt x="7315" y="6467"/>
                  </a:cubicBezTo>
                  <a:cubicBezTo>
                    <a:pt x="7346" y="6397"/>
                    <a:pt x="7373" y="6328"/>
                    <a:pt x="7392" y="6254"/>
                  </a:cubicBezTo>
                  <a:cubicBezTo>
                    <a:pt x="7406" y="6200"/>
                    <a:pt x="7373" y="6142"/>
                    <a:pt x="7317" y="6127"/>
                  </a:cubicBezTo>
                  <a:cubicBezTo>
                    <a:pt x="7308" y="6125"/>
                    <a:pt x="7300" y="6124"/>
                    <a:pt x="7291" y="6124"/>
                  </a:cubicBezTo>
                  <a:close/>
                  <a:moveTo>
                    <a:pt x="2880" y="6229"/>
                  </a:moveTo>
                  <a:cubicBezTo>
                    <a:pt x="2857" y="6229"/>
                    <a:pt x="2834" y="6237"/>
                    <a:pt x="2814" y="6252"/>
                  </a:cubicBezTo>
                  <a:cubicBezTo>
                    <a:pt x="2758" y="6297"/>
                    <a:pt x="2704" y="6339"/>
                    <a:pt x="2650" y="6386"/>
                  </a:cubicBezTo>
                  <a:cubicBezTo>
                    <a:pt x="2608" y="6424"/>
                    <a:pt x="2602" y="6490"/>
                    <a:pt x="2639" y="6532"/>
                  </a:cubicBezTo>
                  <a:cubicBezTo>
                    <a:pt x="2658" y="6557"/>
                    <a:pt x="2689" y="6569"/>
                    <a:pt x="2718" y="6569"/>
                  </a:cubicBezTo>
                  <a:cubicBezTo>
                    <a:pt x="2743" y="6569"/>
                    <a:pt x="2766" y="6559"/>
                    <a:pt x="2783" y="6544"/>
                  </a:cubicBezTo>
                  <a:cubicBezTo>
                    <a:pt x="2836" y="6500"/>
                    <a:pt x="2890" y="6457"/>
                    <a:pt x="2942" y="6414"/>
                  </a:cubicBezTo>
                  <a:cubicBezTo>
                    <a:pt x="2988" y="6380"/>
                    <a:pt x="2996" y="6314"/>
                    <a:pt x="2959" y="6270"/>
                  </a:cubicBezTo>
                  <a:cubicBezTo>
                    <a:pt x="2940" y="6243"/>
                    <a:pt x="2911" y="6229"/>
                    <a:pt x="2880" y="6229"/>
                  </a:cubicBezTo>
                  <a:close/>
                  <a:moveTo>
                    <a:pt x="5089" y="6633"/>
                  </a:moveTo>
                  <a:cubicBezTo>
                    <a:pt x="5059" y="6633"/>
                    <a:pt x="5029" y="6646"/>
                    <a:pt x="5008" y="6671"/>
                  </a:cubicBezTo>
                  <a:cubicBezTo>
                    <a:pt x="4971" y="6718"/>
                    <a:pt x="4979" y="6784"/>
                    <a:pt x="5025" y="6820"/>
                  </a:cubicBezTo>
                  <a:cubicBezTo>
                    <a:pt x="5083" y="6867"/>
                    <a:pt x="5141" y="6909"/>
                    <a:pt x="5203" y="6948"/>
                  </a:cubicBezTo>
                  <a:cubicBezTo>
                    <a:pt x="5220" y="6959"/>
                    <a:pt x="5239" y="6965"/>
                    <a:pt x="5259" y="6965"/>
                  </a:cubicBezTo>
                  <a:cubicBezTo>
                    <a:pt x="5294" y="6965"/>
                    <a:pt x="5326" y="6948"/>
                    <a:pt x="5348" y="6911"/>
                  </a:cubicBezTo>
                  <a:cubicBezTo>
                    <a:pt x="5377" y="6863"/>
                    <a:pt x="5363" y="6801"/>
                    <a:pt x="5315" y="6768"/>
                  </a:cubicBezTo>
                  <a:cubicBezTo>
                    <a:pt x="5259" y="6735"/>
                    <a:pt x="5207" y="6697"/>
                    <a:pt x="5154" y="6656"/>
                  </a:cubicBezTo>
                  <a:cubicBezTo>
                    <a:pt x="5135" y="6640"/>
                    <a:pt x="5112" y="6633"/>
                    <a:pt x="5089" y="6633"/>
                  </a:cubicBezTo>
                  <a:close/>
                  <a:moveTo>
                    <a:pt x="6826" y="6797"/>
                  </a:moveTo>
                  <a:cubicBezTo>
                    <a:pt x="6805" y="6797"/>
                    <a:pt x="6783" y="6804"/>
                    <a:pt x="6764" y="6818"/>
                  </a:cubicBezTo>
                  <a:cubicBezTo>
                    <a:pt x="6714" y="6857"/>
                    <a:pt x="6658" y="6888"/>
                    <a:pt x="6602" y="6915"/>
                  </a:cubicBezTo>
                  <a:cubicBezTo>
                    <a:pt x="6552" y="6938"/>
                    <a:pt x="6530" y="7002"/>
                    <a:pt x="6553" y="7052"/>
                  </a:cubicBezTo>
                  <a:cubicBezTo>
                    <a:pt x="6571" y="7091"/>
                    <a:pt x="6609" y="7112"/>
                    <a:pt x="6648" y="7112"/>
                  </a:cubicBezTo>
                  <a:cubicBezTo>
                    <a:pt x="6664" y="7112"/>
                    <a:pt x="6679" y="7106"/>
                    <a:pt x="6691" y="7100"/>
                  </a:cubicBezTo>
                  <a:cubicBezTo>
                    <a:pt x="6758" y="7070"/>
                    <a:pt x="6824" y="7031"/>
                    <a:pt x="6888" y="6985"/>
                  </a:cubicBezTo>
                  <a:cubicBezTo>
                    <a:pt x="6932" y="6950"/>
                    <a:pt x="6942" y="6886"/>
                    <a:pt x="6909" y="6840"/>
                  </a:cubicBezTo>
                  <a:cubicBezTo>
                    <a:pt x="6888" y="6812"/>
                    <a:pt x="6857" y="6797"/>
                    <a:pt x="6826" y="6797"/>
                  </a:cubicBezTo>
                  <a:close/>
                  <a:moveTo>
                    <a:pt x="2256" y="6778"/>
                  </a:moveTo>
                  <a:cubicBezTo>
                    <a:pt x="2230" y="6778"/>
                    <a:pt x="2204" y="6788"/>
                    <a:pt x="2184" y="6809"/>
                  </a:cubicBezTo>
                  <a:cubicBezTo>
                    <a:pt x="2134" y="6859"/>
                    <a:pt x="2082" y="6907"/>
                    <a:pt x="2034" y="6957"/>
                  </a:cubicBezTo>
                  <a:cubicBezTo>
                    <a:pt x="1995" y="6998"/>
                    <a:pt x="1995" y="7064"/>
                    <a:pt x="2038" y="7104"/>
                  </a:cubicBezTo>
                  <a:cubicBezTo>
                    <a:pt x="2057" y="7124"/>
                    <a:pt x="2082" y="7133"/>
                    <a:pt x="2109" y="7133"/>
                  </a:cubicBezTo>
                  <a:cubicBezTo>
                    <a:pt x="2136" y="7133"/>
                    <a:pt x="2163" y="7124"/>
                    <a:pt x="2184" y="7102"/>
                  </a:cubicBezTo>
                  <a:lnTo>
                    <a:pt x="2329" y="6957"/>
                  </a:lnTo>
                  <a:cubicBezTo>
                    <a:pt x="2370" y="6917"/>
                    <a:pt x="2372" y="6851"/>
                    <a:pt x="2331" y="6811"/>
                  </a:cubicBezTo>
                  <a:cubicBezTo>
                    <a:pt x="2311" y="6789"/>
                    <a:pt x="2283" y="6778"/>
                    <a:pt x="2256" y="6778"/>
                  </a:cubicBezTo>
                  <a:close/>
                  <a:moveTo>
                    <a:pt x="5837" y="6986"/>
                  </a:moveTo>
                  <a:cubicBezTo>
                    <a:pt x="5787" y="6986"/>
                    <a:pt x="5744" y="7022"/>
                    <a:pt x="5734" y="7071"/>
                  </a:cubicBezTo>
                  <a:cubicBezTo>
                    <a:pt x="5723" y="7129"/>
                    <a:pt x="5761" y="7182"/>
                    <a:pt x="5817" y="7195"/>
                  </a:cubicBezTo>
                  <a:cubicBezTo>
                    <a:pt x="5889" y="7209"/>
                    <a:pt x="5964" y="7218"/>
                    <a:pt x="6036" y="7224"/>
                  </a:cubicBezTo>
                  <a:lnTo>
                    <a:pt x="6041" y="7224"/>
                  </a:lnTo>
                  <a:cubicBezTo>
                    <a:pt x="6095" y="7224"/>
                    <a:pt x="6140" y="7180"/>
                    <a:pt x="6148" y="7122"/>
                  </a:cubicBezTo>
                  <a:cubicBezTo>
                    <a:pt x="6150" y="7066"/>
                    <a:pt x="6107" y="7015"/>
                    <a:pt x="6049" y="7014"/>
                  </a:cubicBezTo>
                  <a:cubicBezTo>
                    <a:pt x="5985" y="7010"/>
                    <a:pt x="5922" y="7002"/>
                    <a:pt x="5858" y="6988"/>
                  </a:cubicBezTo>
                  <a:cubicBezTo>
                    <a:pt x="5851" y="6987"/>
                    <a:pt x="5844" y="6986"/>
                    <a:pt x="5837" y="6986"/>
                  </a:cubicBezTo>
                  <a:close/>
                  <a:moveTo>
                    <a:pt x="1693" y="7390"/>
                  </a:moveTo>
                  <a:cubicBezTo>
                    <a:pt x="1662" y="7390"/>
                    <a:pt x="1631" y="7404"/>
                    <a:pt x="1611" y="7429"/>
                  </a:cubicBezTo>
                  <a:cubicBezTo>
                    <a:pt x="1566" y="7485"/>
                    <a:pt x="1522" y="7537"/>
                    <a:pt x="1479" y="7593"/>
                  </a:cubicBezTo>
                  <a:cubicBezTo>
                    <a:pt x="1442" y="7636"/>
                    <a:pt x="1450" y="7701"/>
                    <a:pt x="1495" y="7738"/>
                  </a:cubicBezTo>
                  <a:cubicBezTo>
                    <a:pt x="1516" y="7752"/>
                    <a:pt x="1539" y="7759"/>
                    <a:pt x="1560" y="7759"/>
                  </a:cubicBezTo>
                  <a:cubicBezTo>
                    <a:pt x="1591" y="7759"/>
                    <a:pt x="1624" y="7748"/>
                    <a:pt x="1645" y="7721"/>
                  </a:cubicBezTo>
                  <a:cubicBezTo>
                    <a:pt x="1686" y="7667"/>
                    <a:pt x="1730" y="7614"/>
                    <a:pt x="1773" y="7562"/>
                  </a:cubicBezTo>
                  <a:cubicBezTo>
                    <a:pt x="1810" y="7516"/>
                    <a:pt x="1802" y="7450"/>
                    <a:pt x="1759" y="7414"/>
                  </a:cubicBezTo>
                  <a:cubicBezTo>
                    <a:pt x="1739" y="7398"/>
                    <a:pt x="1716" y="7390"/>
                    <a:pt x="1693" y="7390"/>
                  </a:cubicBezTo>
                  <a:close/>
                  <a:moveTo>
                    <a:pt x="1196" y="8059"/>
                  </a:moveTo>
                  <a:cubicBezTo>
                    <a:pt x="1162" y="8059"/>
                    <a:pt x="1129" y="8075"/>
                    <a:pt x="1110" y="8105"/>
                  </a:cubicBezTo>
                  <a:cubicBezTo>
                    <a:pt x="1071" y="8163"/>
                    <a:pt x="1035" y="8221"/>
                    <a:pt x="996" y="8281"/>
                  </a:cubicBezTo>
                  <a:cubicBezTo>
                    <a:pt x="965" y="8329"/>
                    <a:pt x="979" y="8393"/>
                    <a:pt x="1027" y="8424"/>
                  </a:cubicBezTo>
                  <a:cubicBezTo>
                    <a:pt x="1044" y="8436"/>
                    <a:pt x="1064" y="8442"/>
                    <a:pt x="1083" y="8442"/>
                  </a:cubicBezTo>
                  <a:cubicBezTo>
                    <a:pt x="1116" y="8442"/>
                    <a:pt x="1151" y="8422"/>
                    <a:pt x="1172" y="8393"/>
                  </a:cubicBezTo>
                  <a:cubicBezTo>
                    <a:pt x="1209" y="8335"/>
                    <a:pt x="1245" y="8279"/>
                    <a:pt x="1284" y="8221"/>
                  </a:cubicBezTo>
                  <a:cubicBezTo>
                    <a:pt x="1315" y="8173"/>
                    <a:pt x="1303" y="8107"/>
                    <a:pt x="1255" y="8076"/>
                  </a:cubicBezTo>
                  <a:cubicBezTo>
                    <a:pt x="1237" y="8065"/>
                    <a:pt x="1216" y="8059"/>
                    <a:pt x="1196" y="8059"/>
                  </a:cubicBezTo>
                  <a:close/>
                  <a:moveTo>
                    <a:pt x="768" y="8771"/>
                  </a:moveTo>
                  <a:cubicBezTo>
                    <a:pt x="732" y="8771"/>
                    <a:pt x="696" y="8792"/>
                    <a:pt x="677" y="8828"/>
                  </a:cubicBezTo>
                  <a:lnTo>
                    <a:pt x="583" y="9015"/>
                  </a:lnTo>
                  <a:cubicBezTo>
                    <a:pt x="559" y="9070"/>
                    <a:pt x="581" y="9131"/>
                    <a:pt x="631" y="9156"/>
                  </a:cubicBezTo>
                  <a:cubicBezTo>
                    <a:pt x="646" y="9162"/>
                    <a:pt x="662" y="9166"/>
                    <a:pt x="677" y="9166"/>
                  </a:cubicBezTo>
                  <a:cubicBezTo>
                    <a:pt x="716" y="9166"/>
                    <a:pt x="753" y="9143"/>
                    <a:pt x="768" y="9108"/>
                  </a:cubicBezTo>
                  <a:cubicBezTo>
                    <a:pt x="797" y="9044"/>
                    <a:pt x="828" y="8985"/>
                    <a:pt x="861" y="8925"/>
                  </a:cubicBezTo>
                  <a:cubicBezTo>
                    <a:pt x="886" y="8872"/>
                    <a:pt x="867" y="8811"/>
                    <a:pt x="816" y="8784"/>
                  </a:cubicBezTo>
                  <a:cubicBezTo>
                    <a:pt x="801" y="8775"/>
                    <a:pt x="785" y="8771"/>
                    <a:pt x="768" y="8771"/>
                  </a:cubicBezTo>
                  <a:close/>
                  <a:moveTo>
                    <a:pt x="423" y="9528"/>
                  </a:moveTo>
                  <a:cubicBezTo>
                    <a:pt x="382" y="9528"/>
                    <a:pt x="344" y="9552"/>
                    <a:pt x="327" y="9593"/>
                  </a:cubicBezTo>
                  <a:cubicBezTo>
                    <a:pt x="300" y="9659"/>
                    <a:pt x="275" y="9727"/>
                    <a:pt x="252" y="9790"/>
                  </a:cubicBezTo>
                  <a:cubicBezTo>
                    <a:pt x="233" y="9844"/>
                    <a:pt x="262" y="9904"/>
                    <a:pt x="314" y="9924"/>
                  </a:cubicBezTo>
                  <a:cubicBezTo>
                    <a:pt x="327" y="9929"/>
                    <a:pt x="339" y="9931"/>
                    <a:pt x="351" y="9931"/>
                  </a:cubicBezTo>
                  <a:cubicBezTo>
                    <a:pt x="395" y="9931"/>
                    <a:pt x="432" y="9904"/>
                    <a:pt x="447" y="9864"/>
                  </a:cubicBezTo>
                  <a:cubicBezTo>
                    <a:pt x="472" y="9798"/>
                    <a:pt x="496" y="9732"/>
                    <a:pt x="521" y="9670"/>
                  </a:cubicBezTo>
                  <a:cubicBezTo>
                    <a:pt x="542" y="9616"/>
                    <a:pt x="515" y="9556"/>
                    <a:pt x="463" y="9535"/>
                  </a:cubicBezTo>
                  <a:cubicBezTo>
                    <a:pt x="450" y="9530"/>
                    <a:pt x="436" y="9528"/>
                    <a:pt x="423" y="9528"/>
                  </a:cubicBezTo>
                  <a:close/>
                  <a:moveTo>
                    <a:pt x="163" y="10318"/>
                  </a:moveTo>
                  <a:cubicBezTo>
                    <a:pt x="118" y="10318"/>
                    <a:pt x="76" y="10348"/>
                    <a:pt x="63" y="10395"/>
                  </a:cubicBezTo>
                  <a:cubicBezTo>
                    <a:pt x="45" y="10463"/>
                    <a:pt x="30" y="10532"/>
                    <a:pt x="12" y="10600"/>
                  </a:cubicBezTo>
                  <a:cubicBezTo>
                    <a:pt x="1" y="10656"/>
                    <a:pt x="34" y="10714"/>
                    <a:pt x="90" y="10726"/>
                  </a:cubicBezTo>
                  <a:cubicBezTo>
                    <a:pt x="97" y="10727"/>
                    <a:pt x="107" y="10727"/>
                    <a:pt x="115" y="10727"/>
                  </a:cubicBezTo>
                  <a:cubicBezTo>
                    <a:pt x="163" y="10727"/>
                    <a:pt x="204" y="10697"/>
                    <a:pt x="213" y="10648"/>
                  </a:cubicBezTo>
                  <a:cubicBezTo>
                    <a:pt x="231" y="10583"/>
                    <a:pt x="246" y="10515"/>
                    <a:pt x="264" y="10451"/>
                  </a:cubicBezTo>
                  <a:cubicBezTo>
                    <a:pt x="281" y="10395"/>
                    <a:pt x="246" y="10337"/>
                    <a:pt x="190" y="10322"/>
                  </a:cubicBezTo>
                  <a:cubicBezTo>
                    <a:pt x="181" y="10319"/>
                    <a:pt x="172" y="10318"/>
                    <a:pt x="163" y="103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4"/>
            <p:cNvSpPr/>
            <p:nvPr/>
          </p:nvSpPr>
          <p:spPr>
            <a:xfrm>
              <a:off x="7432341" y="-692950"/>
              <a:ext cx="1165822" cy="1003229"/>
            </a:xfrm>
            <a:custGeom>
              <a:avLst/>
              <a:gdLst/>
              <a:ahLst/>
              <a:cxnLst/>
              <a:rect l="l" t="t" r="r" b="b"/>
              <a:pathLst>
                <a:path w="11804" h="10158" extrusionOk="0">
                  <a:moveTo>
                    <a:pt x="445" y="0"/>
                  </a:moveTo>
                  <a:cubicBezTo>
                    <a:pt x="402" y="0"/>
                    <a:pt x="362" y="26"/>
                    <a:pt x="347" y="67"/>
                  </a:cubicBezTo>
                  <a:cubicBezTo>
                    <a:pt x="320" y="134"/>
                    <a:pt x="296" y="200"/>
                    <a:pt x="275" y="267"/>
                  </a:cubicBezTo>
                  <a:cubicBezTo>
                    <a:pt x="256" y="322"/>
                    <a:pt x="285" y="380"/>
                    <a:pt x="339" y="399"/>
                  </a:cubicBezTo>
                  <a:cubicBezTo>
                    <a:pt x="352" y="401"/>
                    <a:pt x="362" y="403"/>
                    <a:pt x="374" y="403"/>
                  </a:cubicBezTo>
                  <a:cubicBezTo>
                    <a:pt x="420" y="403"/>
                    <a:pt x="459" y="376"/>
                    <a:pt x="474" y="333"/>
                  </a:cubicBezTo>
                  <a:cubicBezTo>
                    <a:pt x="494" y="269"/>
                    <a:pt x="519" y="204"/>
                    <a:pt x="542" y="142"/>
                  </a:cubicBezTo>
                  <a:cubicBezTo>
                    <a:pt x="561" y="86"/>
                    <a:pt x="538" y="26"/>
                    <a:pt x="482" y="7"/>
                  </a:cubicBezTo>
                  <a:cubicBezTo>
                    <a:pt x="470" y="2"/>
                    <a:pt x="457" y="0"/>
                    <a:pt x="445" y="0"/>
                  </a:cubicBezTo>
                  <a:close/>
                  <a:moveTo>
                    <a:pt x="215" y="797"/>
                  </a:moveTo>
                  <a:cubicBezTo>
                    <a:pt x="165" y="797"/>
                    <a:pt x="121" y="832"/>
                    <a:pt x="109" y="882"/>
                  </a:cubicBezTo>
                  <a:cubicBezTo>
                    <a:pt x="95" y="950"/>
                    <a:pt x="84" y="1019"/>
                    <a:pt x="70" y="1089"/>
                  </a:cubicBezTo>
                  <a:cubicBezTo>
                    <a:pt x="65" y="1145"/>
                    <a:pt x="103" y="1197"/>
                    <a:pt x="157" y="1207"/>
                  </a:cubicBezTo>
                  <a:cubicBezTo>
                    <a:pt x="163" y="1210"/>
                    <a:pt x="171" y="1210"/>
                    <a:pt x="175" y="1210"/>
                  </a:cubicBezTo>
                  <a:cubicBezTo>
                    <a:pt x="227" y="1210"/>
                    <a:pt x="269" y="1174"/>
                    <a:pt x="279" y="1124"/>
                  </a:cubicBezTo>
                  <a:cubicBezTo>
                    <a:pt x="289" y="1056"/>
                    <a:pt x="300" y="990"/>
                    <a:pt x="316" y="923"/>
                  </a:cubicBezTo>
                  <a:cubicBezTo>
                    <a:pt x="325" y="865"/>
                    <a:pt x="289" y="810"/>
                    <a:pt x="233" y="799"/>
                  </a:cubicBezTo>
                  <a:cubicBezTo>
                    <a:pt x="227" y="798"/>
                    <a:pt x="221" y="797"/>
                    <a:pt x="215" y="797"/>
                  </a:cubicBezTo>
                  <a:close/>
                  <a:moveTo>
                    <a:pt x="113" y="1620"/>
                  </a:moveTo>
                  <a:cubicBezTo>
                    <a:pt x="57" y="1620"/>
                    <a:pt x="10" y="1662"/>
                    <a:pt x="9" y="1719"/>
                  </a:cubicBezTo>
                  <a:cubicBezTo>
                    <a:pt x="5" y="1792"/>
                    <a:pt x="1" y="1862"/>
                    <a:pt x="1" y="1931"/>
                  </a:cubicBezTo>
                  <a:cubicBezTo>
                    <a:pt x="1" y="1989"/>
                    <a:pt x="47" y="2038"/>
                    <a:pt x="105" y="2038"/>
                  </a:cubicBezTo>
                  <a:cubicBezTo>
                    <a:pt x="161" y="2038"/>
                    <a:pt x="206" y="1993"/>
                    <a:pt x="209" y="1935"/>
                  </a:cubicBezTo>
                  <a:cubicBezTo>
                    <a:pt x="211" y="1864"/>
                    <a:pt x="213" y="1796"/>
                    <a:pt x="217" y="1728"/>
                  </a:cubicBezTo>
                  <a:cubicBezTo>
                    <a:pt x="219" y="1670"/>
                    <a:pt x="175" y="1622"/>
                    <a:pt x="117" y="1620"/>
                  </a:cubicBezTo>
                  <a:cubicBezTo>
                    <a:pt x="115" y="1620"/>
                    <a:pt x="114" y="1620"/>
                    <a:pt x="113" y="1620"/>
                  </a:cubicBezTo>
                  <a:close/>
                  <a:moveTo>
                    <a:pt x="124" y="2453"/>
                  </a:moveTo>
                  <a:cubicBezTo>
                    <a:pt x="122" y="2453"/>
                    <a:pt x="119" y="2453"/>
                    <a:pt x="117" y="2453"/>
                  </a:cubicBezTo>
                  <a:cubicBezTo>
                    <a:pt x="59" y="2459"/>
                    <a:pt x="18" y="2509"/>
                    <a:pt x="24" y="2567"/>
                  </a:cubicBezTo>
                  <a:cubicBezTo>
                    <a:pt x="30" y="2637"/>
                    <a:pt x="38" y="2706"/>
                    <a:pt x="47" y="2778"/>
                  </a:cubicBezTo>
                  <a:cubicBezTo>
                    <a:pt x="55" y="2830"/>
                    <a:pt x="101" y="2868"/>
                    <a:pt x="152" y="2868"/>
                  </a:cubicBezTo>
                  <a:cubicBezTo>
                    <a:pt x="155" y="2868"/>
                    <a:pt x="161" y="2868"/>
                    <a:pt x="163" y="2866"/>
                  </a:cubicBezTo>
                  <a:cubicBezTo>
                    <a:pt x="219" y="2859"/>
                    <a:pt x="260" y="2809"/>
                    <a:pt x="252" y="2751"/>
                  </a:cubicBezTo>
                  <a:lnTo>
                    <a:pt x="231" y="2548"/>
                  </a:lnTo>
                  <a:cubicBezTo>
                    <a:pt x="227" y="2492"/>
                    <a:pt x="177" y="2453"/>
                    <a:pt x="124" y="2453"/>
                  </a:cubicBezTo>
                  <a:close/>
                  <a:moveTo>
                    <a:pt x="260" y="3275"/>
                  </a:moveTo>
                  <a:cubicBezTo>
                    <a:pt x="252" y="3275"/>
                    <a:pt x="244" y="3276"/>
                    <a:pt x="237" y="3278"/>
                  </a:cubicBezTo>
                  <a:cubicBezTo>
                    <a:pt x="180" y="3292"/>
                    <a:pt x="146" y="3348"/>
                    <a:pt x="157" y="3404"/>
                  </a:cubicBezTo>
                  <a:cubicBezTo>
                    <a:pt x="175" y="3471"/>
                    <a:pt x="192" y="3541"/>
                    <a:pt x="209" y="3608"/>
                  </a:cubicBezTo>
                  <a:cubicBezTo>
                    <a:pt x="221" y="3655"/>
                    <a:pt x="266" y="3686"/>
                    <a:pt x="310" y="3686"/>
                  </a:cubicBezTo>
                  <a:cubicBezTo>
                    <a:pt x="320" y="3686"/>
                    <a:pt x="329" y="3684"/>
                    <a:pt x="335" y="3680"/>
                  </a:cubicBezTo>
                  <a:cubicBezTo>
                    <a:pt x="391" y="3666"/>
                    <a:pt x="424" y="3608"/>
                    <a:pt x="410" y="3552"/>
                  </a:cubicBezTo>
                  <a:cubicBezTo>
                    <a:pt x="393" y="3487"/>
                    <a:pt x="376" y="3423"/>
                    <a:pt x="362" y="3355"/>
                  </a:cubicBezTo>
                  <a:cubicBezTo>
                    <a:pt x="349" y="3307"/>
                    <a:pt x="306" y="3275"/>
                    <a:pt x="260" y="3275"/>
                  </a:cubicBezTo>
                  <a:close/>
                  <a:moveTo>
                    <a:pt x="498" y="4070"/>
                  </a:moveTo>
                  <a:cubicBezTo>
                    <a:pt x="486" y="4070"/>
                    <a:pt x="474" y="4072"/>
                    <a:pt x="463" y="4076"/>
                  </a:cubicBezTo>
                  <a:cubicBezTo>
                    <a:pt x="407" y="4095"/>
                    <a:pt x="381" y="4157"/>
                    <a:pt x="399" y="4209"/>
                  </a:cubicBezTo>
                  <a:cubicBezTo>
                    <a:pt x="424" y="4277"/>
                    <a:pt x="447" y="4343"/>
                    <a:pt x="474" y="4408"/>
                  </a:cubicBezTo>
                  <a:cubicBezTo>
                    <a:pt x="492" y="4449"/>
                    <a:pt x="530" y="4472"/>
                    <a:pt x="571" y="4472"/>
                  </a:cubicBezTo>
                  <a:cubicBezTo>
                    <a:pt x="586" y="4472"/>
                    <a:pt x="598" y="4470"/>
                    <a:pt x="609" y="4466"/>
                  </a:cubicBezTo>
                  <a:cubicBezTo>
                    <a:pt x="664" y="4443"/>
                    <a:pt x="689" y="4383"/>
                    <a:pt x="667" y="4331"/>
                  </a:cubicBezTo>
                  <a:cubicBezTo>
                    <a:pt x="644" y="4267"/>
                    <a:pt x="619" y="4206"/>
                    <a:pt x="596" y="4140"/>
                  </a:cubicBezTo>
                  <a:cubicBezTo>
                    <a:pt x="581" y="4096"/>
                    <a:pt x="541" y="4070"/>
                    <a:pt x="498" y="4070"/>
                  </a:cubicBezTo>
                  <a:close/>
                  <a:moveTo>
                    <a:pt x="830" y="4836"/>
                  </a:moveTo>
                  <a:cubicBezTo>
                    <a:pt x="814" y="4836"/>
                    <a:pt x="798" y="4839"/>
                    <a:pt x="783" y="4847"/>
                  </a:cubicBezTo>
                  <a:cubicBezTo>
                    <a:pt x="733" y="4874"/>
                    <a:pt x="712" y="4936"/>
                    <a:pt x="739" y="4988"/>
                  </a:cubicBezTo>
                  <a:cubicBezTo>
                    <a:pt x="770" y="5050"/>
                    <a:pt x="803" y="5110"/>
                    <a:pt x="837" y="5174"/>
                  </a:cubicBezTo>
                  <a:cubicBezTo>
                    <a:pt x="857" y="5207"/>
                    <a:pt x="894" y="5226"/>
                    <a:pt x="928" y="5226"/>
                  </a:cubicBezTo>
                  <a:cubicBezTo>
                    <a:pt x="946" y="5226"/>
                    <a:pt x="963" y="5222"/>
                    <a:pt x="979" y="5216"/>
                  </a:cubicBezTo>
                  <a:cubicBezTo>
                    <a:pt x="1031" y="5187"/>
                    <a:pt x="1050" y="5125"/>
                    <a:pt x="1021" y="5075"/>
                  </a:cubicBezTo>
                  <a:cubicBezTo>
                    <a:pt x="986" y="5013"/>
                    <a:pt x="955" y="4953"/>
                    <a:pt x="924" y="4893"/>
                  </a:cubicBezTo>
                  <a:cubicBezTo>
                    <a:pt x="905" y="4858"/>
                    <a:pt x="868" y="4836"/>
                    <a:pt x="830" y="4836"/>
                  </a:cubicBezTo>
                  <a:close/>
                  <a:moveTo>
                    <a:pt x="1256" y="5550"/>
                  </a:moveTo>
                  <a:cubicBezTo>
                    <a:pt x="1236" y="5550"/>
                    <a:pt x="1215" y="5555"/>
                    <a:pt x="1197" y="5568"/>
                  </a:cubicBezTo>
                  <a:cubicBezTo>
                    <a:pt x="1151" y="5601"/>
                    <a:pt x="1139" y="5665"/>
                    <a:pt x="1170" y="5713"/>
                  </a:cubicBezTo>
                  <a:lnTo>
                    <a:pt x="1187" y="5736"/>
                  </a:lnTo>
                  <a:cubicBezTo>
                    <a:pt x="1222" y="5784"/>
                    <a:pt x="1255" y="5835"/>
                    <a:pt x="1292" y="5883"/>
                  </a:cubicBezTo>
                  <a:cubicBezTo>
                    <a:pt x="1311" y="5912"/>
                    <a:pt x="1344" y="5927"/>
                    <a:pt x="1377" y="5927"/>
                  </a:cubicBezTo>
                  <a:cubicBezTo>
                    <a:pt x="1396" y="5927"/>
                    <a:pt x="1417" y="5922"/>
                    <a:pt x="1437" y="5908"/>
                  </a:cubicBezTo>
                  <a:cubicBezTo>
                    <a:pt x="1485" y="5873"/>
                    <a:pt x="1495" y="5809"/>
                    <a:pt x="1460" y="5763"/>
                  </a:cubicBezTo>
                  <a:lnTo>
                    <a:pt x="1359" y="5618"/>
                  </a:lnTo>
                  <a:lnTo>
                    <a:pt x="1342" y="5593"/>
                  </a:lnTo>
                  <a:cubicBezTo>
                    <a:pt x="1321" y="5565"/>
                    <a:pt x="1289" y="5550"/>
                    <a:pt x="1256" y="5550"/>
                  </a:cubicBezTo>
                  <a:close/>
                  <a:moveTo>
                    <a:pt x="1759" y="6211"/>
                  </a:moveTo>
                  <a:cubicBezTo>
                    <a:pt x="1735" y="6211"/>
                    <a:pt x="1711" y="6219"/>
                    <a:pt x="1692" y="6236"/>
                  </a:cubicBezTo>
                  <a:cubicBezTo>
                    <a:pt x="1649" y="6275"/>
                    <a:pt x="1643" y="6339"/>
                    <a:pt x="1680" y="6383"/>
                  </a:cubicBezTo>
                  <a:cubicBezTo>
                    <a:pt x="1726" y="6436"/>
                    <a:pt x="1771" y="6488"/>
                    <a:pt x="1819" y="6540"/>
                  </a:cubicBezTo>
                  <a:cubicBezTo>
                    <a:pt x="1842" y="6563"/>
                    <a:pt x="1867" y="6575"/>
                    <a:pt x="1898" y="6575"/>
                  </a:cubicBezTo>
                  <a:cubicBezTo>
                    <a:pt x="1923" y="6575"/>
                    <a:pt x="1949" y="6565"/>
                    <a:pt x="1968" y="6550"/>
                  </a:cubicBezTo>
                  <a:cubicBezTo>
                    <a:pt x="2010" y="6511"/>
                    <a:pt x="2014" y="6447"/>
                    <a:pt x="1976" y="6403"/>
                  </a:cubicBezTo>
                  <a:cubicBezTo>
                    <a:pt x="1929" y="6352"/>
                    <a:pt x="1883" y="6302"/>
                    <a:pt x="1840" y="6248"/>
                  </a:cubicBezTo>
                  <a:cubicBezTo>
                    <a:pt x="1819" y="6224"/>
                    <a:pt x="1789" y="6211"/>
                    <a:pt x="1759" y="6211"/>
                  </a:cubicBezTo>
                  <a:close/>
                  <a:moveTo>
                    <a:pt x="2335" y="6812"/>
                  </a:moveTo>
                  <a:cubicBezTo>
                    <a:pt x="2307" y="6812"/>
                    <a:pt x="2278" y="6824"/>
                    <a:pt x="2258" y="6845"/>
                  </a:cubicBezTo>
                  <a:cubicBezTo>
                    <a:pt x="2219" y="6886"/>
                    <a:pt x="2221" y="6953"/>
                    <a:pt x="2262" y="6992"/>
                  </a:cubicBezTo>
                  <a:cubicBezTo>
                    <a:pt x="2314" y="7040"/>
                    <a:pt x="2364" y="7089"/>
                    <a:pt x="2416" y="7135"/>
                  </a:cubicBezTo>
                  <a:cubicBezTo>
                    <a:pt x="2436" y="7152"/>
                    <a:pt x="2463" y="7162"/>
                    <a:pt x="2488" y="7162"/>
                  </a:cubicBezTo>
                  <a:cubicBezTo>
                    <a:pt x="2517" y="7162"/>
                    <a:pt x="2546" y="7149"/>
                    <a:pt x="2561" y="7127"/>
                  </a:cubicBezTo>
                  <a:cubicBezTo>
                    <a:pt x="2600" y="7085"/>
                    <a:pt x="2598" y="7019"/>
                    <a:pt x="2555" y="6980"/>
                  </a:cubicBezTo>
                  <a:cubicBezTo>
                    <a:pt x="2503" y="6934"/>
                    <a:pt x="2455" y="6886"/>
                    <a:pt x="2405" y="6839"/>
                  </a:cubicBezTo>
                  <a:cubicBezTo>
                    <a:pt x="2386" y="6821"/>
                    <a:pt x="2361" y="6812"/>
                    <a:pt x="2335" y="6812"/>
                  </a:cubicBezTo>
                  <a:close/>
                  <a:moveTo>
                    <a:pt x="2967" y="7353"/>
                  </a:moveTo>
                  <a:cubicBezTo>
                    <a:pt x="2937" y="7353"/>
                    <a:pt x="2907" y="7367"/>
                    <a:pt x="2886" y="7392"/>
                  </a:cubicBezTo>
                  <a:cubicBezTo>
                    <a:pt x="2849" y="7436"/>
                    <a:pt x="2857" y="7502"/>
                    <a:pt x="2903" y="7537"/>
                  </a:cubicBezTo>
                  <a:cubicBezTo>
                    <a:pt x="2957" y="7581"/>
                    <a:pt x="3013" y="7626"/>
                    <a:pt x="3069" y="7666"/>
                  </a:cubicBezTo>
                  <a:cubicBezTo>
                    <a:pt x="3089" y="7680"/>
                    <a:pt x="3110" y="7688"/>
                    <a:pt x="3131" y="7688"/>
                  </a:cubicBezTo>
                  <a:cubicBezTo>
                    <a:pt x="3164" y="7688"/>
                    <a:pt x="3195" y="7674"/>
                    <a:pt x="3216" y="7647"/>
                  </a:cubicBezTo>
                  <a:cubicBezTo>
                    <a:pt x="3249" y="7601"/>
                    <a:pt x="3239" y="7535"/>
                    <a:pt x="3195" y="7502"/>
                  </a:cubicBezTo>
                  <a:cubicBezTo>
                    <a:pt x="3139" y="7462"/>
                    <a:pt x="3083" y="7417"/>
                    <a:pt x="3031" y="7377"/>
                  </a:cubicBezTo>
                  <a:cubicBezTo>
                    <a:pt x="3012" y="7361"/>
                    <a:pt x="2989" y="7353"/>
                    <a:pt x="2967" y="7353"/>
                  </a:cubicBezTo>
                  <a:close/>
                  <a:moveTo>
                    <a:pt x="3642" y="7833"/>
                  </a:moveTo>
                  <a:cubicBezTo>
                    <a:pt x="3608" y="7833"/>
                    <a:pt x="3574" y="7850"/>
                    <a:pt x="3554" y="7881"/>
                  </a:cubicBezTo>
                  <a:cubicBezTo>
                    <a:pt x="3523" y="7929"/>
                    <a:pt x="3537" y="7995"/>
                    <a:pt x="3585" y="8026"/>
                  </a:cubicBezTo>
                  <a:cubicBezTo>
                    <a:pt x="3647" y="8064"/>
                    <a:pt x="3705" y="8103"/>
                    <a:pt x="3765" y="8140"/>
                  </a:cubicBezTo>
                  <a:cubicBezTo>
                    <a:pt x="3782" y="8149"/>
                    <a:pt x="3802" y="8153"/>
                    <a:pt x="3821" y="8153"/>
                  </a:cubicBezTo>
                  <a:cubicBezTo>
                    <a:pt x="3854" y="8153"/>
                    <a:pt x="3889" y="8138"/>
                    <a:pt x="3908" y="8103"/>
                  </a:cubicBezTo>
                  <a:cubicBezTo>
                    <a:pt x="3939" y="8055"/>
                    <a:pt x="3922" y="7993"/>
                    <a:pt x="3873" y="7960"/>
                  </a:cubicBezTo>
                  <a:cubicBezTo>
                    <a:pt x="3815" y="7925"/>
                    <a:pt x="3757" y="7887"/>
                    <a:pt x="3699" y="7850"/>
                  </a:cubicBezTo>
                  <a:cubicBezTo>
                    <a:pt x="3682" y="7839"/>
                    <a:pt x="3662" y="7833"/>
                    <a:pt x="3642" y="7833"/>
                  </a:cubicBezTo>
                  <a:close/>
                  <a:moveTo>
                    <a:pt x="4357" y="8262"/>
                  </a:moveTo>
                  <a:cubicBezTo>
                    <a:pt x="4320" y="8262"/>
                    <a:pt x="4286" y="8281"/>
                    <a:pt x="4267" y="8316"/>
                  </a:cubicBezTo>
                  <a:cubicBezTo>
                    <a:pt x="4240" y="8366"/>
                    <a:pt x="4260" y="8430"/>
                    <a:pt x="4310" y="8457"/>
                  </a:cubicBezTo>
                  <a:cubicBezTo>
                    <a:pt x="4374" y="8488"/>
                    <a:pt x="4434" y="8521"/>
                    <a:pt x="4497" y="8553"/>
                  </a:cubicBezTo>
                  <a:cubicBezTo>
                    <a:pt x="4513" y="8559"/>
                    <a:pt x="4528" y="8565"/>
                    <a:pt x="4546" y="8565"/>
                  </a:cubicBezTo>
                  <a:cubicBezTo>
                    <a:pt x="4580" y="8565"/>
                    <a:pt x="4617" y="8544"/>
                    <a:pt x="4635" y="8511"/>
                  </a:cubicBezTo>
                  <a:cubicBezTo>
                    <a:pt x="4658" y="8461"/>
                    <a:pt x="4638" y="8399"/>
                    <a:pt x="4588" y="8372"/>
                  </a:cubicBezTo>
                  <a:cubicBezTo>
                    <a:pt x="4528" y="8341"/>
                    <a:pt x="4468" y="8306"/>
                    <a:pt x="4407" y="8275"/>
                  </a:cubicBezTo>
                  <a:cubicBezTo>
                    <a:pt x="4391" y="8266"/>
                    <a:pt x="4373" y="8262"/>
                    <a:pt x="4357" y="8262"/>
                  </a:cubicBezTo>
                  <a:close/>
                  <a:moveTo>
                    <a:pt x="5107" y="8624"/>
                  </a:moveTo>
                  <a:cubicBezTo>
                    <a:pt x="5067" y="8624"/>
                    <a:pt x="5029" y="8646"/>
                    <a:pt x="5011" y="8685"/>
                  </a:cubicBezTo>
                  <a:cubicBezTo>
                    <a:pt x="4986" y="8739"/>
                    <a:pt x="5011" y="8799"/>
                    <a:pt x="5064" y="8824"/>
                  </a:cubicBezTo>
                  <a:cubicBezTo>
                    <a:pt x="5129" y="8851"/>
                    <a:pt x="5193" y="8882"/>
                    <a:pt x="5257" y="8907"/>
                  </a:cubicBezTo>
                  <a:cubicBezTo>
                    <a:pt x="5272" y="8913"/>
                    <a:pt x="5284" y="8915"/>
                    <a:pt x="5299" y="8915"/>
                  </a:cubicBezTo>
                  <a:cubicBezTo>
                    <a:pt x="5340" y="8915"/>
                    <a:pt x="5377" y="8893"/>
                    <a:pt x="5392" y="8849"/>
                  </a:cubicBezTo>
                  <a:cubicBezTo>
                    <a:pt x="5415" y="8799"/>
                    <a:pt x="5390" y="8737"/>
                    <a:pt x="5338" y="8714"/>
                  </a:cubicBezTo>
                  <a:cubicBezTo>
                    <a:pt x="5274" y="8689"/>
                    <a:pt x="5212" y="8662"/>
                    <a:pt x="5149" y="8633"/>
                  </a:cubicBezTo>
                  <a:cubicBezTo>
                    <a:pt x="5135" y="8627"/>
                    <a:pt x="5121" y="8624"/>
                    <a:pt x="5107" y="8624"/>
                  </a:cubicBezTo>
                  <a:close/>
                  <a:moveTo>
                    <a:pt x="5880" y="8936"/>
                  </a:moveTo>
                  <a:cubicBezTo>
                    <a:pt x="5837" y="8936"/>
                    <a:pt x="5796" y="8962"/>
                    <a:pt x="5780" y="9004"/>
                  </a:cubicBezTo>
                  <a:cubicBezTo>
                    <a:pt x="5763" y="9058"/>
                    <a:pt x="5790" y="9118"/>
                    <a:pt x="5844" y="9137"/>
                  </a:cubicBezTo>
                  <a:lnTo>
                    <a:pt x="5904" y="9158"/>
                  </a:lnTo>
                  <a:cubicBezTo>
                    <a:pt x="5950" y="9176"/>
                    <a:pt x="5997" y="9193"/>
                    <a:pt x="6043" y="9206"/>
                  </a:cubicBezTo>
                  <a:cubicBezTo>
                    <a:pt x="6055" y="9210"/>
                    <a:pt x="6065" y="9212"/>
                    <a:pt x="6076" y="9212"/>
                  </a:cubicBezTo>
                  <a:cubicBezTo>
                    <a:pt x="6117" y="9212"/>
                    <a:pt x="6159" y="9185"/>
                    <a:pt x="6175" y="9143"/>
                  </a:cubicBezTo>
                  <a:cubicBezTo>
                    <a:pt x="6192" y="9087"/>
                    <a:pt x="6163" y="9029"/>
                    <a:pt x="6111" y="9009"/>
                  </a:cubicBezTo>
                  <a:cubicBezTo>
                    <a:pt x="6065" y="8994"/>
                    <a:pt x="6020" y="8980"/>
                    <a:pt x="5974" y="8963"/>
                  </a:cubicBezTo>
                  <a:lnTo>
                    <a:pt x="5914" y="8942"/>
                  </a:lnTo>
                  <a:cubicBezTo>
                    <a:pt x="5903" y="8938"/>
                    <a:pt x="5891" y="8936"/>
                    <a:pt x="5880" y="8936"/>
                  </a:cubicBezTo>
                  <a:close/>
                  <a:moveTo>
                    <a:pt x="6672" y="9193"/>
                  </a:moveTo>
                  <a:cubicBezTo>
                    <a:pt x="6627" y="9193"/>
                    <a:pt x="6585" y="9222"/>
                    <a:pt x="6571" y="9268"/>
                  </a:cubicBezTo>
                  <a:cubicBezTo>
                    <a:pt x="6555" y="9320"/>
                    <a:pt x="6586" y="9378"/>
                    <a:pt x="6642" y="9396"/>
                  </a:cubicBezTo>
                  <a:cubicBezTo>
                    <a:pt x="6706" y="9415"/>
                    <a:pt x="6774" y="9434"/>
                    <a:pt x="6841" y="9454"/>
                  </a:cubicBezTo>
                  <a:cubicBezTo>
                    <a:pt x="6851" y="9456"/>
                    <a:pt x="6861" y="9458"/>
                    <a:pt x="6870" y="9458"/>
                  </a:cubicBezTo>
                  <a:cubicBezTo>
                    <a:pt x="6915" y="9458"/>
                    <a:pt x="6957" y="9429"/>
                    <a:pt x="6971" y="9380"/>
                  </a:cubicBezTo>
                  <a:cubicBezTo>
                    <a:pt x="6984" y="9326"/>
                    <a:pt x="6953" y="9268"/>
                    <a:pt x="6897" y="9253"/>
                  </a:cubicBezTo>
                  <a:cubicBezTo>
                    <a:pt x="6832" y="9235"/>
                    <a:pt x="6764" y="9216"/>
                    <a:pt x="6700" y="9197"/>
                  </a:cubicBezTo>
                  <a:cubicBezTo>
                    <a:pt x="6691" y="9194"/>
                    <a:pt x="6681" y="9193"/>
                    <a:pt x="6672" y="9193"/>
                  </a:cubicBezTo>
                  <a:close/>
                  <a:moveTo>
                    <a:pt x="7474" y="9407"/>
                  </a:moveTo>
                  <a:cubicBezTo>
                    <a:pt x="7426" y="9407"/>
                    <a:pt x="7384" y="9440"/>
                    <a:pt x="7373" y="9487"/>
                  </a:cubicBezTo>
                  <a:cubicBezTo>
                    <a:pt x="7359" y="9543"/>
                    <a:pt x="7396" y="9601"/>
                    <a:pt x="7450" y="9612"/>
                  </a:cubicBezTo>
                  <a:cubicBezTo>
                    <a:pt x="7521" y="9628"/>
                    <a:pt x="7589" y="9645"/>
                    <a:pt x="7657" y="9659"/>
                  </a:cubicBezTo>
                  <a:cubicBezTo>
                    <a:pt x="7663" y="9661"/>
                    <a:pt x="7670" y="9661"/>
                    <a:pt x="7678" y="9661"/>
                  </a:cubicBezTo>
                  <a:cubicBezTo>
                    <a:pt x="7726" y="9661"/>
                    <a:pt x="7767" y="9628"/>
                    <a:pt x="7779" y="9579"/>
                  </a:cubicBezTo>
                  <a:cubicBezTo>
                    <a:pt x="7792" y="9523"/>
                    <a:pt x="7755" y="9467"/>
                    <a:pt x="7699" y="9456"/>
                  </a:cubicBezTo>
                  <a:cubicBezTo>
                    <a:pt x="7634" y="9442"/>
                    <a:pt x="7566" y="9427"/>
                    <a:pt x="7498" y="9409"/>
                  </a:cubicBezTo>
                  <a:cubicBezTo>
                    <a:pt x="7490" y="9407"/>
                    <a:pt x="7482" y="9407"/>
                    <a:pt x="7474" y="9407"/>
                  </a:cubicBezTo>
                  <a:close/>
                  <a:moveTo>
                    <a:pt x="8291" y="9576"/>
                  </a:moveTo>
                  <a:cubicBezTo>
                    <a:pt x="8241" y="9576"/>
                    <a:pt x="8195" y="9612"/>
                    <a:pt x="8188" y="9661"/>
                  </a:cubicBezTo>
                  <a:cubicBezTo>
                    <a:pt x="8178" y="9717"/>
                    <a:pt x="8217" y="9773"/>
                    <a:pt x="8271" y="9782"/>
                  </a:cubicBezTo>
                  <a:cubicBezTo>
                    <a:pt x="8339" y="9794"/>
                    <a:pt x="8407" y="9806"/>
                    <a:pt x="8478" y="9819"/>
                  </a:cubicBezTo>
                  <a:cubicBezTo>
                    <a:pt x="8482" y="9821"/>
                    <a:pt x="8490" y="9821"/>
                    <a:pt x="8493" y="9821"/>
                  </a:cubicBezTo>
                  <a:cubicBezTo>
                    <a:pt x="8546" y="9821"/>
                    <a:pt x="8588" y="9784"/>
                    <a:pt x="8596" y="9734"/>
                  </a:cubicBezTo>
                  <a:cubicBezTo>
                    <a:pt x="8606" y="9676"/>
                    <a:pt x="8567" y="9622"/>
                    <a:pt x="8511" y="9612"/>
                  </a:cubicBezTo>
                  <a:lnTo>
                    <a:pt x="8308" y="9577"/>
                  </a:lnTo>
                  <a:cubicBezTo>
                    <a:pt x="8302" y="9576"/>
                    <a:pt x="8296" y="9576"/>
                    <a:pt x="8291" y="9576"/>
                  </a:cubicBezTo>
                  <a:close/>
                  <a:moveTo>
                    <a:pt x="9109" y="9706"/>
                  </a:moveTo>
                  <a:cubicBezTo>
                    <a:pt x="9057" y="9706"/>
                    <a:pt x="9013" y="9743"/>
                    <a:pt x="9006" y="9796"/>
                  </a:cubicBezTo>
                  <a:cubicBezTo>
                    <a:pt x="9000" y="9854"/>
                    <a:pt x="9038" y="9908"/>
                    <a:pt x="9096" y="9916"/>
                  </a:cubicBezTo>
                  <a:cubicBezTo>
                    <a:pt x="9166" y="9925"/>
                    <a:pt x="9234" y="9935"/>
                    <a:pt x="9303" y="9945"/>
                  </a:cubicBezTo>
                  <a:lnTo>
                    <a:pt x="9319" y="9945"/>
                  </a:lnTo>
                  <a:cubicBezTo>
                    <a:pt x="9369" y="9945"/>
                    <a:pt x="9411" y="9908"/>
                    <a:pt x="9419" y="9852"/>
                  </a:cubicBezTo>
                  <a:cubicBezTo>
                    <a:pt x="9427" y="9796"/>
                    <a:pt x="9388" y="9744"/>
                    <a:pt x="9330" y="9736"/>
                  </a:cubicBezTo>
                  <a:cubicBezTo>
                    <a:pt x="9263" y="9726"/>
                    <a:pt x="9191" y="9717"/>
                    <a:pt x="9123" y="9707"/>
                  </a:cubicBezTo>
                  <a:cubicBezTo>
                    <a:pt x="9118" y="9706"/>
                    <a:pt x="9114" y="9706"/>
                    <a:pt x="9109" y="9706"/>
                  </a:cubicBezTo>
                  <a:close/>
                  <a:moveTo>
                    <a:pt x="9936" y="9812"/>
                  </a:moveTo>
                  <a:cubicBezTo>
                    <a:pt x="9885" y="9812"/>
                    <a:pt x="9842" y="9854"/>
                    <a:pt x="9835" y="9906"/>
                  </a:cubicBezTo>
                  <a:cubicBezTo>
                    <a:pt x="9827" y="9960"/>
                    <a:pt x="9869" y="10010"/>
                    <a:pt x="9927" y="10018"/>
                  </a:cubicBezTo>
                  <a:cubicBezTo>
                    <a:pt x="9997" y="10026"/>
                    <a:pt x="10064" y="10034"/>
                    <a:pt x="10134" y="10041"/>
                  </a:cubicBezTo>
                  <a:lnTo>
                    <a:pt x="10144" y="10041"/>
                  </a:lnTo>
                  <a:cubicBezTo>
                    <a:pt x="10198" y="10041"/>
                    <a:pt x="10240" y="9999"/>
                    <a:pt x="10248" y="9949"/>
                  </a:cubicBezTo>
                  <a:cubicBezTo>
                    <a:pt x="10252" y="9891"/>
                    <a:pt x="10211" y="9840"/>
                    <a:pt x="10153" y="9834"/>
                  </a:cubicBezTo>
                  <a:cubicBezTo>
                    <a:pt x="10086" y="9829"/>
                    <a:pt x="10016" y="9821"/>
                    <a:pt x="9949" y="9813"/>
                  </a:cubicBezTo>
                  <a:cubicBezTo>
                    <a:pt x="9944" y="9813"/>
                    <a:pt x="9940" y="9812"/>
                    <a:pt x="9936" y="9812"/>
                  </a:cubicBezTo>
                  <a:close/>
                  <a:moveTo>
                    <a:pt x="10765" y="9886"/>
                  </a:moveTo>
                  <a:cubicBezTo>
                    <a:pt x="10712" y="9886"/>
                    <a:pt x="10665" y="9928"/>
                    <a:pt x="10662" y="9983"/>
                  </a:cubicBezTo>
                  <a:cubicBezTo>
                    <a:pt x="10658" y="10037"/>
                    <a:pt x="10700" y="10090"/>
                    <a:pt x="10758" y="10093"/>
                  </a:cubicBezTo>
                  <a:cubicBezTo>
                    <a:pt x="10828" y="10101"/>
                    <a:pt x="10895" y="10105"/>
                    <a:pt x="10965" y="10111"/>
                  </a:cubicBezTo>
                  <a:lnTo>
                    <a:pt x="10973" y="10111"/>
                  </a:lnTo>
                  <a:cubicBezTo>
                    <a:pt x="11025" y="10111"/>
                    <a:pt x="11071" y="10070"/>
                    <a:pt x="11077" y="10012"/>
                  </a:cubicBezTo>
                  <a:cubicBezTo>
                    <a:pt x="11081" y="9954"/>
                    <a:pt x="11038" y="9906"/>
                    <a:pt x="10980" y="9900"/>
                  </a:cubicBezTo>
                  <a:cubicBezTo>
                    <a:pt x="10909" y="9896"/>
                    <a:pt x="10841" y="9891"/>
                    <a:pt x="10772" y="9887"/>
                  </a:cubicBezTo>
                  <a:cubicBezTo>
                    <a:pt x="10769" y="9887"/>
                    <a:pt x="10767" y="9886"/>
                    <a:pt x="10765" y="9886"/>
                  </a:cubicBezTo>
                  <a:close/>
                  <a:moveTo>
                    <a:pt x="11594" y="9944"/>
                  </a:moveTo>
                  <a:cubicBezTo>
                    <a:pt x="11541" y="9944"/>
                    <a:pt x="11494" y="9988"/>
                    <a:pt x="11491" y="10043"/>
                  </a:cubicBezTo>
                  <a:cubicBezTo>
                    <a:pt x="11489" y="10099"/>
                    <a:pt x="11533" y="10149"/>
                    <a:pt x="11591" y="10151"/>
                  </a:cubicBezTo>
                  <a:lnTo>
                    <a:pt x="11692" y="10157"/>
                  </a:lnTo>
                  <a:lnTo>
                    <a:pt x="11697" y="10157"/>
                  </a:lnTo>
                  <a:cubicBezTo>
                    <a:pt x="11749" y="10157"/>
                    <a:pt x="11796" y="10113"/>
                    <a:pt x="11802" y="10057"/>
                  </a:cubicBezTo>
                  <a:cubicBezTo>
                    <a:pt x="11804" y="10003"/>
                    <a:pt x="11759" y="9950"/>
                    <a:pt x="11701" y="9949"/>
                  </a:cubicBezTo>
                  <a:lnTo>
                    <a:pt x="11601" y="9945"/>
                  </a:lnTo>
                  <a:cubicBezTo>
                    <a:pt x="11598" y="9944"/>
                    <a:pt x="11596" y="9944"/>
                    <a:pt x="11594" y="99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oogle Shape;21;p3"/>
          <p:cNvGrpSpPr/>
          <p:nvPr/>
        </p:nvGrpSpPr>
        <p:grpSpPr>
          <a:xfrm>
            <a:off x="-1347627" y="-826364"/>
            <a:ext cx="11212503" cy="7495129"/>
            <a:chOff x="-1347627" y="-826364"/>
            <a:chExt cx="11212503" cy="7495129"/>
          </a:xfrm>
        </p:grpSpPr>
        <p:sp>
          <p:nvSpPr>
            <p:cNvPr id="22" name="Google Shape;22;p3"/>
            <p:cNvSpPr/>
            <p:nvPr/>
          </p:nvSpPr>
          <p:spPr>
            <a:xfrm rot="10800000">
              <a:off x="7768375" y="3104775"/>
              <a:ext cx="2096501" cy="2568724"/>
            </a:xfrm>
            <a:custGeom>
              <a:avLst/>
              <a:gdLst/>
              <a:ahLst/>
              <a:cxnLst/>
              <a:rect l="l" t="t" r="r" b="b"/>
              <a:pathLst>
                <a:path w="22377" h="27418" extrusionOk="0">
                  <a:moveTo>
                    <a:pt x="15084" y="0"/>
                  </a:moveTo>
                  <a:cubicBezTo>
                    <a:pt x="14429" y="0"/>
                    <a:pt x="13770" y="29"/>
                    <a:pt x="13119" y="59"/>
                  </a:cubicBezTo>
                  <a:cubicBezTo>
                    <a:pt x="10356" y="187"/>
                    <a:pt x="7457" y="351"/>
                    <a:pt x="5104" y="1806"/>
                  </a:cubicBezTo>
                  <a:cubicBezTo>
                    <a:pt x="3063" y="3066"/>
                    <a:pt x="1662" y="5197"/>
                    <a:pt x="908" y="7474"/>
                  </a:cubicBezTo>
                  <a:cubicBezTo>
                    <a:pt x="157" y="9752"/>
                    <a:pt x="0" y="12185"/>
                    <a:pt x="20" y="14585"/>
                  </a:cubicBezTo>
                  <a:cubicBezTo>
                    <a:pt x="39" y="16778"/>
                    <a:pt x="205" y="18996"/>
                    <a:pt x="879" y="21085"/>
                  </a:cubicBezTo>
                  <a:cubicBezTo>
                    <a:pt x="1554" y="23174"/>
                    <a:pt x="2775" y="25139"/>
                    <a:pt x="4574" y="26395"/>
                  </a:cubicBezTo>
                  <a:cubicBezTo>
                    <a:pt x="5432" y="26993"/>
                    <a:pt x="6477" y="27418"/>
                    <a:pt x="7502" y="27418"/>
                  </a:cubicBezTo>
                  <a:cubicBezTo>
                    <a:pt x="7909" y="27418"/>
                    <a:pt x="8313" y="27351"/>
                    <a:pt x="8700" y="27201"/>
                  </a:cubicBezTo>
                  <a:cubicBezTo>
                    <a:pt x="10000" y="26699"/>
                    <a:pt x="10833" y="25342"/>
                    <a:pt x="11019" y="23957"/>
                  </a:cubicBezTo>
                  <a:cubicBezTo>
                    <a:pt x="11206" y="22573"/>
                    <a:pt x="10835" y="21172"/>
                    <a:pt x="10311" y="19879"/>
                  </a:cubicBezTo>
                  <a:cubicBezTo>
                    <a:pt x="9971" y="19039"/>
                    <a:pt x="9563" y="18216"/>
                    <a:pt x="9399" y="17325"/>
                  </a:cubicBezTo>
                  <a:cubicBezTo>
                    <a:pt x="9235" y="16434"/>
                    <a:pt x="9355" y="15433"/>
                    <a:pt x="9965" y="14764"/>
                  </a:cubicBezTo>
                  <a:cubicBezTo>
                    <a:pt x="10570" y="14100"/>
                    <a:pt x="11509" y="13893"/>
                    <a:pt x="12375" y="13653"/>
                  </a:cubicBezTo>
                  <a:cubicBezTo>
                    <a:pt x="13239" y="13414"/>
                    <a:pt x="14172" y="13043"/>
                    <a:pt x="14561" y="12233"/>
                  </a:cubicBezTo>
                  <a:cubicBezTo>
                    <a:pt x="15119" y="11072"/>
                    <a:pt x="14298" y="9555"/>
                    <a:pt x="14959" y="8448"/>
                  </a:cubicBezTo>
                  <a:cubicBezTo>
                    <a:pt x="15281" y="7914"/>
                    <a:pt x="15886" y="7609"/>
                    <a:pt x="16495" y="7483"/>
                  </a:cubicBezTo>
                  <a:cubicBezTo>
                    <a:pt x="17105" y="7358"/>
                    <a:pt x="17733" y="7385"/>
                    <a:pt x="18356" y="7354"/>
                  </a:cubicBezTo>
                  <a:cubicBezTo>
                    <a:pt x="19967" y="7271"/>
                    <a:pt x="22377" y="6357"/>
                    <a:pt x="22261" y="4357"/>
                  </a:cubicBezTo>
                  <a:cubicBezTo>
                    <a:pt x="22166" y="2620"/>
                    <a:pt x="20371" y="1134"/>
                    <a:pt x="18881" y="571"/>
                  </a:cubicBezTo>
                  <a:cubicBezTo>
                    <a:pt x="17674" y="115"/>
                    <a:pt x="16384" y="0"/>
                    <a:pt x="150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10800000">
              <a:off x="-1347627" y="-826364"/>
              <a:ext cx="3057225" cy="2547866"/>
            </a:xfrm>
            <a:custGeom>
              <a:avLst/>
              <a:gdLst/>
              <a:ahLst/>
              <a:cxnLst/>
              <a:rect l="l" t="t" r="r" b="b"/>
              <a:pathLst>
                <a:path w="25599" h="21334" extrusionOk="0">
                  <a:moveTo>
                    <a:pt x="20643" y="0"/>
                  </a:moveTo>
                  <a:cubicBezTo>
                    <a:pt x="20551" y="0"/>
                    <a:pt x="20458" y="5"/>
                    <a:pt x="20366" y="15"/>
                  </a:cubicBezTo>
                  <a:cubicBezTo>
                    <a:pt x="19063" y="150"/>
                    <a:pt x="18001" y="1228"/>
                    <a:pt x="17562" y="2459"/>
                  </a:cubicBezTo>
                  <a:cubicBezTo>
                    <a:pt x="17232" y="3385"/>
                    <a:pt x="17141" y="4488"/>
                    <a:pt x="16385" y="5116"/>
                  </a:cubicBezTo>
                  <a:cubicBezTo>
                    <a:pt x="15690" y="5696"/>
                    <a:pt x="14687" y="5651"/>
                    <a:pt x="13778" y="5670"/>
                  </a:cubicBezTo>
                  <a:cubicBezTo>
                    <a:pt x="12304" y="5699"/>
                    <a:pt x="10617" y="6140"/>
                    <a:pt x="9997" y="7481"/>
                  </a:cubicBezTo>
                  <a:cubicBezTo>
                    <a:pt x="9637" y="8262"/>
                    <a:pt x="9730" y="9162"/>
                    <a:pt x="9755" y="10022"/>
                  </a:cubicBezTo>
                  <a:cubicBezTo>
                    <a:pt x="9779" y="10882"/>
                    <a:pt x="9695" y="11829"/>
                    <a:pt x="9087" y="12436"/>
                  </a:cubicBezTo>
                  <a:cubicBezTo>
                    <a:pt x="8217" y="13307"/>
                    <a:pt x="6781" y="13054"/>
                    <a:pt x="5564" y="13239"/>
                  </a:cubicBezTo>
                  <a:cubicBezTo>
                    <a:pt x="4030" y="13471"/>
                    <a:pt x="2778" y="14577"/>
                    <a:pt x="2107" y="15943"/>
                  </a:cubicBezTo>
                  <a:cubicBezTo>
                    <a:pt x="1" y="20253"/>
                    <a:pt x="5271" y="21333"/>
                    <a:pt x="10009" y="21333"/>
                  </a:cubicBezTo>
                  <a:cubicBezTo>
                    <a:pt x="12478" y="21333"/>
                    <a:pt x="14802" y="21040"/>
                    <a:pt x="15863" y="20758"/>
                  </a:cubicBezTo>
                  <a:cubicBezTo>
                    <a:pt x="18774" y="19983"/>
                    <a:pt x="21521" y="18333"/>
                    <a:pt x="23216" y="15844"/>
                  </a:cubicBezTo>
                  <a:cubicBezTo>
                    <a:pt x="25371" y="12679"/>
                    <a:pt x="25599" y="8530"/>
                    <a:pt x="24783" y="4791"/>
                  </a:cubicBezTo>
                  <a:cubicBezTo>
                    <a:pt x="24530" y="3628"/>
                    <a:pt x="24171" y="2455"/>
                    <a:pt x="23440" y="1512"/>
                  </a:cubicBezTo>
                  <a:cubicBezTo>
                    <a:pt x="22769" y="645"/>
                    <a:pt x="21729" y="0"/>
                    <a:pt x="206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-7216612">
              <a:off x="-1065953" y="3440309"/>
              <a:ext cx="3407354" cy="2336359"/>
            </a:xfrm>
            <a:custGeom>
              <a:avLst/>
              <a:gdLst/>
              <a:ahLst/>
              <a:cxnLst/>
              <a:rect l="l" t="t" r="r" b="b"/>
              <a:pathLst>
                <a:path w="27120" h="18596" extrusionOk="0">
                  <a:moveTo>
                    <a:pt x="15123" y="1"/>
                  </a:moveTo>
                  <a:cubicBezTo>
                    <a:pt x="12905" y="1"/>
                    <a:pt x="10692" y="322"/>
                    <a:pt x="8619" y="1093"/>
                  </a:cubicBezTo>
                  <a:cubicBezTo>
                    <a:pt x="5645" y="2200"/>
                    <a:pt x="2978" y="4289"/>
                    <a:pt x="1535" y="7112"/>
                  </a:cubicBezTo>
                  <a:cubicBezTo>
                    <a:pt x="89" y="9935"/>
                    <a:pt x="0" y="13504"/>
                    <a:pt x="1629" y="16223"/>
                  </a:cubicBezTo>
                  <a:cubicBezTo>
                    <a:pt x="2382" y="17479"/>
                    <a:pt x="3644" y="18595"/>
                    <a:pt x="5094" y="18595"/>
                  </a:cubicBezTo>
                  <a:cubicBezTo>
                    <a:pt x="5141" y="18595"/>
                    <a:pt x="5188" y="18594"/>
                    <a:pt x="5235" y="18592"/>
                  </a:cubicBezTo>
                  <a:cubicBezTo>
                    <a:pt x="6725" y="18519"/>
                    <a:pt x="7939" y="17295"/>
                    <a:pt x="9413" y="17081"/>
                  </a:cubicBezTo>
                  <a:cubicBezTo>
                    <a:pt x="9588" y="17055"/>
                    <a:pt x="9763" y="17045"/>
                    <a:pt x="9938" y="17045"/>
                  </a:cubicBezTo>
                  <a:cubicBezTo>
                    <a:pt x="10612" y="17045"/>
                    <a:pt x="11288" y="17205"/>
                    <a:pt x="11962" y="17303"/>
                  </a:cubicBezTo>
                  <a:cubicBezTo>
                    <a:pt x="12249" y="17345"/>
                    <a:pt x="12545" y="17373"/>
                    <a:pt x="12839" y="17373"/>
                  </a:cubicBezTo>
                  <a:cubicBezTo>
                    <a:pt x="13413" y="17373"/>
                    <a:pt x="13977" y="17266"/>
                    <a:pt x="14443" y="16946"/>
                  </a:cubicBezTo>
                  <a:cubicBezTo>
                    <a:pt x="15428" y="16267"/>
                    <a:pt x="15614" y="14907"/>
                    <a:pt x="15668" y="13711"/>
                  </a:cubicBezTo>
                  <a:cubicBezTo>
                    <a:pt x="15720" y="12515"/>
                    <a:pt x="15790" y="11178"/>
                    <a:pt x="16667" y="10364"/>
                  </a:cubicBezTo>
                  <a:cubicBezTo>
                    <a:pt x="17207" y="9861"/>
                    <a:pt x="17907" y="9686"/>
                    <a:pt x="18648" y="9686"/>
                  </a:cubicBezTo>
                  <a:cubicBezTo>
                    <a:pt x="19382" y="9686"/>
                    <a:pt x="20157" y="9857"/>
                    <a:pt x="20860" y="10049"/>
                  </a:cubicBezTo>
                  <a:cubicBezTo>
                    <a:pt x="21585" y="10247"/>
                    <a:pt x="22423" y="10464"/>
                    <a:pt x="23228" y="10464"/>
                  </a:cubicBezTo>
                  <a:cubicBezTo>
                    <a:pt x="23899" y="10464"/>
                    <a:pt x="24546" y="10313"/>
                    <a:pt x="25084" y="9875"/>
                  </a:cubicBezTo>
                  <a:cubicBezTo>
                    <a:pt x="27119" y="8221"/>
                    <a:pt x="26035" y="5817"/>
                    <a:pt x="24650" y="4316"/>
                  </a:cubicBezTo>
                  <a:cubicBezTo>
                    <a:pt x="23730" y="3313"/>
                    <a:pt x="23059" y="2070"/>
                    <a:pt x="21890" y="1327"/>
                  </a:cubicBezTo>
                  <a:cubicBezTo>
                    <a:pt x="20733" y="590"/>
                    <a:pt x="19339" y="326"/>
                    <a:pt x="17998" y="171"/>
                  </a:cubicBezTo>
                  <a:cubicBezTo>
                    <a:pt x="17046" y="61"/>
                    <a:pt x="16084" y="1"/>
                    <a:pt x="15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7807831" y="-392537"/>
              <a:ext cx="1611719" cy="1575213"/>
            </a:xfrm>
            <a:custGeom>
              <a:avLst/>
              <a:gdLst/>
              <a:ahLst/>
              <a:cxnLst/>
              <a:rect l="l" t="t" r="r" b="b"/>
              <a:pathLst>
                <a:path w="17130" h="16742" extrusionOk="0">
                  <a:moveTo>
                    <a:pt x="8189" y="1"/>
                  </a:moveTo>
                  <a:cubicBezTo>
                    <a:pt x="6733" y="1"/>
                    <a:pt x="5285" y="478"/>
                    <a:pt x="3922" y="1588"/>
                  </a:cubicBezTo>
                  <a:cubicBezTo>
                    <a:pt x="2492" y="2751"/>
                    <a:pt x="1487" y="4380"/>
                    <a:pt x="851" y="6111"/>
                  </a:cubicBezTo>
                  <a:cubicBezTo>
                    <a:pt x="289" y="7653"/>
                    <a:pt x="1" y="9346"/>
                    <a:pt x="391" y="10938"/>
                  </a:cubicBezTo>
                  <a:cubicBezTo>
                    <a:pt x="822" y="12716"/>
                    <a:pt x="2082" y="14229"/>
                    <a:pt x="3636" y="15191"/>
                  </a:cubicBezTo>
                  <a:cubicBezTo>
                    <a:pt x="5191" y="16156"/>
                    <a:pt x="7025" y="16602"/>
                    <a:pt x="8851" y="16716"/>
                  </a:cubicBezTo>
                  <a:cubicBezTo>
                    <a:pt x="9115" y="16732"/>
                    <a:pt x="9380" y="16741"/>
                    <a:pt x="9647" y="16741"/>
                  </a:cubicBezTo>
                  <a:cubicBezTo>
                    <a:pt x="10995" y="16741"/>
                    <a:pt x="12352" y="16509"/>
                    <a:pt x="13487" y="15802"/>
                  </a:cubicBezTo>
                  <a:cubicBezTo>
                    <a:pt x="15172" y="14751"/>
                    <a:pt x="16107" y="12817"/>
                    <a:pt x="16588" y="10892"/>
                  </a:cubicBezTo>
                  <a:cubicBezTo>
                    <a:pt x="16994" y="9263"/>
                    <a:pt x="17129" y="7522"/>
                    <a:pt x="16617" y="5926"/>
                  </a:cubicBezTo>
                  <a:cubicBezTo>
                    <a:pt x="16080" y="4252"/>
                    <a:pt x="14861" y="2853"/>
                    <a:pt x="13413" y="1856"/>
                  </a:cubicBezTo>
                  <a:cubicBezTo>
                    <a:pt x="11756" y="714"/>
                    <a:pt x="9967" y="1"/>
                    <a:pt x="81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3"/>
          <p:cNvGrpSpPr/>
          <p:nvPr/>
        </p:nvGrpSpPr>
        <p:grpSpPr>
          <a:xfrm>
            <a:off x="1636253" y="-392521"/>
            <a:ext cx="6497387" cy="6236337"/>
            <a:chOff x="1636253" y="-392521"/>
            <a:chExt cx="6497387" cy="6236337"/>
          </a:xfrm>
        </p:grpSpPr>
        <p:sp>
          <p:nvSpPr>
            <p:cNvPr id="27" name="Google Shape;27;p3"/>
            <p:cNvSpPr/>
            <p:nvPr/>
          </p:nvSpPr>
          <p:spPr>
            <a:xfrm rot="8100000" flipH="1">
              <a:off x="6726266" y="4682125"/>
              <a:ext cx="1309824" cy="818458"/>
            </a:xfrm>
            <a:custGeom>
              <a:avLst/>
              <a:gdLst/>
              <a:ahLst/>
              <a:cxnLst/>
              <a:rect l="l" t="t" r="r" b="b"/>
              <a:pathLst>
                <a:path w="14384" h="8988" extrusionOk="0">
                  <a:moveTo>
                    <a:pt x="14270" y="0"/>
                  </a:moveTo>
                  <a:cubicBezTo>
                    <a:pt x="14222" y="0"/>
                    <a:pt x="14179" y="34"/>
                    <a:pt x="14167" y="81"/>
                  </a:cubicBezTo>
                  <a:cubicBezTo>
                    <a:pt x="14153" y="149"/>
                    <a:pt x="14140" y="217"/>
                    <a:pt x="14123" y="282"/>
                  </a:cubicBezTo>
                  <a:cubicBezTo>
                    <a:pt x="14107" y="338"/>
                    <a:pt x="14142" y="395"/>
                    <a:pt x="14196" y="408"/>
                  </a:cubicBezTo>
                  <a:cubicBezTo>
                    <a:pt x="14204" y="410"/>
                    <a:pt x="14213" y="410"/>
                    <a:pt x="14221" y="410"/>
                  </a:cubicBezTo>
                  <a:cubicBezTo>
                    <a:pt x="14269" y="410"/>
                    <a:pt x="14310" y="379"/>
                    <a:pt x="14322" y="333"/>
                  </a:cubicBezTo>
                  <a:cubicBezTo>
                    <a:pt x="14339" y="263"/>
                    <a:pt x="14356" y="195"/>
                    <a:pt x="14370" y="126"/>
                  </a:cubicBezTo>
                  <a:cubicBezTo>
                    <a:pt x="14383" y="70"/>
                    <a:pt x="14347" y="14"/>
                    <a:pt x="14291" y="2"/>
                  </a:cubicBezTo>
                  <a:cubicBezTo>
                    <a:pt x="14284" y="1"/>
                    <a:pt x="14277" y="0"/>
                    <a:pt x="14270" y="0"/>
                  </a:cubicBezTo>
                  <a:close/>
                  <a:moveTo>
                    <a:pt x="14042" y="800"/>
                  </a:moveTo>
                  <a:cubicBezTo>
                    <a:pt x="13999" y="800"/>
                    <a:pt x="13958" y="827"/>
                    <a:pt x="13943" y="870"/>
                  </a:cubicBezTo>
                  <a:cubicBezTo>
                    <a:pt x="13920" y="932"/>
                    <a:pt x="13894" y="997"/>
                    <a:pt x="13871" y="1061"/>
                  </a:cubicBezTo>
                  <a:cubicBezTo>
                    <a:pt x="13850" y="1113"/>
                    <a:pt x="13875" y="1173"/>
                    <a:pt x="13929" y="1195"/>
                  </a:cubicBezTo>
                  <a:cubicBezTo>
                    <a:pt x="13941" y="1200"/>
                    <a:pt x="13954" y="1202"/>
                    <a:pt x="13968" y="1202"/>
                  </a:cubicBezTo>
                  <a:cubicBezTo>
                    <a:pt x="14009" y="1202"/>
                    <a:pt x="14047" y="1179"/>
                    <a:pt x="14065" y="1137"/>
                  </a:cubicBezTo>
                  <a:cubicBezTo>
                    <a:pt x="14092" y="1073"/>
                    <a:pt x="14115" y="1007"/>
                    <a:pt x="14140" y="939"/>
                  </a:cubicBezTo>
                  <a:cubicBezTo>
                    <a:pt x="14157" y="887"/>
                    <a:pt x="14130" y="825"/>
                    <a:pt x="14076" y="806"/>
                  </a:cubicBezTo>
                  <a:cubicBezTo>
                    <a:pt x="14065" y="802"/>
                    <a:pt x="14053" y="800"/>
                    <a:pt x="14042" y="800"/>
                  </a:cubicBezTo>
                  <a:close/>
                  <a:moveTo>
                    <a:pt x="13709" y="1562"/>
                  </a:moveTo>
                  <a:cubicBezTo>
                    <a:pt x="13671" y="1562"/>
                    <a:pt x="13633" y="1582"/>
                    <a:pt x="13614" y="1618"/>
                  </a:cubicBezTo>
                  <a:cubicBezTo>
                    <a:pt x="13583" y="1680"/>
                    <a:pt x="13552" y="1739"/>
                    <a:pt x="13518" y="1799"/>
                  </a:cubicBezTo>
                  <a:cubicBezTo>
                    <a:pt x="13493" y="1850"/>
                    <a:pt x="13508" y="1913"/>
                    <a:pt x="13560" y="1942"/>
                  </a:cubicBezTo>
                  <a:cubicBezTo>
                    <a:pt x="13576" y="1950"/>
                    <a:pt x="13593" y="1954"/>
                    <a:pt x="13610" y="1954"/>
                  </a:cubicBezTo>
                  <a:cubicBezTo>
                    <a:pt x="13647" y="1954"/>
                    <a:pt x="13682" y="1935"/>
                    <a:pt x="13701" y="1898"/>
                  </a:cubicBezTo>
                  <a:cubicBezTo>
                    <a:pt x="13736" y="1838"/>
                    <a:pt x="13769" y="1776"/>
                    <a:pt x="13800" y="1712"/>
                  </a:cubicBezTo>
                  <a:cubicBezTo>
                    <a:pt x="13825" y="1662"/>
                    <a:pt x="13806" y="1598"/>
                    <a:pt x="13755" y="1573"/>
                  </a:cubicBezTo>
                  <a:cubicBezTo>
                    <a:pt x="13741" y="1566"/>
                    <a:pt x="13724" y="1562"/>
                    <a:pt x="13709" y="1562"/>
                  </a:cubicBezTo>
                  <a:close/>
                  <a:moveTo>
                    <a:pt x="6028" y="1943"/>
                  </a:moveTo>
                  <a:cubicBezTo>
                    <a:pt x="5979" y="1943"/>
                    <a:pt x="5934" y="1979"/>
                    <a:pt x="5927" y="2031"/>
                  </a:cubicBezTo>
                  <a:cubicBezTo>
                    <a:pt x="5918" y="2089"/>
                    <a:pt x="5956" y="2143"/>
                    <a:pt x="6014" y="2149"/>
                  </a:cubicBezTo>
                  <a:cubicBezTo>
                    <a:pt x="6076" y="2159"/>
                    <a:pt x="6142" y="2174"/>
                    <a:pt x="6204" y="2192"/>
                  </a:cubicBezTo>
                  <a:cubicBezTo>
                    <a:pt x="6211" y="2194"/>
                    <a:pt x="6221" y="2195"/>
                    <a:pt x="6231" y="2195"/>
                  </a:cubicBezTo>
                  <a:cubicBezTo>
                    <a:pt x="6277" y="2195"/>
                    <a:pt x="6320" y="2165"/>
                    <a:pt x="6331" y="2118"/>
                  </a:cubicBezTo>
                  <a:cubicBezTo>
                    <a:pt x="6347" y="2062"/>
                    <a:pt x="6316" y="2004"/>
                    <a:pt x="6260" y="1991"/>
                  </a:cubicBezTo>
                  <a:cubicBezTo>
                    <a:pt x="6190" y="1971"/>
                    <a:pt x="6117" y="1954"/>
                    <a:pt x="6045" y="1944"/>
                  </a:cubicBezTo>
                  <a:cubicBezTo>
                    <a:pt x="6040" y="1943"/>
                    <a:pt x="6034" y="1943"/>
                    <a:pt x="6028" y="1943"/>
                  </a:cubicBezTo>
                  <a:close/>
                  <a:moveTo>
                    <a:pt x="5406" y="1972"/>
                  </a:moveTo>
                  <a:cubicBezTo>
                    <a:pt x="5398" y="1972"/>
                    <a:pt x="5389" y="1973"/>
                    <a:pt x="5381" y="1975"/>
                  </a:cubicBezTo>
                  <a:cubicBezTo>
                    <a:pt x="5311" y="1995"/>
                    <a:pt x="5238" y="2020"/>
                    <a:pt x="5170" y="2049"/>
                  </a:cubicBezTo>
                  <a:cubicBezTo>
                    <a:pt x="5118" y="2072"/>
                    <a:pt x="5093" y="2134"/>
                    <a:pt x="5114" y="2186"/>
                  </a:cubicBezTo>
                  <a:cubicBezTo>
                    <a:pt x="5131" y="2224"/>
                    <a:pt x="5170" y="2250"/>
                    <a:pt x="5211" y="2250"/>
                  </a:cubicBezTo>
                  <a:cubicBezTo>
                    <a:pt x="5226" y="2250"/>
                    <a:pt x="5241" y="2246"/>
                    <a:pt x="5253" y="2242"/>
                  </a:cubicBezTo>
                  <a:cubicBezTo>
                    <a:pt x="5311" y="2215"/>
                    <a:pt x="5371" y="2195"/>
                    <a:pt x="5433" y="2178"/>
                  </a:cubicBezTo>
                  <a:cubicBezTo>
                    <a:pt x="5489" y="2165"/>
                    <a:pt x="5524" y="2107"/>
                    <a:pt x="5508" y="2051"/>
                  </a:cubicBezTo>
                  <a:cubicBezTo>
                    <a:pt x="5497" y="2003"/>
                    <a:pt x="5453" y="1972"/>
                    <a:pt x="5406" y="1972"/>
                  </a:cubicBezTo>
                  <a:close/>
                  <a:moveTo>
                    <a:pt x="6797" y="2246"/>
                  </a:moveTo>
                  <a:cubicBezTo>
                    <a:pt x="6763" y="2246"/>
                    <a:pt x="6731" y="2262"/>
                    <a:pt x="6712" y="2292"/>
                  </a:cubicBezTo>
                  <a:cubicBezTo>
                    <a:pt x="6677" y="2340"/>
                    <a:pt x="6691" y="2406"/>
                    <a:pt x="6739" y="2437"/>
                  </a:cubicBezTo>
                  <a:cubicBezTo>
                    <a:pt x="6791" y="2476"/>
                    <a:pt x="6845" y="2514"/>
                    <a:pt x="6894" y="2559"/>
                  </a:cubicBezTo>
                  <a:cubicBezTo>
                    <a:pt x="6913" y="2574"/>
                    <a:pt x="6936" y="2582"/>
                    <a:pt x="6961" y="2582"/>
                  </a:cubicBezTo>
                  <a:cubicBezTo>
                    <a:pt x="6990" y="2582"/>
                    <a:pt x="7019" y="2570"/>
                    <a:pt x="7040" y="2545"/>
                  </a:cubicBezTo>
                  <a:cubicBezTo>
                    <a:pt x="7079" y="2503"/>
                    <a:pt x="7073" y="2437"/>
                    <a:pt x="7031" y="2398"/>
                  </a:cubicBezTo>
                  <a:cubicBezTo>
                    <a:pt x="6975" y="2352"/>
                    <a:pt x="6917" y="2308"/>
                    <a:pt x="6857" y="2265"/>
                  </a:cubicBezTo>
                  <a:cubicBezTo>
                    <a:pt x="6838" y="2252"/>
                    <a:pt x="6817" y="2246"/>
                    <a:pt x="6797" y="2246"/>
                  </a:cubicBezTo>
                  <a:close/>
                  <a:moveTo>
                    <a:pt x="13280" y="2278"/>
                  </a:moveTo>
                  <a:cubicBezTo>
                    <a:pt x="13247" y="2278"/>
                    <a:pt x="13216" y="2294"/>
                    <a:pt x="13197" y="2323"/>
                  </a:cubicBezTo>
                  <a:cubicBezTo>
                    <a:pt x="13158" y="2379"/>
                    <a:pt x="13120" y="2435"/>
                    <a:pt x="13079" y="2491"/>
                  </a:cubicBezTo>
                  <a:cubicBezTo>
                    <a:pt x="13044" y="2536"/>
                    <a:pt x="13058" y="2601"/>
                    <a:pt x="13102" y="2636"/>
                  </a:cubicBezTo>
                  <a:cubicBezTo>
                    <a:pt x="13120" y="2648"/>
                    <a:pt x="13141" y="2655"/>
                    <a:pt x="13164" y="2655"/>
                  </a:cubicBezTo>
                  <a:cubicBezTo>
                    <a:pt x="13195" y="2655"/>
                    <a:pt x="13226" y="2640"/>
                    <a:pt x="13247" y="2613"/>
                  </a:cubicBezTo>
                  <a:cubicBezTo>
                    <a:pt x="13290" y="2559"/>
                    <a:pt x="13330" y="2501"/>
                    <a:pt x="13369" y="2443"/>
                  </a:cubicBezTo>
                  <a:cubicBezTo>
                    <a:pt x="13402" y="2395"/>
                    <a:pt x="13390" y="2329"/>
                    <a:pt x="13342" y="2298"/>
                  </a:cubicBezTo>
                  <a:cubicBezTo>
                    <a:pt x="13323" y="2284"/>
                    <a:pt x="13301" y="2278"/>
                    <a:pt x="13280" y="2278"/>
                  </a:cubicBezTo>
                  <a:close/>
                  <a:moveTo>
                    <a:pt x="4709" y="2407"/>
                  </a:moveTo>
                  <a:cubicBezTo>
                    <a:pt x="4681" y="2407"/>
                    <a:pt x="4653" y="2419"/>
                    <a:pt x="4631" y="2443"/>
                  </a:cubicBezTo>
                  <a:cubicBezTo>
                    <a:pt x="4583" y="2495"/>
                    <a:pt x="4538" y="2553"/>
                    <a:pt x="4496" y="2617"/>
                  </a:cubicBezTo>
                  <a:cubicBezTo>
                    <a:pt x="4465" y="2665"/>
                    <a:pt x="4478" y="2729"/>
                    <a:pt x="4526" y="2762"/>
                  </a:cubicBezTo>
                  <a:cubicBezTo>
                    <a:pt x="4542" y="2773"/>
                    <a:pt x="4565" y="2777"/>
                    <a:pt x="4583" y="2777"/>
                  </a:cubicBezTo>
                  <a:cubicBezTo>
                    <a:pt x="4617" y="2777"/>
                    <a:pt x="4652" y="2762"/>
                    <a:pt x="4671" y="2735"/>
                  </a:cubicBezTo>
                  <a:cubicBezTo>
                    <a:pt x="4706" y="2679"/>
                    <a:pt x="4745" y="2628"/>
                    <a:pt x="4789" y="2580"/>
                  </a:cubicBezTo>
                  <a:cubicBezTo>
                    <a:pt x="4824" y="2536"/>
                    <a:pt x="4822" y="2472"/>
                    <a:pt x="4780" y="2433"/>
                  </a:cubicBezTo>
                  <a:cubicBezTo>
                    <a:pt x="4759" y="2416"/>
                    <a:pt x="4734" y="2407"/>
                    <a:pt x="4709" y="2407"/>
                  </a:cubicBezTo>
                  <a:close/>
                  <a:moveTo>
                    <a:pt x="7355" y="2856"/>
                  </a:moveTo>
                  <a:cubicBezTo>
                    <a:pt x="7338" y="2856"/>
                    <a:pt x="7320" y="2860"/>
                    <a:pt x="7303" y="2870"/>
                  </a:cubicBezTo>
                  <a:cubicBezTo>
                    <a:pt x="7253" y="2899"/>
                    <a:pt x="7236" y="2961"/>
                    <a:pt x="7265" y="3013"/>
                  </a:cubicBezTo>
                  <a:cubicBezTo>
                    <a:pt x="7296" y="3067"/>
                    <a:pt x="7328" y="3129"/>
                    <a:pt x="7353" y="3189"/>
                  </a:cubicBezTo>
                  <a:cubicBezTo>
                    <a:pt x="7371" y="3227"/>
                    <a:pt x="7410" y="3249"/>
                    <a:pt x="7448" y="3249"/>
                  </a:cubicBezTo>
                  <a:cubicBezTo>
                    <a:pt x="7460" y="3249"/>
                    <a:pt x="7475" y="3247"/>
                    <a:pt x="7491" y="3241"/>
                  </a:cubicBezTo>
                  <a:cubicBezTo>
                    <a:pt x="7545" y="3218"/>
                    <a:pt x="7570" y="3156"/>
                    <a:pt x="7545" y="3104"/>
                  </a:cubicBezTo>
                  <a:cubicBezTo>
                    <a:pt x="7516" y="3036"/>
                    <a:pt x="7481" y="2970"/>
                    <a:pt x="7446" y="2909"/>
                  </a:cubicBezTo>
                  <a:cubicBezTo>
                    <a:pt x="7427" y="2875"/>
                    <a:pt x="7392" y="2856"/>
                    <a:pt x="7355" y="2856"/>
                  </a:cubicBezTo>
                  <a:close/>
                  <a:moveTo>
                    <a:pt x="12774" y="2935"/>
                  </a:moveTo>
                  <a:cubicBezTo>
                    <a:pt x="12745" y="2935"/>
                    <a:pt x="12716" y="2947"/>
                    <a:pt x="12695" y="2970"/>
                  </a:cubicBezTo>
                  <a:cubicBezTo>
                    <a:pt x="12652" y="3024"/>
                    <a:pt x="12606" y="3075"/>
                    <a:pt x="12559" y="3125"/>
                  </a:cubicBezTo>
                  <a:cubicBezTo>
                    <a:pt x="12521" y="3169"/>
                    <a:pt x="12523" y="3235"/>
                    <a:pt x="12567" y="3274"/>
                  </a:cubicBezTo>
                  <a:cubicBezTo>
                    <a:pt x="12586" y="3289"/>
                    <a:pt x="12613" y="3299"/>
                    <a:pt x="12637" y="3299"/>
                  </a:cubicBezTo>
                  <a:cubicBezTo>
                    <a:pt x="12666" y="3299"/>
                    <a:pt x="12695" y="3287"/>
                    <a:pt x="12712" y="3266"/>
                  </a:cubicBezTo>
                  <a:cubicBezTo>
                    <a:pt x="12760" y="3216"/>
                    <a:pt x="12807" y="3162"/>
                    <a:pt x="12851" y="3109"/>
                  </a:cubicBezTo>
                  <a:cubicBezTo>
                    <a:pt x="12890" y="3065"/>
                    <a:pt x="12886" y="2999"/>
                    <a:pt x="12841" y="2961"/>
                  </a:cubicBezTo>
                  <a:cubicBezTo>
                    <a:pt x="12822" y="2943"/>
                    <a:pt x="12798" y="2935"/>
                    <a:pt x="12774" y="2935"/>
                  </a:cubicBezTo>
                  <a:close/>
                  <a:moveTo>
                    <a:pt x="4332" y="3137"/>
                  </a:moveTo>
                  <a:cubicBezTo>
                    <a:pt x="4286" y="3137"/>
                    <a:pt x="4246" y="3169"/>
                    <a:pt x="4233" y="3216"/>
                  </a:cubicBezTo>
                  <a:cubicBezTo>
                    <a:pt x="4213" y="3285"/>
                    <a:pt x="4200" y="3357"/>
                    <a:pt x="4190" y="3430"/>
                  </a:cubicBezTo>
                  <a:cubicBezTo>
                    <a:pt x="4181" y="3488"/>
                    <a:pt x="4219" y="3540"/>
                    <a:pt x="4277" y="3548"/>
                  </a:cubicBezTo>
                  <a:lnTo>
                    <a:pt x="4291" y="3548"/>
                  </a:lnTo>
                  <a:cubicBezTo>
                    <a:pt x="4341" y="3548"/>
                    <a:pt x="4387" y="3511"/>
                    <a:pt x="4395" y="3459"/>
                  </a:cubicBezTo>
                  <a:cubicBezTo>
                    <a:pt x="4405" y="3394"/>
                    <a:pt x="4416" y="3328"/>
                    <a:pt x="4434" y="3266"/>
                  </a:cubicBezTo>
                  <a:cubicBezTo>
                    <a:pt x="4449" y="3210"/>
                    <a:pt x="4414" y="3154"/>
                    <a:pt x="4358" y="3140"/>
                  </a:cubicBezTo>
                  <a:cubicBezTo>
                    <a:pt x="4349" y="3138"/>
                    <a:pt x="4340" y="3137"/>
                    <a:pt x="4332" y="3137"/>
                  </a:cubicBezTo>
                  <a:close/>
                  <a:moveTo>
                    <a:pt x="12201" y="3538"/>
                  </a:moveTo>
                  <a:cubicBezTo>
                    <a:pt x="12175" y="3538"/>
                    <a:pt x="12149" y="3547"/>
                    <a:pt x="12128" y="3565"/>
                  </a:cubicBezTo>
                  <a:lnTo>
                    <a:pt x="11978" y="3703"/>
                  </a:lnTo>
                  <a:cubicBezTo>
                    <a:pt x="11935" y="3741"/>
                    <a:pt x="11931" y="3807"/>
                    <a:pt x="11970" y="3850"/>
                  </a:cubicBezTo>
                  <a:cubicBezTo>
                    <a:pt x="11989" y="3873"/>
                    <a:pt x="12018" y="3884"/>
                    <a:pt x="12047" y="3884"/>
                  </a:cubicBezTo>
                  <a:cubicBezTo>
                    <a:pt x="12070" y="3884"/>
                    <a:pt x="12095" y="3875"/>
                    <a:pt x="12117" y="3859"/>
                  </a:cubicBezTo>
                  <a:cubicBezTo>
                    <a:pt x="12167" y="3815"/>
                    <a:pt x="12221" y="3766"/>
                    <a:pt x="12271" y="3718"/>
                  </a:cubicBezTo>
                  <a:cubicBezTo>
                    <a:pt x="12312" y="3680"/>
                    <a:pt x="12316" y="3610"/>
                    <a:pt x="12277" y="3569"/>
                  </a:cubicBezTo>
                  <a:cubicBezTo>
                    <a:pt x="12257" y="3548"/>
                    <a:pt x="12229" y="3538"/>
                    <a:pt x="12201" y="3538"/>
                  </a:cubicBezTo>
                  <a:close/>
                  <a:moveTo>
                    <a:pt x="7619" y="3639"/>
                  </a:moveTo>
                  <a:cubicBezTo>
                    <a:pt x="7614" y="3639"/>
                    <a:pt x="7608" y="3640"/>
                    <a:pt x="7603" y="3641"/>
                  </a:cubicBezTo>
                  <a:cubicBezTo>
                    <a:pt x="7547" y="3651"/>
                    <a:pt x="7506" y="3701"/>
                    <a:pt x="7516" y="3759"/>
                  </a:cubicBezTo>
                  <a:cubicBezTo>
                    <a:pt x="7525" y="3824"/>
                    <a:pt x="7533" y="3888"/>
                    <a:pt x="7537" y="3956"/>
                  </a:cubicBezTo>
                  <a:cubicBezTo>
                    <a:pt x="7543" y="4012"/>
                    <a:pt x="7587" y="4052"/>
                    <a:pt x="7641" y="4052"/>
                  </a:cubicBezTo>
                  <a:lnTo>
                    <a:pt x="7649" y="4052"/>
                  </a:lnTo>
                  <a:cubicBezTo>
                    <a:pt x="7707" y="4049"/>
                    <a:pt x="7750" y="4000"/>
                    <a:pt x="7746" y="3942"/>
                  </a:cubicBezTo>
                  <a:cubicBezTo>
                    <a:pt x="7740" y="3869"/>
                    <a:pt x="7730" y="3797"/>
                    <a:pt x="7721" y="3728"/>
                  </a:cubicBezTo>
                  <a:cubicBezTo>
                    <a:pt x="7712" y="3677"/>
                    <a:pt x="7669" y="3639"/>
                    <a:pt x="7619" y="3639"/>
                  </a:cubicBezTo>
                  <a:close/>
                  <a:moveTo>
                    <a:pt x="4303" y="3962"/>
                  </a:moveTo>
                  <a:cubicBezTo>
                    <a:pt x="4297" y="3962"/>
                    <a:pt x="4291" y="3963"/>
                    <a:pt x="4285" y="3964"/>
                  </a:cubicBezTo>
                  <a:cubicBezTo>
                    <a:pt x="4227" y="3973"/>
                    <a:pt x="4190" y="4029"/>
                    <a:pt x="4200" y="4085"/>
                  </a:cubicBezTo>
                  <a:cubicBezTo>
                    <a:pt x="4213" y="4157"/>
                    <a:pt x="4231" y="4230"/>
                    <a:pt x="4252" y="4300"/>
                  </a:cubicBezTo>
                  <a:cubicBezTo>
                    <a:pt x="4268" y="4342"/>
                    <a:pt x="4308" y="4371"/>
                    <a:pt x="4353" y="4371"/>
                  </a:cubicBezTo>
                  <a:cubicBezTo>
                    <a:pt x="4362" y="4371"/>
                    <a:pt x="4372" y="4371"/>
                    <a:pt x="4383" y="4369"/>
                  </a:cubicBezTo>
                  <a:cubicBezTo>
                    <a:pt x="4436" y="4352"/>
                    <a:pt x="4468" y="4294"/>
                    <a:pt x="4451" y="4240"/>
                  </a:cubicBezTo>
                  <a:cubicBezTo>
                    <a:pt x="4432" y="4176"/>
                    <a:pt x="4416" y="4114"/>
                    <a:pt x="4405" y="4049"/>
                  </a:cubicBezTo>
                  <a:cubicBezTo>
                    <a:pt x="4396" y="3997"/>
                    <a:pt x="4352" y="3962"/>
                    <a:pt x="4303" y="3962"/>
                  </a:cubicBezTo>
                  <a:close/>
                  <a:moveTo>
                    <a:pt x="11564" y="4074"/>
                  </a:moveTo>
                  <a:cubicBezTo>
                    <a:pt x="11542" y="4074"/>
                    <a:pt x="11520" y="4082"/>
                    <a:pt x="11500" y="4097"/>
                  </a:cubicBezTo>
                  <a:cubicBezTo>
                    <a:pt x="11446" y="4137"/>
                    <a:pt x="11392" y="4178"/>
                    <a:pt x="11338" y="4221"/>
                  </a:cubicBezTo>
                  <a:cubicBezTo>
                    <a:pt x="11292" y="4253"/>
                    <a:pt x="11282" y="4319"/>
                    <a:pt x="11315" y="4365"/>
                  </a:cubicBezTo>
                  <a:cubicBezTo>
                    <a:pt x="11338" y="4394"/>
                    <a:pt x="11369" y="4408"/>
                    <a:pt x="11400" y="4408"/>
                  </a:cubicBezTo>
                  <a:cubicBezTo>
                    <a:pt x="11421" y="4408"/>
                    <a:pt x="11442" y="4400"/>
                    <a:pt x="11458" y="4387"/>
                  </a:cubicBezTo>
                  <a:cubicBezTo>
                    <a:pt x="11516" y="4346"/>
                    <a:pt x="11572" y="4304"/>
                    <a:pt x="11628" y="4261"/>
                  </a:cubicBezTo>
                  <a:cubicBezTo>
                    <a:pt x="11672" y="4226"/>
                    <a:pt x="11682" y="4163"/>
                    <a:pt x="11645" y="4116"/>
                  </a:cubicBezTo>
                  <a:cubicBezTo>
                    <a:pt x="11626" y="4089"/>
                    <a:pt x="11595" y="4074"/>
                    <a:pt x="11564" y="4074"/>
                  </a:cubicBezTo>
                  <a:close/>
                  <a:moveTo>
                    <a:pt x="10886" y="4551"/>
                  </a:moveTo>
                  <a:cubicBezTo>
                    <a:pt x="10867" y="4551"/>
                    <a:pt x="10847" y="4557"/>
                    <a:pt x="10830" y="4568"/>
                  </a:cubicBezTo>
                  <a:lnTo>
                    <a:pt x="10656" y="4677"/>
                  </a:lnTo>
                  <a:cubicBezTo>
                    <a:pt x="10606" y="4706"/>
                    <a:pt x="10590" y="4771"/>
                    <a:pt x="10619" y="4820"/>
                  </a:cubicBezTo>
                  <a:cubicBezTo>
                    <a:pt x="10638" y="4852"/>
                    <a:pt x="10673" y="4870"/>
                    <a:pt x="10710" y="4870"/>
                  </a:cubicBezTo>
                  <a:cubicBezTo>
                    <a:pt x="10725" y="4870"/>
                    <a:pt x="10745" y="4864"/>
                    <a:pt x="10762" y="4852"/>
                  </a:cubicBezTo>
                  <a:cubicBezTo>
                    <a:pt x="10822" y="4816"/>
                    <a:pt x="10880" y="4781"/>
                    <a:pt x="10942" y="4742"/>
                  </a:cubicBezTo>
                  <a:cubicBezTo>
                    <a:pt x="10990" y="4713"/>
                    <a:pt x="11004" y="4648"/>
                    <a:pt x="10973" y="4599"/>
                  </a:cubicBezTo>
                  <a:cubicBezTo>
                    <a:pt x="10954" y="4568"/>
                    <a:pt x="10921" y="4551"/>
                    <a:pt x="10886" y="4551"/>
                  </a:cubicBezTo>
                  <a:close/>
                  <a:moveTo>
                    <a:pt x="7613" y="4466"/>
                  </a:moveTo>
                  <a:cubicBezTo>
                    <a:pt x="7563" y="4466"/>
                    <a:pt x="7521" y="4503"/>
                    <a:pt x="7512" y="4555"/>
                  </a:cubicBezTo>
                  <a:cubicBezTo>
                    <a:pt x="7502" y="4621"/>
                    <a:pt x="7487" y="4686"/>
                    <a:pt x="7473" y="4752"/>
                  </a:cubicBezTo>
                  <a:cubicBezTo>
                    <a:pt x="7460" y="4806"/>
                    <a:pt x="7495" y="4864"/>
                    <a:pt x="7551" y="4878"/>
                  </a:cubicBezTo>
                  <a:cubicBezTo>
                    <a:pt x="7556" y="4879"/>
                    <a:pt x="7566" y="4879"/>
                    <a:pt x="7574" y="4879"/>
                  </a:cubicBezTo>
                  <a:cubicBezTo>
                    <a:pt x="7622" y="4879"/>
                    <a:pt x="7663" y="4849"/>
                    <a:pt x="7674" y="4800"/>
                  </a:cubicBezTo>
                  <a:cubicBezTo>
                    <a:pt x="7692" y="4729"/>
                    <a:pt x="7705" y="4657"/>
                    <a:pt x="7717" y="4588"/>
                  </a:cubicBezTo>
                  <a:cubicBezTo>
                    <a:pt x="7726" y="4532"/>
                    <a:pt x="7684" y="4478"/>
                    <a:pt x="7630" y="4468"/>
                  </a:cubicBezTo>
                  <a:cubicBezTo>
                    <a:pt x="7624" y="4467"/>
                    <a:pt x="7618" y="4466"/>
                    <a:pt x="7613" y="4466"/>
                  </a:cubicBezTo>
                  <a:close/>
                  <a:moveTo>
                    <a:pt x="4628" y="4720"/>
                  </a:moveTo>
                  <a:cubicBezTo>
                    <a:pt x="4608" y="4720"/>
                    <a:pt x="4587" y="4726"/>
                    <a:pt x="4569" y="4738"/>
                  </a:cubicBezTo>
                  <a:cubicBezTo>
                    <a:pt x="4523" y="4773"/>
                    <a:pt x="4511" y="4839"/>
                    <a:pt x="4546" y="4883"/>
                  </a:cubicBezTo>
                  <a:cubicBezTo>
                    <a:pt x="4586" y="4941"/>
                    <a:pt x="4629" y="4999"/>
                    <a:pt x="4677" y="5055"/>
                  </a:cubicBezTo>
                  <a:cubicBezTo>
                    <a:pt x="4700" y="5080"/>
                    <a:pt x="4727" y="5092"/>
                    <a:pt x="4758" y="5092"/>
                  </a:cubicBezTo>
                  <a:cubicBezTo>
                    <a:pt x="4782" y="5092"/>
                    <a:pt x="4807" y="5084"/>
                    <a:pt x="4822" y="5067"/>
                  </a:cubicBezTo>
                  <a:cubicBezTo>
                    <a:pt x="4867" y="5028"/>
                    <a:pt x="4870" y="4965"/>
                    <a:pt x="4836" y="4920"/>
                  </a:cubicBezTo>
                  <a:cubicBezTo>
                    <a:pt x="4793" y="4870"/>
                    <a:pt x="4753" y="4816"/>
                    <a:pt x="4714" y="4764"/>
                  </a:cubicBezTo>
                  <a:cubicBezTo>
                    <a:pt x="4694" y="4735"/>
                    <a:pt x="4661" y="4720"/>
                    <a:pt x="4628" y="4720"/>
                  </a:cubicBezTo>
                  <a:close/>
                  <a:moveTo>
                    <a:pt x="10163" y="4964"/>
                  </a:moveTo>
                  <a:cubicBezTo>
                    <a:pt x="10147" y="4964"/>
                    <a:pt x="10130" y="4968"/>
                    <a:pt x="10115" y="4976"/>
                  </a:cubicBezTo>
                  <a:cubicBezTo>
                    <a:pt x="10055" y="5007"/>
                    <a:pt x="9995" y="5038"/>
                    <a:pt x="9931" y="5067"/>
                  </a:cubicBezTo>
                  <a:cubicBezTo>
                    <a:pt x="9881" y="5094"/>
                    <a:pt x="9860" y="5158"/>
                    <a:pt x="9883" y="5208"/>
                  </a:cubicBezTo>
                  <a:cubicBezTo>
                    <a:pt x="9902" y="5245"/>
                    <a:pt x="9939" y="5266"/>
                    <a:pt x="9978" y="5266"/>
                  </a:cubicBezTo>
                  <a:cubicBezTo>
                    <a:pt x="9991" y="5266"/>
                    <a:pt x="10007" y="5260"/>
                    <a:pt x="10020" y="5256"/>
                  </a:cubicBezTo>
                  <a:lnTo>
                    <a:pt x="10210" y="5162"/>
                  </a:lnTo>
                  <a:cubicBezTo>
                    <a:pt x="10262" y="5135"/>
                    <a:pt x="10281" y="5073"/>
                    <a:pt x="10256" y="5022"/>
                  </a:cubicBezTo>
                  <a:cubicBezTo>
                    <a:pt x="10237" y="4985"/>
                    <a:pt x="10200" y="4964"/>
                    <a:pt x="10163" y="4964"/>
                  </a:cubicBezTo>
                  <a:close/>
                  <a:moveTo>
                    <a:pt x="9403" y="5309"/>
                  </a:moveTo>
                  <a:cubicBezTo>
                    <a:pt x="9391" y="5309"/>
                    <a:pt x="9378" y="5311"/>
                    <a:pt x="9365" y="5316"/>
                  </a:cubicBezTo>
                  <a:cubicBezTo>
                    <a:pt x="9303" y="5343"/>
                    <a:pt x="9241" y="5366"/>
                    <a:pt x="9176" y="5392"/>
                  </a:cubicBezTo>
                  <a:cubicBezTo>
                    <a:pt x="9122" y="5413"/>
                    <a:pt x="9096" y="5473"/>
                    <a:pt x="9116" y="5527"/>
                  </a:cubicBezTo>
                  <a:cubicBezTo>
                    <a:pt x="9129" y="5567"/>
                    <a:pt x="9170" y="5594"/>
                    <a:pt x="9212" y="5594"/>
                  </a:cubicBezTo>
                  <a:cubicBezTo>
                    <a:pt x="9224" y="5594"/>
                    <a:pt x="9236" y="5593"/>
                    <a:pt x="9247" y="5587"/>
                  </a:cubicBezTo>
                  <a:cubicBezTo>
                    <a:pt x="9313" y="5564"/>
                    <a:pt x="9379" y="5536"/>
                    <a:pt x="9444" y="5509"/>
                  </a:cubicBezTo>
                  <a:cubicBezTo>
                    <a:pt x="9496" y="5488"/>
                    <a:pt x="9524" y="5428"/>
                    <a:pt x="9502" y="5374"/>
                  </a:cubicBezTo>
                  <a:cubicBezTo>
                    <a:pt x="9484" y="5334"/>
                    <a:pt x="9445" y="5309"/>
                    <a:pt x="9403" y="5309"/>
                  </a:cubicBezTo>
                  <a:close/>
                  <a:moveTo>
                    <a:pt x="5221" y="5302"/>
                  </a:moveTo>
                  <a:cubicBezTo>
                    <a:pt x="5189" y="5302"/>
                    <a:pt x="5157" y="5317"/>
                    <a:pt x="5137" y="5345"/>
                  </a:cubicBezTo>
                  <a:cubicBezTo>
                    <a:pt x="5102" y="5392"/>
                    <a:pt x="5114" y="5457"/>
                    <a:pt x="5160" y="5490"/>
                  </a:cubicBezTo>
                  <a:cubicBezTo>
                    <a:pt x="5218" y="5531"/>
                    <a:pt x="5278" y="5573"/>
                    <a:pt x="5342" y="5608"/>
                  </a:cubicBezTo>
                  <a:cubicBezTo>
                    <a:pt x="5359" y="5618"/>
                    <a:pt x="5379" y="5623"/>
                    <a:pt x="5396" y="5623"/>
                  </a:cubicBezTo>
                  <a:cubicBezTo>
                    <a:pt x="5431" y="5623"/>
                    <a:pt x="5466" y="5604"/>
                    <a:pt x="5487" y="5573"/>
                  </a:cubicBezTo>
                  <a:cubicBezTo>
                    <a:pt x="5516" y="5525"/>
                    <a:pt x="5498" y="5459"/>
                    <a:pt x="5450" y="5430"/>
                  </a:cubicBezTo>
                  <a:cubicBezTo>
                    <a:pt x="5392" y="5395"/>
                    <a:pt x="5334" y="5361"/>
                    <a:pt x="5282" y="5322"/>
                  </a:cubicBezTo>
                  <a:cubicBezTo>
                    <a:pt x="5264" y="5308"/>
                    <a:pt x="5242" y="5302"/>
                    <a:pt x="5221" y="5302"/>
                  </a:cubicBezTo>
                  <a:close/>
                  <a:moveTo>
                    <a:pt x="7371" y="5261"/>
                  </a:moveTo>
                  <a:cubicBezTo>
                    <a:pt x="7331" y="5261"/>
                    <a:pt x="7295" y="5283"/>
                    <a:pt x="7276" y="5322"/>
                  </a:cubicBezTo>
                  <a:cubicBezTo>
                    <a:pt x="7247" y="5382"/>
                    <a:pt x="7218" y="5442"/>
                    <a:pt x="7187" y="5502"/>
                  </a:cubicBezTo>
                  <a:cubicBezTo>
                    <a:pt x="7160" y="5554"/>
                    <a:pt x="7180" y="5616"/>
                    <a:pt x="7232" y="5643"/>
                  </a:cubicBezTo>
                  <a:cubicBezTo>
                    <a:pt x="7245" y="5650"/>
                    <a:pt x="7263" y="5654"/>
                    <a:pt x="7280" y="5654"/>
                  </a:cubicBezTo>
                  <a:cubicBezTo>
                    <a:pt x="7315" y="5654"/>
                    <a:pt x="7352" y="5635"/>
                    <a:pt x="7371" y="5602"/>
                  </a:cubicBezTo>
                  <a:cubicBezTo>
                    <a:pt x="7406" y="5536"/>
                    <a:pt x="7437" y="5473"/>
                    <a:pt x="7466" y="5409"/>
                  </a:cubicBezTo>
                  <a:cubicBezTo>
                    <a:pt x="7489" y="5355"/>
                    <a:pt x="7468" y="5295"/>
                    <a:pt x="7415" y="5270"/>
                  </a:cubicBezTo>
                  <a:cubicBezTo>
                    <a:pt x="7401" y="5264"/>
                    <a:pt x="7386" y="5261"/>
                    <a:pt x="7371" y="5261"/>
                  </a:cubicBezTo>
                  <a:close/>
                  <a:moveTo>
                    <a:pt x="8619" y="5587"/>
                  </a:moveTo>
                  <a:cubicBezTo>
                    <a:pt x="8610" y="5587"/>
                    <a:pt x="8600" y="5588"/>
                    <a:pt x="8590" y="5591"/>
                  </a:cubicBezTo>
                  <a:cubicBezTo>
                    <a:pt x="8526" y="5612"/>
                    <a:pt x="8459" y="5631"/>
                    <a:pt x="8393" y="5647"/>
                  </a:cubicBezTo>
                  <a:cubicBezTo>
                    <a:pt x="8337" y="5662"/>
                    <a:pt x="8306" y="5720"/>
                    <a:pt x="8320" y="5776"/>
                  </a:cubicBezTo>
                  <a:cubicBezTo>
                    <a:pt x="8335" y="5821"/>
                    <a:pt x="8376" y="5853"/>
                    <a:pt x="8422" y="5853"/>
                  </a:cubicBezTo>
                  <a:cubicBezTo>
                    <a:pt x="8430" y="5853"/>
                    <a:pt x="8439" y="5850"/>
                    <a:pt x="8449" y="5850"/>
                  </a:cubicBezTo>
                  <a:lnTo>
                    <a:pt x="8652" y="5792"/>
                  </a:lnTo>
                  <a:cubicBezTo>
                    <a:pt x="8706" y="5774"/>
                    <a:pt x="8739" y="5718"/>
                    <a:pt x="8722" y="5662"/>
                  </a:cubicBezTo>
                  <a:cubicBezTo>
                    <a:pt x="8707" y="5616"/>
                    <a:pt x="8665" y="5587"/>
                    <a:pt x="8619" y="5587"/>
                  </a:cubicBezTo>
                  <a:close/>
                  <a:moveTo>
                    <a:pt x="5962" y="5673"/>
                  </a:moveTo>
                  <a:cubicBezTo>
                    <a:pt x="5918" y="5673"/>
                    <a:pt x="5879" y="5701"/>
                    <a:pt x="5864" y="5743"/>
                  </a:cubicBezTo>
                  <a:cubicBezTo>
                    <a:pt x="5844" y="5799"/>
                    <a:pt x="5873" y="5857"/>
                    <a:pt x="5929" y="5877"/>
                  </a:cubicBezTo>
                  <a:cubicBezTo>
                    <a:pt x="5997" y="5902"/>
                    <a:pt x="6065" y="5921"/>
                    <a:pt x="6134" y="5940"/>
                  </a:cubicBezTo>
                  <a:cubicBezTo>
                    <a:pt x="6144" y="5942"/>
                    <a:pt x="6152" y="5942"/>
                    <a:pt x="6161" y="5942"/>
                  </a:cubicBezTo>
                  <a:cubicBezTo>
                    <a:pt x="6208" y="5942"/>
                    <a:pt x="6248" y="5911"/>
                    <a:pt x="6266" y="5865"/>
                  </a:cubicBezTo>
                  <a:cubicBezTo>
                    <a:pt x="6279" y="5809"/>
                    <a:pt x="6244" y="5751"/>
                    <a:pt x="6190" y="5737"/>
                  </a:cubicBezTo>
                  <a:cubicBezTo>
                    <a:pt x="6125" y="5720"/>
                    <a:pt x="6059" y="5701"/>
                    <a:pt x="5997" y="5679"/>
                  </a:cubicBezTo>
                  <a:cubicBezTo>
                    <a:pt x="5985" y="5675"/>
                    <a:pt x="5973" y="5673"/>
                    <a:pt x="5962" y="5673"/>
                  </a:cubicBezTo>
                  <a:close/>
                  <a:moveTo>
                    <a:pt x="7811" y="5778"/>
                  </a:moveTo>
                  <a:cubicBezTo>
                    <a:pt x="7806" y="5778"/>
                    <a:pt x="7800" y="5779"/>
                    <a:pt x="7794" y="5780"/>
                  </a:cubicBezTo>
                  <a:cubicBezTo>
                    <a:pt x="7726" y="5790"/>
                    <a:pt x="7659" y="5801"/>
                    <a:pt x="7591" y="5809"/>
                  </a:cubicBezTo>
                  <a:cubicBezTo>
                    <a:pt x="7535" y="5817"/>
                    <a:pt x="7495" y="5867"/>
                    <a:pt x="7502" y="5925"/>
                  </a:cubicBezTo>
                  <a:cubicBezTo>
                    <a:pt x="7508" y="5979"/>
                    <a:pt x="7554" y="6018"/>
                    <a:pt x="7605" y="6018"/>
                  </a:cubicBezTo>
                  <a:cubicBezTo>
                    <a:pt x="7610" y="6018"/>
                    <a:pt x="7614" y="6018"/>
                    <a:pt x="7618" y="6014"/>
                  </a:cubicBezTo>
                  <a:cubicBezTo>
                    <a:pt x="7688" y="6004"/>
                    <a:pt x="7757" y="5994"/>
                    <a:pt x="7827" y="5983"/>
                  </a:cubicBezTo>
                  <a:cubicBezTo>
                    <a:pt x="7883" y="5975"/>
                    <a:pt x="7922" y="5921"/>
                    <a:pt x="7912" y="5865"/>
                  </a:cubicBezTo>
                  <a:cubicBezTo>
                    <a:pt x="7905" y="5815"/>
                    <a:pt x="7861" y="5778"/>
                    <a:pt x="7811" y="5778"/>
                  </a:cubicBezTo>
                  <a:close/>
                  <a:moveTo>
                    <a:pt x="6774" y="5834"/>
                  </a:moveTo>
                  <a:cubicBezTo>
                    <a:pt x="6720" y="5834"/>
                    <a:pt x="6675" y="5875"/>
                    <a:pt x="6669" y="5931"/>
                  </a:cubicBezTo>
                  <a:cubicBezTo>
                    <a:pt x="6666" y="5989"/>
                    <a:pt x="6708" y="6037"/>
                    <a:pt x="6766" y="6041"/>
                  </a:cubicBezTo>
                  <a:cubicBezTo>
                    <a:pt x="6791" y="6043"/>
                    <a:pt x="6818" y="6043"/>
                    <a:pt x="6841" y="6047"/>
                  </a:cubicBezTo>
                  <a:cubicBezTo>
                    <a:pt x="6809" y="6089"/>
                    <a:pt x="6774" y="6136"/>
                    <a:pt x="6737" y="6178"/>
                  </a:cubicBezTo>
                  <a:cubicBezTo>
                    <a:pt x="6702" y="6224"/>
                    <a:pt x="6708" y="6290"/>
                    <a:pt x="6754" y="6327"/>
                  </a:cubicBezTo>
                  <a:cubicBezTo>
                    <a:pt x="6774" y="6340"/>
                    <a:pt x="6799" y="6348"/>
                    <a:pt x="6820" y="6348"/>
                  </a:cubicBezTo>
                  <a:cubicBezTo>
                    <a:pt x="6851" y="6348"/>
                    <a:pt x="6880" y="6336"/>
                    <a:pt x="6901" y="6309"/>
                  </a:cubicBezTo>
                  <a:cubicBezTo>
                    <a:pt x="6946" y="6253"/>
                    <a:pt x="6988" y="6197"/>
                    <a:pt x="7031" y="6139"/>
                  </a:cubicBezTo>
                  <a:cubicBezTo>
                    <a:pt x="7054" y="6108"/>
                    <a:pt x="7056" y="6068"/>
                    <a:pt x="7040" y="6033"/>
                  </a:cubicBezTo>
                  <a:cubicBezTo>
                    <a:pt x="7066" y="6018"/>
                    <a:pt x="7085" y="5985"/>
                    <a:pt x="7085" y="5950"/>
                  </a:cubicBezTo>
                  <a:cubicBezTo>
                    <a:pt x="7089" y="5892"/>
                    <a:pt x="7042" y="5844"/>
                    <a:pt x="6984" y="5844"/>
                  </a:cubicBezTo>
                  <a:cubicBezTo>
                    <a:pt x="6915" y="5840"/>
                    <a:pt x="6847" y="5838"/>
                    <a:pt x="6782" y="5834"/>
                  </a:cubicBezTo>
                  <a:cubicBezTo>
                    <a:pt x="6779" y="5834"/>
                    <a:pt x="6777" y="5834"/>
                    <a:pt x="6774" y="5834"/>
                  </a:cubicBezTo>
                  <a:close/>
                  <a:moveTo>
                    <a:pt x="6407" y="6607"/>
                  </a:moveTo>
                  <a:cubicBezTo>
                    <a:pt x="6380" y="6607"/>
                    <a:pt x="6354" y="6618"/>
                    <a:pt x="6333" y="6638"/>
                  </a:cubicBezTo>
                  <a:cubicBezTo>
                    <a:pt x="6314" y="6655"/>
                    <a:pt x="6295" y="6675"/>
                    <a:pt x="6275" y="6694"/>
                  </a:cubicBezTo>
                  <a:cubicBezTo>
                    <a:pt x="6246" y="6723"/>
                    <a:pt x="6213" y="6752"/>
                    <a:pt x="6184" y="6781"/>
                  </a:cubicBezTo>
                  <a:cubicBezTo>
                    <a:pt x="6142" y="6820"/>
                    <a:pt x="6142" y="6887"/>
                    <a:pt x="6181" y="6928"/>
                  </a:cubicBezTo>
                  <a:cubicBezTo>
                    <a:pt x="6200" y="6947"/>
                    <a:pt x="6229" y="6959"/>
                    <a:pt x="6256" y="6959"/>
                  </a:cubicBezTo>
                  <a:cubicBezTo>
                    <a:pt x="6281" y="6959"/>
                    <a:pt x="6306" y="6949"/>
                    <a:pt x="6329" y="6932"/>
                  </a:cubicBezTo>
                  <a:cubicBezTo>
                    <a:pt x="6362" y="6903"/>
                    <a:pt x="6391" y="6872"/>
                    <a:pt x="6422" y="6843"/>
                  </a:cubicBezTo>
                  <a:lnTo>
                    <a:pt x="6480" y="6785"/>
                  </a:lnTo>
                  <a:cubicBezTo>
                    <a:pt x="6521" y="6744"/>
                    <a:pt x="6521" y="6678"/>
                    <a:pt x="6480" y="6638"/>
                  </a:cubicBezTo>
                  <a:cubicBezTo>
                    <a:pt x="6460" y="6618"/>
                    <a:pt x="6433" y="6607"/>
                    <a:pt x="6407" y="6607"/>
                  </a:cubicBezTo>
                  <a:close/>
                  <a:moveTo>
                    <a:pt x="5780" y="7162"/>
                  </a:moveTo>
                  <a:cubicBezTo>
                    <a:pt x="5758" y="7162"/>
                    <a:pt x="5736" y="7168"/>
                    <a:pt x="5717" y="7183"/>
                  </a:cubicBezTo>
                  <a:cubicBezTo>
                    <a:pt x="5663" y="7225"/>
                    <a:pt x="5611" y="7266"/>
                    <a:pt x="5554" y="7307"/>
                  </a:cubicBezTo>
                  <a:cubicBezTo>
                    <a:pt x="5508" y="7341"/>
                    <a:pt x="5498" y="7405"/>
                    <a:pt x="5533" y="7451"/>
                  </a:cubicBezTo>
                  <a:cubicBezTo>
                    <a:pt x="5554" y="7478"/>
                    <a:pt x="5585" y="7492"/>
                    <a:pt x="5618" y="7492"/>
                  </a:cubicBezTo>
                  <a:cubicBezTo>
                    <a:pt x="5640" y="7492"/>
                    <a:pt x="5661" y="7486"/>
                    <a:pt x="5676" y="7473"/>
                  </a:cubicBezTo>
                  <a:cubicBezTo>
                    <a:pt x="5734" y="7432"/>
                    <a:pt x="5788" y="7390"/>
                    <a:pt x="5844" y="7345"/>
                  </a:cubicBezTo>
                  <a:cubicBezTo>
                    <a:pt x="5889" y="7312"/>
                    <a:pt x="5898" y="7247"/>
                    <a:pt x="5862" y="7200"/>
                  </a:cubicBezTo>
                  <a:cubicBezTo>
                    <a:pt x="5841" y="7175"/>
                    <a:pt x="5811" y="7162"/>
                    <a:pt x="5780" y="7162"/>
                  </a:cubicBezTo>
                  <a:close/>
                  <a:moveTo>
                    <a:pt x="5100" y="7632"/>
                  </a:moveTo>
                  <a:cubicBezTo>
                    <a:pt x="5081" y="7632"/>
                    <a:pt x="5063" y="7637"/>
                    <a:pt x="5046" y="7647"/>
                  </a:cubicBezTo>
                  <a:cubicBezTo>
                    <a:pt x="4988" y="7681"/>
                    <a:pt x="4930" y="7718"/>
                    <a:pt x="4870" y="7751"/>
                  </a:cubicBezTo>
                  <a:cubicBezTo>
                    <a:pt x="4820" y="7780"/>
                    <a:pt x="4803" y="7844"/>
                    <a:pt x="4832" y="7894"/>
                  </a:cubicBezTo>
                  <a:cubicBezTo>
                    <a:pt x="4851" y="7927"/>
                    <a:pt x="4886" y="7946"/>
                    <a:pt x="4921" y="7946"/>
                  </a:cubicBezTo>
                  <a:cubicBezTo>
                    <a:pt x="4938" y="7946"/>
                    <a:pt x="4955" y="7942"/>
                    <a:pt x="4975" y="7933"/>
                  </a:cubicBezTo>
                  <a:lnTo>
                    <a:pt x="5156" y="7824"/>
                  </a:lnTo>
                  <a:cubicBezTo>
                    <a:pt x="5205" y="7795"/>
                    <a:pt x="5218" y="7730"/>
                    <a:pt x="5189" y="7681"/>
                  </a:cubicBezTo>
                  <a:cubicBezTo>
                    <a:pt x="5170" y="7650"/>
                    <a:pt x="5135" y="7632"/>
                    <a:pt x="5100" y="7632"/>
                  </a:cubicBezTo>
                  <a:close/>
                  <a:moveTo>
                    <a:pt x="4366" y="8026"/>
                  </a:moveTo>
                  <a:cubicBezTo>
                    <a:pt x="4351" y="8026"/>
                    <a:pt x="4335" y="8030"/>
                    <a:pt x="4320" y="8037"/>
                  </a:cubicBezTo>
                  <a:cubicBezTo>
                    <a:pt x="4260" y="8066"/>
                    <a:pt x="4198" y="8095"/>
                    <a:pt x="4134" y="8120"/>
                  </a:cubicBezTo>
                  <a:cubicBezTo>
                    <a:pt x="4082" y="8145"/>
                    <a:pt x="4057" y="8205"/>
                    <a:pt x="4082" y="8259"/>
                  </a:cubicBezTo>
                  <a:cubicBezTo>
                    <a:pt x="4099" y="8298"/>
                    <a:pt x="4136" y="8321"/>
                    <a:pt x="4179" y="8321"/>
                  </a:cubicBezTo>
                  <a:cubicBezTo>
                    <a:pt x="4192" y="8321"/>
                    <a:pt x="4208" y="8317"/>
                    <a:pt x="4213" y="8311"/>
                  </a:cubicBezTo>
                  <a:cubicBezTo>
                    <a:pt x="4279" y="8282"/>
                    <a:pt x="4345" y="8253"/>
                    <a:pt x="4407" y="8224"/>
                  </a:cubicBezTo>
                  <a:cubicBezTo>
                    <a:pt x="4461" y="8201"/>
                    <a:pt x="4482" y="8139"/>
                    <a:pt x="4459" y="8087"/>
                  </a:cubicBezTo>
                  <a:cubicBezTo>
                    <a:pt x="4441" y="8048"/>
                    <a:pt x="4405" y="8026"/>
                    <a:pt x="4366" y="8026"/>
                  </a:cubicBezTo>
                  <a:close/>
                  <a:moveTo>
                    <a:pt x="3599" y="8336"/>
                  </a:moveTo>
                  <a:cubicBezTo>
                    <a:pt x="3588" y="8336"/>
                    <a:pt x="3576" y="8338"/>
                    <a:pt x="3564" y="8342"/>
                  </a:cubicBezTo>
                  <a:cubicBezTo>
                    <a:pt x="3498" y="8367"/>
                    <a:pt x="3433" y="8387"/>
                    <a:pt x="3369" y="8408"/>
                  </a:cubicBezTo>
                  <a:cubicBezTo>
                    <a:pt x="3313" y="8425"/>
                    <a:pt x="3284" y="8483"/>
                    <a:pt x="3301" y="8539"/>
                  </a:cubicBezTo>
                  <a:cubicBezTo>
                    <a:pt x="3315" y="8582"/>
                    <a:pt x="3357" y="8611"/>
                    <a:pt x="3400" y="8611"/>
                  </a:cubicBezTo>
                  <a:cubicBezTo>
                    <a:pt x="3410" y="8611"/>
                    <a:pt x="3419" y="8611"/>
                    <a:pt x="3431" y="8607"/>
                  </a:cubicBezTo>
                  <a:cubicBezTo>
                    <a:pt x="3498" y="8588"/>
                    <a:pt x="3566" y="8563"/>
                    <a:pt x="3632" y="8541"/>
                  </a:cubicBezTo>
                  <a:cubicBezTo>
                    <a:pt x="3688" y="8522"/>
                    <a:pt x="3717" y="8462"/>
                    <a:pt x="3697" y="8408"/>
                  </a:cubicBezTo>
                  <a:cubicBezTo>
                    <a:pt x="3682" y="8364"/>
                    <a:pt x="3643" y="8336"/>
                    <a:pt x="3599" y="8336"/>
                  </a:cubicBezTo>
                  <a:close/>
                  <a:moveTo>
                    <a:pt x="2796" y="8568"/>
                  </a:moveTo>
                  <a:cubicBezTo>
                    <a:pt x="2789" y="8568"/>
                    <a:pt x="2781" y="8569"/>
                    <a:pt x="2774" y="8570"/>
                  </a:cubicBezTo>
                  <a:cubicBezTo>
                    <a:pt x="2706" y="8584"/>
                    <a:pt x="2640" y="8599"/>
                    <a:pt x="2573" y="8613"/>
                  </a:cubicBezTo>
                  <a:cubicBezTo>
                    <a:pt x="2515" y="8626"/>
                    <a:pt x="2480" y="8680"/>
                    <a:pt x="2492" y="8736"/>
                  </a:cubicBezTo>
                  <a:cubicBezTo>
                    <a:pt x="2501" y="8785"/>
                    <a:pt x="2546" y="8820"/>
                    <a:pt x="2594" y="8820"/>
                  </a:cubicBezTo>
                  <a:lnTo>
                    <a:pt x="2617" y="8818"/>
                  </a:lnTo>
                  <a:cubicBezTo>
                    <a:pt x="2685" y="8804"/>
                    <a:pt x="2755" y="8789"/>
                    <a:pt x="2822" y="8773"/>
                  </a:cubicBezTo>
                  <a:cubicBezTo>
                    <a:pt x="2878" y="8758"/>
                    <a:pt x="2911" y="8704"/>
                    <a:pt x="2899" y="8648"/>
                  </a:cubicBezTo>
                  <a:cubicBezTo>
                    <a:pt x="2888" y="8599"/>
                    <a:pt x="2844" y="8568"/>
                    <a:pt x="2796" y="8568"/>
                  </a:cubicBezTo>
                  <a:close/>
                  <a:moveTo>
                    <a:pt x="1979" y="8712"/>
                  </a:moveTo>
                  <a:cubicBezTo>
                    <a:pt x="1975" y="8712"/>
                    <a:pt x="1971" y="8713"/>
                    <a:pt x="1966" y="8713"/>
                  </a:cubicBezTo>
                  <a:cubicBezTo>
                    <a:pt x="1895" y="8723"/>
                    <a:pt x="1827" y="8729"/>
                    <a:pt x="1759" y="8736"/>
                  </a:cubicBezTo>
                  <a:cubicBezTo>
                    <a:pt x="1705" y="8742"/>
                    <a:pt x="1663" y="8792"/>
                    <a:pt x="1669" y="8850"/>
                  </a:cubicBezTo>
                  <a:cubicBezTo>
                    <a:pt x="1672" y="8903"/>
                    <a:pt x="1719" y="8945"/>
                    <a:pt x="1773" y="8945"/>
                  </a:cubicBezTo>
                  <a:cubicBezTo>
                    <a:pt x="1775" y="8945"/>
                    <a:pt x="1779" y="8945"/>
                    <a:pt x="1781" y="8941"/>
                  </a:cubicBezTo>
                  <a:cubicBezTo>
                    <a:pt x="1852" y="8935"/>
                    <a:pt x="1922" y="8928"/>
                    <a:pt x="1991" y="8918"/>
                  </a:cubicBezTo>
                  <a:cubicBezTo>
                    <a:pt x="2047" y="8910"/>
                    <a:pt x="2088" y="8860"/>
                    <a:pt x="2080" y="8802"/>
                  </a:cubicBezTo>
                  <a:cubicBezTo>
                    <a:pt x="2075" y="8751"/>
                    <a:pt x="2029" y="8712"/>
                    <a:pt x="1979" y="8712"/>
                  </a:cubicBezTo>
                  <a:close/>
                  <a:moveTo>
                    <a:pt x="112" y="8738"/>
                  </a:moveTo>
                  <a:cubicBezTo>
                    <a:pt x="58" y="8738"/>
                    <a:pt x="14" y="8777"/>
                    <a:pt x="9" y="8831"/>
                  </a:cubicBezTo>
                  <a:cubicBezTo>
                    <a:pt x="1" y="8887"/>
                    <a:pt x="43" y="8939"/>
                    <a:pt x="101" y="8945"/>
                  </a:cubicBezTo>
                  <a:cubicBezTo>
                    <a:pt x="171" y="8951"/>
                    <a:pt x="241" y="8959"/>
                    <a:pt x="310" y="8964"/>
                  </a:cubicBezTo>
                  <a:lnTo>
                    <a:pt x="318" y="8964"/>
                  </a:lnTo>
                  <a:cubicBezTo>
                    <a:pt x="372" y="8964"/>
                    <a:pt x="416" y="8922"/>
                    <a:pt x="424" y="8870"/>
                  </a:cubicBezTo>
                  <a:cubicBezTo>
                    <a:pt x="426" y="8814"/>
                    <a:pt x="385" y="8763"/>
                    <a:pt x="327" y="8758"/>
                  </a:cubicBezTo>
                  <a:cubicBezTo>
                    <a:pt x="258" y="8752"/>
                    <a:pt x="190" y="8746"/>
                    <a:pt x="123" y="8738"/>
                  </a:cubicBezTo>
                  <a:cubicBezTo>
                    <a:pt x="119" y="8738"/>
                    <a:pt x="115" y="8738"/>
                    <a:pt x="112" y="8738"/>
                  </a:cubicBezTo>
                  <a:close/>
                  <a:moveTo>
                    <a:pt x="1152" y="8777"/>
                  </a:moveTo>
                  <a:cubicBezTo>
                    <a:pt x="1151" y="8777"/>
                    <a:pt x="1150" y="8777"/>
                    <a:pt x="1149" y="8777"/>
                  </a:cubicBezTo>
                  <a:cubicBezTo>
                    <a:pt x="1081" y="8779"/>
                    <a:pt x="1013" y="8779"/>
                    <a:pt x="944" y="8779"/>
                  </a:cubicBezTo>
                  <a:cubicBezTo>
                    <a:pt x="886" y="8779"/>
                    <a:pt x="840" y="8825"/>
                    <a:pt x="840" y="8883"/>
                  </a:cubicBezTo>
                  <a:cubicBezTo>
                    <a:pt x="840" y="8941"/>
                    <a:pt x="886" y="8988"/>
                    <a:pt x="944" y="8988"/>
                  </a:cubicBezTo>
                  <a:cubicBezTo>
                    <a:pt x="1012" y="8988"/>
                    <a:pt x="1081" y="8986"/>
                    <a:pt x="1153" y="8986"/>
                  </a:cubicBezTo>
                  <a:cubicBezTo>
                    <a:pt x="1212" y="8986"/>
                    <a:pt x="1255" y="8937"/>
                    <a:pt x="1255" y="8879"/>
                  </a:cubicBezTo>
                  <a:cubicBezTo>
                    <a:pt x="1255" y="8823"/>
                    <a:pt x="1209" y="8777"/>
                    <a:pt x="1152" y="87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1636253" y="-392521"/>
              <a:ext cx="1780851" cy="1194158"/>
            </a:xfrm>
            <a:custGeom>
              <a:avLst/>
              <a:gdLst/>
              <a:ahLst/>
              <a:cxnLst/>
              <a:rect l="l" t="t" r="r" b="b"/>
              <a:pathLst>
                <a:path w="24948" h="16729" extrusionOk="0">
                  <a:moveTo>
                    <a:pt x="107" y="0"/>
                  </a:moveTo>
                  <a:cubicBezTo>
                    <a:pt x="51" y="0"/>
                    <a:pt x="3" y="43"/>
                    <a:pt x="3" y="101"/>
                  </a:cubicBezTo>
                  <a:cubicBezTo>
                    <a:pt x="1" y="170"/>
                    <a:pt x="1" y="240"/>
                    <a:pt x="1" y="311"/>
                  </a:cubicBezTo>
                  <a:cubicBezTo>
                    <a:pt x="1" y="369"/>
                    <a:pt x="47" y="416"/>
                    <a:pt x="105" y="416"/>
                  </a:cubicBezTo>
                  <a:cubicBezTo>
                    <a:pt x="161" y="416"/>
                    <a:pt x="210" y="369"/>
                    <a:pt x="210" y="311"/>
                  </a:cubicBezTo>
                  <a:cubicBezTo>
                    <a:pt x="210" y="244"/>
                    <a:pt x="212" y="174"/>
                    <a:pt x="212" y="107"/>
                  </a:cubicBezTo>
                  <a:cubicBezTo>
                    <a:pt x="214" y="49"/>
                    <a:pt x="169" y="0"/>
                    <a:pt x="111" y="0"/>
                  </a:cubicBezTo>
                  <a:close/>
                  <a:moveTo>
                    <a:pt x="24162" y="662"/>
                  </a:moveTo>
                  <a:cubicBezTo>
                    <a:pt x="24156" y="662"/>
                    <a:pt x="24150" y="662"/>
                    <a:pt x="24144" y="663"/>
                  </a:cubicBezTo>
                  <a:cubicBezTo>
                    <a:pt x="24088" y="673"/>
                    <a:pt x="24049" y="729"/>
                    <a:pt x="24059" y="785"/>
                  </a:cubicBezTo>
                  <a:lnTo>
                    <a:pt x="24093" y="990"/>
                  </a:lnTo>
                  <a:cubicBezTo>
                    <a:pt x="24101" y="1040"/>
                    <a:pt x="24144" y="1077"/>
                    <a:pt x="24194" y="1077"/>
                  </a:cubicBezTo>
                  <a:cubicBezTo>
                    <a:pt x="24202" y="1077"/>
                    <a:pt x="24208" y="1077"/>
                    <a:pt x="24213" y="1075"/>
                  </a:cubicBezTo>
                  <a:cubicBezTo>
                    <a:pt x="24269" y="1065"/>
                    <a:pt x="24308" y="1009"/>
                    <a:pt x="24298" y="953"/>
                  </a:cubicBezTo>
                  <a:lnTo>
                    <a:pt x="24265" y="748"/>
                  </a:lnTo>
                  <a:cubicBezTo>
                    <a:pt x="24257" y="698"/>
                    <a:pt x="24212" y="662"/>
                    <a:pt x="24162" y="662"/>
                  </a:cubicBezTo>
                  <a:close/>
                  <a:moveTo>
                    <a:pt x="120" y="831"/>
                  </a:moveTo>
                  <a:cubicBezTo>
                    <a:pt x="118" y="831"/>
                    <a:pt x="115" y="831"/>
                    <a:pt x="113" y="831"/>
                  </a:cubicBezTo>
                  <a:cubicBezTo>
                    <a:pt x="55" y="833"/>
                    <a:pt x="11" y="881"/>
                    <a:pt x="14" y="939"/>
                  </a:cubicBezTo>
                  <a:cubicBezTo>
                    <a:pt x="18" y="1009"/>
                    <a:pt x="20" y="1079"/>
                    <a:pt x="26" y="1150"/>
                  </a:cubicBezTo>
                  <a:cubicBezTo>
                    <a:pt x="28" y="1202"/>
                    <a:pt x="74" y="1247"/>
                    <a:pt x="130" y="1247"/>
                  </a:cubicBezTo>
                  <a:lnTo>
                    <a:pt x="136" y="1247"/>
                  </a:lnTo>
                  <a:cubicBezTo>
                    <a:pt x="192" y="1241"/>
                    <a:pt x="235" y="1193"/>
                    <a:pt x="233" y="1135"/>
                  </a:cubicBezTo>
                  <a:cubicBezTo>
                    <a:pt x="229" y="1067"/>
                    <a:pt x="223" y="997"/>
                    <a:pt x="221" y="930"/>
                  </a:cubicBezTo>
                  <a:cubicBezTo>
                    <a:pt x="219" y="874"/>
                    <a:pt x="175" y="831"/>
                    <a:pt x="120" y="831"/>
                  </a:cubicBezTo>
                  <a:close/>
                  <a:moveTo>
                    <a:pt x="24298" y="1487"/>
                  </a:moveTo>
                  <a:cubicBezTo>
                    <a:pt x="24293" y="1487"/>
                    <a:pt x="24287" y="1487"/>
                    <a:pt x="24281" y="1488"/>
                  </a:cubicBezTo>
                  <a:cubicBezTo>
                    <a:pt x="24227" y="1494"/>
                    <a:pt x="24188" y="1550"/>
                    <a:pt x="24198" y="1606"/>
                  </a:cubicBezTo>
                  <a:lnTo>
                    <a:pt x="24231" y="1811"/>
                  </a:lnTo>
                  <a:cubicBezTo>
                    <a:pt x="24238" y="1861"/>
                    <a:pt x="24281" y="1898"/>
                    <a:pt x="24333" y="1898"/>
                  </a:cubicBezTo>
                  <a:cubicBezTo>
                    <a:pt x="24339" y="1898"/>
                    <a:pt x="24345" y="1896"/>
                    <a:pt x="24349" y="1896"/>
                  </a:cubicBezTo>
                  <a:cubicBezTo>
                    <a:pt x="24405" y="1888"/>
                    <a:pt x="24443" y="1832"/>
                    <a:pt x="24434" y="1778"/>
                  </a:cubicBezTo>
                  <a:lnTo>
                    <a:pt x="24401" y="1571"/>
                  </a:lnTo>
                  <a:cubicBezTo>
                    <a:pt x="24394" y="1523"/>
                    <a:pt x="24348" y="1487"/>
                    <a:pt x="24298" y="1487"/>
                  </a:cubicBezTo>
                  <a:close/>
                  <a:moveTo>
                    <a:pt x="180" y="1658"/>
                  </a:moveTo>
                  <a:cubicBezTo>
                    <a:pt x="176" y="1658"/>
                    <a:pt x="173" y="1658"/>
                    <a:pt x="169" y="1658"/>
                  </a:cubicBezTo>
                  <a:cubicBezTo>
                    <a:pt x="113" y="1664"/>
                    <a:pt x="69" y="1714"/>
                    <a:pt x="76" y="1772"/>
                  </a:cubicBezTo>
                  <a:cubicBezTo>
                    <a:pt x="84" y="1842"/>
                    <a:pt x="94" y="1909"/>
                    <a:pt x="100" y="1981"/>
                  </a:cubicBezTo>
                  <a:cubicBezTo>
                    <a:pt x="107" y="2033"/>
                    <a:pt x="154" y="2072"/>
                    <a:pt x="204" y="2072"/>
                  </a:cubicBezTo>
                  <a:lnTo>
                    <a:pt x="214" y="2072"/>
                  </a:lnTo>
                  <a:cubicBezTo>
                    <a:pt x="271" y="2064"/>
                    <a:pt x="314" y="2014"/>
                    <a:pt x="306" y="1956"/>
                  </a:cubicBezTo>
                  <a:cubicBezTo>
                    <a:pt x="297" y="1888"/>
                    <a:pt x="289" y="1819"/>
                    <a:pt x="281" y="1751"/>
                  </a:cubicBezTo>
                  <a:cubicBezTo>
                    <a:pt x="278" y="1698"/>
                    <a:pt x="233" y="1658"/>
                    <a:pt x="180" y="1658"/>
                  </a:cubicBezTo>
                  <a:close/>
                  <a:moveTo>
                    <a:pt x="24433" y="2304"/>
                  </a:moveTo>
                  <a:cubicBezTo>
                    <a:pt x="24428" y="2304"/>
                    <a:pt x="24422" y="2305"/>
                    <a:pt x="24416" y="2306"/>
                  </a:cubicBezTo>
                  <a:cubicBezTo>
                    <a:pt x="24358" y="2315"/>
                    <a:pt x="24320" y="2369"/>
                    <a:pt x="24329" y="2425"/>
                  </a:cubicBezTo>
                  <a:lnTo>
                    <a:pt x="24362" y="2630"/>
                  </a:lnTo>
                  <a:cubicBezTo>
                    <a:pt x="24368" y="2680"/>
                    <a:pt x="24412" y="2717"/>
                    <a:pt x="24463" y="2717"/>
                  </a:cubicBezTo>
                  <a:lnTo>
                    <a:pt x="24480" y="2717"/>
                  </a:lnTo>
                  <a:cubicBezTo>
                    <a:pt x="24538" y="2707"/>
                    <a:pt x="24577" y="2653"/>
                    <a:pt x="24567" y="2599"/>
                  </a:cubicBezTo>
                  <a:lnTo>
                    <a:pt x="24536" y="2393"/>
                  </a:lnTo>
                  <a:cubicBezTo>
                    <a:pt x="24527" y="2341"/>
                    <a:pt x="24483" y="2304"/>
                    <a:pt x="24433" y="2304"/>
                  </a:cubicBezTo>
                  <a:close/>
                  <a:moveTo>
                    <a:pt x="295" y="2484"/>
                  </a:moveTo>
                  <a:cubicBezTo>
                    <a:pt x="289" y="2484"/>
                    <a:pt x="283" y="2484"/>
                    <a:pt x="277" y="2485"/>
                  </a:cubicBezTo>
                  <a:cubicBezTo>
                    <a:pt x="221" y="2493"/>
                    <a:pt x="183" y="2547"/>
                    <a:pt x="192" y="2603"/>
                  </a:cubicBezTo>
                  <a:cubicBezTo>
                    <a:pt x="204" y="2671"/>
                    <a:pt x="217" y="2740"/>
                    <a:pt x="229" y="2808"/>
                  </a:cubicBezTo>
                  <a:cubicBezTo>
                    <a:pt x="239" y="2856"/>
                    <a:pt x="281" y="2893"/>
                    <a:pt x="329" y="2893"/>
                  </a:cubicBezTo>
                  <a:lnTo>
                    <a:pt x="349" y="2893"/>
                  </a:lnTo>
                  <a:cubicBezTo>
                    <a:pt x="407" y="2883"/>
                    <a:pt x="443" y="2827"/>
                    <a:pt x="434" y="2773"/>
                  </a:cubicBezTo>
                  <a:lnTo>
                    <a:pt x="397" y="2570"/>
                  </a:lnTo>
                  <a:cubicBezTo>
                    <a:pt x="388" y="2520"/>
                    <a:pt x="344" y="2484"/>
                    <a:pt x="295" y="2484"/>
                  </a:cubicBezTo>
                  <a:close/>
                  <a:moveTo>
                    <a:pt x="24551" y="3126"/>
                  </a:moveTo>
                  <a:cubicBezTo>
                    <a:pt x="24547" y="3126"/>
                    <a:pt x="24544" y="3126"/>
                    <a:pt x="24540" y="3127"/>
                  </a:cubicBezTo>
                  <a:cubicBezTo>
                    <a:pt x="24482" y="3136"/>
                    <a:pt x="24443" y="3189"/>
                    <a:pt x="24451" y="3247"/>
                  </a:cubicBezTo>
                  <a:cubicBezTo>
                    <a:pt x="24461" y="3314"/>
                    <a:pt x="24470" y="3384"/>
                    <a:pt x="24480" y="3451"/>
                  </a:cubicBezTo>
                  <a:cubicBezTo>
                    <a:pt x="24488" y="3502"/>
                    <a:pt x="24532" y="3540"/>
                    <a:pt x="24584" y="3540"/>
                  </a:cubicBezTo>
                  <a:cubicBezTo>
                    <a:pt x="24588" y="3540"/>
                    <a:pt x="24594" y="3540"/>
                    <a:pt x="24598" y="3538"/>
                  </a:cubicBezTo>
                  <a:cubicBezTo>
                    <a:pt x="24656" y="3531"/>
                    <a:pt x="24694" y="3480"/>
                    <a:pt x="24687" y="3422"/>
                  </a:cubicBezTo>
                  <a:cubicBezTo>
                    <a:pt x="24677" y="3355"/>
                    <a:pt x="24667" y="3285"/>
                    <a:pt x="24658" y="3218"/>
                  </a:cubicBezTo>
                  <a:cubicBezTo>
                    <a:pt x="24649" y="3164"/>
                    <a:pt x="24603" y="3126"/>
                    <a:pt x="24551" y="3126"/>
                  </a:cubicBezTo>
                  <a:close/>
                  <a:moveTo>
                    <a:pt x="451" y="3298"/>
                  </a:moveTo>
                  <a:cubicBezTo>
                    <a:pt x="444" y="3298"/>
                    <a:pt x="437" y="3299"/>
                    <a:pt x="430" y="3301"/>
                  </a:cubicBezTo>
                  <a:cubicBezTo>
                    <a:pt x="374" y="3314"/>
                    <a:pt x="339" y="3368"/>
                    <a:pt x="353" y="3424"/>
                  </a:cubicBezTo>
                  <a:cubicBezTo>
                    <a:pt x="368" y="3492"/>
                    <a:pt x="384" y="3560"/>
                    <a:pt x="401" y="3627"/>
                  </a:cubicBezTo>
                  <a:cubicBezTo>
                    <a:pt x="413" y="3676"/>
                    <a:pt x="455" y="3707"/>
                    <a:pt x="501" y="3707"/>
                  </a:cubicBezTo>
                  <a:cubicBezTo>
                    <a:pt x="511" y="3707"/>
                    <a:pt x="519" y="3707"/>
                    <a:pt x="523" y="3705"/>
                  </a:cubicBezTo>
                  <a:cubicBezTo>
                    <a:pt x="579" y="3691"/>
                    <a:pt x="615" y="3635"/>
                    <a:pt x="600" y="3579"/>
                  </a:cubicBezTo>
                  <a:cubicBezTo>
                    <a:pt x="585" y="3511"/>
                    <a:pt x="567" y="3446"/>
                    <a:pt x="552" y="3378"/>
                  </a:cubicBezTo>
                  <a:cubicBezTo>
                    <a:pt x="542" y="3331"/>
                    <a:pt x="498" y="3298"/>
                    <a:pt x="451" y="3298"/>
                  </a:cubicBezTo>
                  <a:close/>
                  <a:moveTo>
                    <a:pt x="24659" y="3949"/>
                  </a:moveTo>
                  <a:cubicBezTo>
                    <a:pt x="24655" y="3949"/>
                    <a:pt x="24652" y="3950"/>
                    <a:pt x="24648" y="3950"/>
                  </a:cubicBezTo>
                  <a:cubicBezTo>
                    <a:pt x="24590" y="3958"/>
                    <a:pt x="24550" y="4008"/>
                    <a:pt x="24557" y="4066"/>
                  </a:cubicBezTo>
                  <a:cubicBezTo>
                    <a:pt x="24565" y="4135"/>
                    <a:pt x="24573" y="4205"/>
                    <a:pt x="24580" y="4273"/>
                  </a:cubicBezTo>
                  <a:cubicBezTo>
                    <a:pt x="24588" y="4325"/>
                    <a:pt x="24633" y="4364"/>
                    <a:pt x="24685" y="4364"/>
                  </a:cubicBezTo>
                  <a:cubicBezTo>
                    <a:pt x="24691" y="4364"/>
                    <a:pt x="24694" y="4364"/>
                    <a:pt x="24696" y="4367"/>
                  </a:cubicBezTo>
                  <a:cubicBezTo>
                    <a:pt x="24754" y="4360"/>
                    <a:pt x="24797" y="4307"/>
                    <a:pt x="24789" y="4249"/>
                  </a:cubicBezTo>
                  <a:cubicBezTo>
                    <a:pt x="24781" y="4180"/>
                    <a:pt x="24772" y="4112"/>
                    <a:pt x="24764" y="4043"/>
                  </a:cubicBezTo>
                  <a:cubicBezTo>
                    <a:pt x="24759" y="3988"/>
                    <a:pt x="24713" y="3949"/>
                    <a:pt x="24659" y="3949"/>
                  </a:cubicBezTo>
                  <a:close/>
                  <a:moveTo>
                    <a:pt x="663" y="4104"/>
                  </a:moveTo>
                  <a:cubicBezTo>
                    <a:pt x="653" y="4104"/>
                    <a:pt x="643" y="4105"/>
                    <a:pt x="633" y="4108"/>
                  </a:cubicBezTo>
                  <a:cubicBezTo>
                    <a:pt x="579" y="4122"/>
                    <a:pt x="546" y="4180"/>
                    <a:pt x="561" y="4236"/>
                  </a:cubicBezTo>
                  <a:cubicBezTo>
                    <a:pt x="581" y="4304"/>
                    <a:pt x="604" y="4369"/>
                    <a:pt x="623" y="4437"/>
                  </a:cubicBezTo>
                  <a:cubicBezTo>
                    <a:pt x="637" y="4479"/>
                    <a:pt x="677" y="4508"/>
                    <a:pt x="722" y="4508"/>
                  </a:cubicBezTo>
                  <a:cubicBezTo>
                    <a:pt x="733" y="4508"/>
                    <a:pt x="743" y="4506"/>
                    <a:pt x="749" y="4506"/>
                  </a:cubicBezTo>
                  <a:cubicBezTo>
                    <a:pt x="803" y="4489"/>
                    <a:pt x="836" y="4431"/>
                    <a:pt x="818" y="4375"/>
                  </a:cubicBezTo>
                  <a:cubicBezTo>
                    <a:pt x="799" y="4311"/>
                    <a:pt x="780" y="4244"/>
                    <a:pt x="760" y="4178"/>
                  </a:cubicBezTo>
                  <a:cubicBezTo>
                    <a:pt x="748" y="4134"/>
                    <a:pt x="707" y="4104"/>
                    <a:pt x="663" y="4104"/>
                  </a:cubicBezTo>
                  <a:close/>
                  <a:moveTo>
                    <a:pt x="24748" y="4779"/>
                  </a:moveTo>
                  <a:cubicBezTo>
                    <a:pt x="24746" y="4779"/>
                    <a:pt x="24743" y="4779"/>
                    <a:pt x="24741" y="4779"/>
                  </a:cubicBezTo>
                  <a:cubicBezTo>
                    <a:pt x="24683" y="4785"/>
                    <a:pt x="24642" y="4835"/>
                    <a:pt x="24646" y="4893"/>
                  </a:cubicBezTo>
                  <a:cubicBezTo>
                    <a:pt x="24652" y="4961"/>
                    <a:pt x="24658" y="5030"/>
                    <a:pt x="24664" y="5098"/>
                  </a:cubicBezTo>
                  <a:cubicBezTo>
                    <a:pt x="24667" y="5152"/>
                    <a:pt x="24714" y="5192"/>
                    <a:pt x="24768" y="5192"/>
                  </a:cubicBezTo>
                  <a:lnTo>
                    <a:pt x="24778" y="5192"/>
                  </a:lnTo>
                  <a:cubicBezTo>
                    <a:pt x="24832" y="5189"/>
                    <a:pt x="24876" y="5140"/>
                    <a:pt x="24870" y="5082"/>
                  </a:cubicBezTo>
                  <a:cubicBezTo>
                    <a:pt x="24866" y="5011"/>
                    <a:pt x="24861" y="4943"/>
                    <a:pt x="24855" y="4874"/>
                  </a:cubicBezTo>
                  <a:cubicBezTo>
                    <a:pt x="24849" y="4818"/>
                    <a:pt x="24803" y="4779"/>
                    <a:pt x="24748" y="4779"/>
                  </a:cubicBezTo>
                  <a:close/>
                  <a:moveTo>
                    <a:pt x="918" y="4895"/>
                  </a:moveTo>
                  <a:cubicBezTo>
                    <a:pt x="906" y="4895"/>
                    <a:pt x="895" y="4897"/>
                    <a:pt x="884" y="4901"/>
                  </a:cubicBezTo>
                  <a:cubicBezTo>
                    <a:pt x="830" y="4920"/>
                    <a:pt x="801" y="4980"/>
                    <a:pt x="820" y="5034"/>
                  </a:cubicBezTo>
                  <a:cubicBezTo>
                    <a:pt x="842" y="5098"/>
                    <a:pt x="867" y="5163"/>
                    <a:pt x="890" y="5229"/>
                  </a:cubicBezTo>
                  <a:cubicBezTo>
                    <a:pt x="905" y="5270"/>
                    <a:pt x="946" y="5297"/>
                    <a:pt x="986" y="5297"/>
                  </a:cubicBezTo>
                  <a:cubicBezTo>
                    <a:pt x="1000" y="5297"/>
                    <a:pt x="1012" y="5295"/>
                    <a:pt x="1025" y="5289"/>
                  </a:cubicBezTo>
                  <a:cubicBezTo>
                    <a:pt x="1079" y="5270"/>
                    <a:pt x="1106" y="5210"/>
                    <a:pt x="1087" y="5156"/>
                  </a:cubicBezTo>
                  <a:cubicBezTo>
                    <a:pt x="1062" y="5094"/>
                    <a:pt x="1039" y="5028"/>
                    <a:pt x="1015" y="4963"/>
                  </a:cubicBezTo>
                  <a:cubicBezTo>
                    <a:pt x="1000" y="4921"/>
                    <a:pt x="960" y="4895"/>
                    <a:pt x="918" y="4895"/>
                  </a:cubicBezTo>
                  <a:close/>
                  <a:moveTo>
                    <a:pt x="24808" y="5606"/>
                  </a:moveTo>
                  <a:cubicBezTo>
                    <a:pt x="24807" y="5606"/>
                    <a:pt x="24806" y="5606"/>
                    <a:pt x="24805" y="5606"/>
                  </a:cubicBezTo>
                  <a:cubicBezTo>
                    <a:pt x="24747" y="5608"/>
                    <a:pt x="24704" y="5656"/>
                    <a:pt x="24706" y="5714"/>
                  </a:cubicBezTo>
                  <a:cubicBezTo>
                    <a:pt x="24708" y="5784"/>
                    <a:pt x="24714" y="5851"/>
                    <a:pt x="24716" y="5923"/>
                  </a:cubicBezTo>
                  <a:cubicBezTo>
                    <a:pt x="24720" y="5977"/>
                    <a:pt x="24764" y="6021"/>
                    <a:pt x="24820" y="6021"/>
                  </a:cubicBezTo>
                  <a:lnTo>
                    <a:pt x="24826" y="6021"/>
                  </a:lnTo>
                  <a:cubicBezTo>
                    <a:pt x="24884" y="6020"/>
                    <a:pt x="24926" y="5971"/>
                    <a:pt x="24924" y="5913"/>
                  </a:cubicBezTo>
                  <a:cubicBezTo>
                    <a:pt x="24922" y="5846"/>
                    <a:pt x="24919" y="5774"/>
                    <a:pt x="24915" y="5705"/>
                  </a:cubicBezTo>
                  <a:cubicBezTo>
                    <a:pt x="24911" y="5648"/>
                    <a:pt x="24863" y="5606"/>
                    <a:pt x="24808" y="5606"/>
                  </a:cubicBezTo>
                  <a:close/>
                  <a:moveTo>
                    <a:pt x="1218" y="5668"/>
                  </a:moveTo>
                  <a:cubicBezTo>
                    <a:pt x="1205" y="5668"/>
                    <a:pt x="1191" y="5670"/>
                    <a:pt x="1178" y="5676"/>
                  </a:cubicBezTo>
                  <a:cubicBezTo>
                    <a:pt x="1126" y="5697"/>
                    <a:pt x="1100" y="5759"/>
                    <a:pt x="1122" y="5811"/>
                  </a:cubicBezTo>
                  <a:cubicBezTo>
                    <a:pt x="1149" y="5877"/>
                    <a:pt x="1176" y="5942"/>
                    <a:pt x="1205" y="6004"/>
                  </a:cubicBezTo>
                  <a:cubicBezTo>
                    <a:pt x="1222" y="6043"/>
                    <a:pt x="1257" y="6068"/>
                    <a:pt x="1300" y="6068"/>
                  </a:cubicBezTo>
                  <a:cubicBezTo>
                    <a:pt x="1313" y="6068"/>
                    <a:pt x="1328" y="6064"/>
                    <a:pt x="1342" y="6058"/>
                  </a:cubicBezTo>
                  <a:cubicBezTo>
                    <a:pt x="1396" y="6033"/>
                    <a:pt x="1419" y="5973"/>
                    <a:pt x="1396" y="5919"/>
                  </a:cubicBezTo>
                  <a:cubicBezTo>
                    <a:pt x="1367" y="5857"/>
                    <a:pt x="1340" y="5793"/>
                    <a:pt x="1313" y="5732"/>
                  </a:cubicBezTo>
                  <a:cubicBezTo>
                    <a:pt x="1297" y="5691"/>
                    <a:pt x="1259" y="5668"/>
                    <a:pt x="1218" y="5668"/>
                  </a:cubicBezTo>
                  <a:close/>
                  <a:moveTo>
                    <a:pt x="1560" y="6421"/>
                  </a:moveTo>
                  <a:cubicBezTo>
                    <a:pt x="1545" y="6421"/>
                    <a:pt x="1530" y="6425"/>
                    <a:pt x="1516" y="6431"/>
                  </a:cubicBezTo>
                  <a:cubicBezTo>
                    <a:pt x="1464" y="6458"/>
                    <a:pt x="1444" y="6522"/>
                    <a:pt x="1468" y="6572"/>
                  </a:cubicBezTo>
                  <a:lnTo>
                    <a:pt x="1562" y="6760"/>
                  </a:lnTo>
                  <a:cubicBezTo>
                    <a:pt x="1580" y="6796"/>
                    <a:pt x="1614" y="6818"/>
                    <a:pt x="1653" y="6818"/>
                  </a:cubicBezTo>
                  <a:cubicBezTo>
                    <a:pt x="1671" y="6818"/>
                    <a:pt x="1686" y="6814"/>
                    <a:pt x="1701" y="6804"/>
                  </a:cubicBezTo>
                  <a:cubicBezTo>
                    <a:pt x="1754" y="6777"/>
                    <a:pt x="1775" y="6713"/>
                    <a:pt x="1748" y="6663"/>
                  </a:cubicBezTo>
                  <a:cubicBezTo>
                    <a:pt x="1717" y="6603"/>
                    <a:pt x="1688" y="6543"/>
                    <a:pt x="1657" y="6479"/>
                  </a:cubicBezTo>
                  <a:cubicBezTo>
                    <a:pt x="1638" y="6442"/>
                    <a:pt x="1599" y="6421"/>
                    <a:pt x="1560" y="6421"/>
                  </a:cubicBezTo>
                  <a:close/>
                  <a:moveTo>
                    <a:pt x="24843" y="6433"/>
                  </a:moveTo>
                  <a:cubicBezTo>
                    <a:pt x="24842" y="6433"/>
                    <a:pt x="24841" y="6433"/>
                    <a:pt x="24839" y="6433"/>
                  </a:cubicBezTo>
                  <a:cubicBezTo>
                    <a:pt x="24783" y="6437"/>
                    <a:pt x="24739" y="6481"/>
                    <a:pt x="24739" y="6541"/>
                  </a:cubicBezTo>
                  <a:cubicBezTo>
                    <a:pt x="24741" y="6611"/>
                    <a:pt x="24741" y="6678"/>
                    <a:pt x="24741" y="6748"/>
                  </a:cubicBezTo>
                  <a:cubicBezTo>
                    <a:pt x="24741" y="6806"/>
                    <a:pt x="24787" y="6852"/>
                    <a:pt x="24845" y="6852"/>
                  </a:cubicBezTo>
                  <a:cubicBezTo>
                    <a:pt x="24903" y="6852"/>
                    <a:pt x="24948" y="6804"/>
                    <a:pt x="24948" y="6742"/>
                  </a:cubicBezTo>
                  <a:cubicBezTo>
                    <a:pt x="24948" y="6675"/>
                    <a:pt x="24946" y="6605"/>
                    <a:pt x="24946" y="6535"/>
                  </a:cubicBezTo>
                  <a:cubicBezTo>
                    <a:pt x="24944" y="6481"/>
                    <a:pt x="24899" y="6433"/>
                    <a:pt x="24843" y="6433"/>
                  </a:cubicBezTo>
                  <a:close/>
                  <a:moveTo>
                    <a:pt x="1949" y="7160"/>
                  </a:moveTo>
                  <a:cubicBezTo>
                    <a:pt x="1932" y="7160"/>
                    <a:pt x="1915" y="7164"/>
                    <a:pt x="1899" y="7173"/>
                  </a:cubicBezTo>
                  <a:cubicBezTo>
                    <a:pt x="1850" y="7202"/>
                    <a:pt x="1831" y="7266"/>
                    <a:pt x="1860" y="7316"/>
                  </a:cubicBezTo>
                  <a:cubicBezTo>
                    <a:pt x="1893" y="7376"/>
                    <a:pt x="1928" y="7436"/>
                    <a:pt x="1962" y="7498"/>
                  </a:cubicBezTo>
                  <a:cubicBezTo>
                    <a:pt x="1982" y="7529"/>
                    <a:pt x="2016" y="7548"/>
                    <a:pt x="2053" y="7548"/>
                  </a:cubicBezTo>
                  <a:cubicBezTo>
                    <a:pt x="2069" y="7548"/>
                    <a:pt x="2088" y="7542"/>
                    <a:pt x="2107" y="7533"/>
                  </a:cubicBezTo>
                  <a:cubicBezTo>
                    <a:pt x="2156" y="7504"/>
                    <a:pt x="2173" y="7440"/>
                    <a:pt x="2144" y="7391"/>
                  </a:cubicBezTo>
                  <a:cubicBezTo>
                    <a:pt x="2107" y="7330"/>
                    <a:pt x="2074" y="7272"/>
                    <a:pt x="2040" y="7212"/>
                  </a:cubicBezTo>
                  <a:cubicBezTo>
                    <a:pt x="2020" y="7179"/>
                    <a:pt x="1985" y="7160"/>
                    <a:pt x="1949" y="7160"/>
                  </a:cubicBezTo>
                  <a:close/>
                  <a:moveTo>
                    <a:pt x="24836" y="7372"/>
                  </a:moveTo>
                  <a:lnTo>
                    <a:pt x="24731" y="7374"/>
                  </a:lnTo>
                  <a:cubicBezTo>
                    <a:pt x="24729" y="7442"/>
                    <a:pt x="24725" y="7507"/>
                    <a:pt x="24723" y="7575"/>
                  </a:cubicBezTo>
                  <a:cubicBezTo>
                    <a:pt x="24722" y="7633"/>
                    <a:pt x="24764" y="7681"/>
                    <a:pt x="24822" y="7683"/>
                  </a:cubicBezTo>
                  <a:lnTo>
                    <a:pt x="24828" y="7683"/>
                  </a:lnTo>
                  <a:cubicBezTo>
                    <a:pt x="24884" y="7683"/>
                    <a:pt x="24928" y="7639"/>
                    <a:pt x="24932" y="7581"/>
                  </a:cubicBezTo>
                  <a:lnTo>
                    <a:pt x="24938" y="7378"/>
                  </a:lnTo>
                  <a:lnTo>
                    <a:pt x="24836" y="7372"/>
                  </a:lnTo>
                  <a:close/>
                  <a:moveTo>
                    <a:pt x="2377" y="7872"/>
                  </a:moveTo>
                  <a:cubicBezTo>
                    <a:pt x="2357" y="7872"/>
                    <a:pt x="2337" y="7877"/>
                    <a:pt x="2320" y="7888"/>
                  </a:cubicBezTo>
                  <a:cubicBezTo>
                    <a:pt x="2271" y="7917"/>
                    <a:pt x="2258" y="7983"/>
                    <a:pt x="2289" y="8031"/>
                  </a:cubicBezTo>
                  <a:lnTo>
                    <a:pt x="2405" y="8205"/>
                  </a:lnTo>
                  <a:cubicBezTo>
                    <a:pt x="2424" y="8234"/>
                    <a:pt x="2459" y="8251"/>
                    <a:pt x="2492" y="8251"/>
                  </a:cubicBezTo>
                  <a:cubicBezTo>
                    <a:pt x="2513" y="8251"/>
                    <a:pt x="2532" y="8246"/>
                    <a:pt x="2548" y="8236"/>
                  </a:cubicBezTo>
                  <a:cubicBezTo>
                    <a:pt x="2596" y="8203"/>
                    <a:pt x="2608" y="8139"/>
                    <a:pt x="2577" y="8091"/>
                  </a:cubicBezTo>
                  <a:cubicBezTo>
                    <a:pt x="2538" y="8035"/>
                    <a:pt x="2499" y="7977"/>
                    <a:pt x="2463" y="7919"/>
                  </a:cubicBezTo>
                  <a:cubicBezTo>
                    <a:pt x="2444" y="7888"/>
                    <a:pt x="2411" y="7872"/>
                    <a:pt x="2377" y="7872"/>
                  </a:cubicBezTo>
                  <a:close/>
                  <a:moveTo>
                    <a:pt x="15902" y="8183"/>
                  </a:moveTo>
                  <a:cubicBezTo>
                    <a:pt x="15898" y="8183"/>
                    <a:pt x="15894" y="8183"/>
                    <a:pt x="15891" y="8184"/>
                  </a:cubicBezTo>
                  <a:cubicBezTo>
                    <a:pt x="15821" y="8190"/>
                    <a:pt x="15748" y="8199"/>
                    <a:pt x="15678" y="8213"/>
                  </a:cubicBezTo>
                  <a:cubicBezTo>
                    <a:pt x="15622" y="8222"/>
                    <a:pt x="15583" y="8276"/>
                    <a:pt x="15593" y="8333"/>
                  </a:cubicBezTo>
                  <a:cubicBezTo>
                    <a:pt x="15601" y="8383"/>
                    <a:pt x="15643" y="8419"/>
                    <a:pt x="15696" y="8419"/>
                  </a:cubicBezTo>
                  <a:cubicBezTo>
                    <a:pt x="15699" y="8419"/>
                    <a:pt x="15707" y="8419"/>
                    <a:pt x="15715" y="8416"/>
                  </a:cubicBezTo>
                  <a:cubicBezTo>
                    <a:pt x="15779" y="8406"/>
                    <a:pt x="15846" y="8396"/>
                    <a:pt x="15912" y="8389"/>
                  </a:cubicBezTo>
                  <a:cubicBezTo>
                    <a:pt x="15968" y="8383"/>
                    <a:pt x="16009" y="8333"/>
                    <a:pt x="16005" y="8275"/>
                  </a:cubicBezTo>
                  <a:cubicBezTo>
                    <a:pt x="15999" y="8222"/>
                    <a:pt x="15955" y="8183"/>
                    <a:pt x="15902" y="8183"/>
                  </a:cubicBezTo>
                  <a:close/>
                  <a:moveTo>
                    <a:pt x="16522" y="8185"/>
                  </a:moveTo>
                  <a:cubicBezTo>
                    <a:pt x="16470" y="8185"/>
                    <a:pt x="16426" y="8223"/>
                    <a:pt x="16422" y="8276"/>
                  </a:cubicBezTo>
                  <a:cubicBezTo>
                    <a:pt x="16414" y="8333"/>
                    <a:pt x="16455" y="8387"/>
                    <a:pt x="16513" y="8390"/>
                  </a:cubicBezTo>
                  <a:cubicBezTo>
                    <a:pt x="16579" y="8396"/>
                    <a:pt x="16646" y="8406"/>
                    <a:pt x="16712" y="8418"/>
                  </a:cubicBezTo>
                  <a:cubicBezTo>
                    <a:pt x="16716" y="8419"/>
                    <a:pt x="16724" y="8419"/>
                    <a:pt x="16729" y="8419"/>
                  </a:cubicBezTo>
                  <a:cubicBezTo>
                    <a:pt x="16778" y="8419"/>
                    <a:pt x="16822" y="8383"/>
                    <a:pt x="16832" y="8334"/>
                  </a:cubicBezTo>
                  <a:cubicBezTo>
                    <a:pt x="16841" y="8276"/>
                    <a:pt x="16803" y="8224"/>
                    <a:pt x="16749" y="8215"/>
                  </a:cubicBezTo>
                  <a:cubicBezTo>
                    <a:pt x="16677" y="8203"/>
                    <a:pt x="16608" y="8193"/>
                    <a:pt x="16536" y="8186"/>
                  </a:cubicBezTo>
                  <a:cubicBezTo>
                    <a:pt x="16531" y="8185"/>
                    <a:pt x="16527" y="8185"/>
                    <a:pt x="16522" y="8185"/>
                  </a:cubicBezTo>
                  <a:close/>
                  <a:moveTo>
                    <a:pt x="24787" y="8098"/>
                  </a:moveTo>
                  <a:cubicBezTo>
                    <a:pt x="24735" y="8098"/>
                    <a:pt x="24690" y="8139"/>
                    <a:pt x="24685" y="8193"/>
                  </a:cubicBezTo>
                  <a:cubicBezTo>
                    <a:pt x="24677" y="8261"/>
                    <a:pt x="24673" y="8331"/>
                    <a:pt x="24665" y="8398"/>
                  </a:cubicBezTo>
                  <a:cubicBezTo>
                    <a:pt x="24662" y="8456"/>
                    <a:pt x="24702" y="8506"/>
                    <a:pt x="24760" y="8512"/>
                  </a:cubicBezTo>
                  <a:lnTo>
                    <a:pt x="24770" y="8512"/>
                  </a:lnTo>
                  <a:cubicBezTo>
                    <a:pt x="24822" y="8512"/>
                    <a:pt x="24868" y="8470"/>
                    <a:pt x="24870" y="8418"/>
                  </a:cubicBezTo>
                  <a:cubicBezTo>
                    <a:pt x="24878" y="8350"/>
                    <a:pt x="24886" y="8280"/>
                    <a:pt x="24890" y="8209"/>
                  </a:cubicBezTo>
                  <a:cubicBezTo>
                    <a:pt x="24895" y="8155"/>
                    <a:pt x="24855" y="8103"/>
                    <a:pt x="24797" y="8099"/>
                  </a:cubicBezTo>
                  <a:cubicBezTo>
                    <a:pt x="24793" y="8098"/>
                    <a:pt x="24790" y="8098"/>
                    <a:pt x="24787" y="8098"/>
                  </a:cubicBezTo>
                  <a:close/>
                  <a:moveTo>
                    <a:pt x="15098" y="8379"/>
                  </a:moveTo>
                  <a:cubicBezTo>
                    <a:pt x="15085" y="8379"/>
                    <a:pt x="15072" y="8381"/>
                    <a:pt x="15060" y="8387"/>
                  </a:cubicBezTo>
                  <a:cubicBezTo>
                    <a:pt x="14992" y="8410"/>
                    <a:pt x="14926" y="8439"/>
                    <a:pt x="14861" y="8468"/>
                  </a:cubicBezTo>
                  <a:cubicBezTo>
                    <a:pt x="14810" y="8493"/>
                    <a:pt x="14787" y="8553"/>
                    <a:pt x="14810" y="8605"/>
                  </a:cubicBezTo>
                  <a:cubicBezTo>
                    <a:pt x="14828" y="8644"/>
                    <a:pt x="14867" y="8667"/>
                    <a:pt x="14905" y="8667"/>
                  </a:cubicBezTo>
                  <a:cubicBezTo>
                    <a:pt x="14919" y="8667"/>
                    <a:pt x="14934" y="8663"/>
                    <a:pt x="14948" y="8659"/>
                  </a:cubicBezTo>
                  <a:cubicBezTo>
                    <a:pt x="15008" y="8632"/>
                    <a:pt x="15071" y="8605"/>
                    <a:pt x="15133" y="8582"/>
                  </a:cubicBezTo>
                  <a:cubicBezTo>
                    <a:pt x="15187" y="8561"/>
                    <a:pt x="15216" y="8499"/>
                    <a:pt x="15195" y="8447"/>
                  </a:cubicBezTo>
                  <a:cubicBezTo>
                    <a:pt x="15177" y="8405"/>
                    <a:pt x="15138" y="8379"/>
                    <a:pt x="15098" y="8379"/>
                  </a:cubicBezTo>
                  <a:close/>
                  <a:moveTo>
                    <a:pt x="17327" y="8380"/>
                  </a:moveTo>
                  <a:cubicBezTo>
                    <a:pt x="17286" y="8380"/>
                    <a:pt x="17248" y="8406"/>
                    <a:pt x="17232" y="8447"/>
                  </a:cubicBezTo>
                  <a:cubicBezTo>
                    <a:pt x="17209" y="8499"/>
                    <a:pt x="17236" y="8559"/>
                    <a:pt x="17290" y="8582"/>
                  </a:cubicBezTo>
                  <a:cubicBezTo>
                    <a:pt x="17352" y="8605"/>
                    <a:pt x="17415" y="8632"/>
                    <a:pt x="17473" y="8661"/>
                  </a:cubicBezTo>
                  <a:cubicBezTo>
                    <a:pt x="17487" y="8669"/>
                    <a:pt x="17504" y="8671"/>
                    <a:pt x="17518" y="8671"/>
                  </a:cubicBezTo>
                  <a:cubicBezTo>
                    <a:pt x="17556" y="8671"/>
                    <a:pt x="17593" y="8649"/>
                    <a:pt x="17612" y="8613"/>
                  </a:cubicBezTo>
                  <a:cubicBezTo>
                    <a:pt x="17638" y="8562"/>
                    <a:pt x="17614" y="8499"/>
                    <a:pt x="17564" y="8476"/>
                  </a:cubicBezTo>
                  <a:cubicBezTo>
                    <a:pt x="17498" y="8445"/>
                    <a:pt x="17435" y="8414"/>
                    <a:pt x="17367" y="8389"/>
                  </a:cubicBezTo>
                  <a:cubicBezTo>
                    <a:pt x="17354" y="8383"/>
                    <a:pt x="17340" y="8380"/>
                    <a:pt x="17327" y="8380"/>
                  </a:cubicBezTo>
                  <a:close/>
                  <a:moveTo>
                    <a:pt x="2850" y="8557"/>
                  </a:moveTo>
                  <a:cubicBezTo>
                    <a:pt x="2829" y="8557"/>
                    <a:pt x="2808" y="8563"/>
                    <a:pt x="2789" y="8576"/>
                  </a:cubicBezTo>
                  <a:cubicBezTo>
                    <a:pt x="2743" y="8611"/>
                    <a:pt x="2733" y="8676"/>
                    <a:pt x="2768" y="8721"/>
                  </a:cubicBezTo>
                  <a:cubicBezTo>
                    <a:pt x="2809" y="8777"/>
                    <a:pt x="2851" y="8833"/>
                    <a:pt x="2894" y="8889"/>
                  </a:cubicBezTo>
                  <a:cubicBezTo>
                    <a:pt x="2913" y="8914"/>
                    <a:pt x="2944" y="8930"/>
                    <a:pt x="2975" y="8930"/>
                  </a:cubicBezTo>
                  <a:cubicBezTo>
                    <a:pt x="2996" y="8930"/>
                    <a:pt x="3019" y="8922"/>
                    <a:pt x="3039" y="8908"/>
                  </a:cubicBezTo>
                  <a:cubicBezTo>
                    <a:pt x="3083" y="8874"/>
                    <a:pt x="3091" y="8808"/>
                    <a:pt x="3058" y="8763"/>
                  </a:cubicBezTo>
                  <a:cubicBezTo>
                    <a:pt x="3015" y="8709"/>
                    <a:pt x="2975" y="8653"/>
                    <a:pt x="2934" y="8599"/>
                  </a:cubicBezTo>
                  <a:cubicBezTo>
                    <a:pt x="2913" y="8571"/>
                    <a:pt x="2882" y="8557"/>
                    <a:pt x="2850" y="8557"/>
                  </a:cubicBezTo>
                  <a:close/>
                  <a:moveTo>
                    <a:pt x="14365" y="8765"/>
                  </a:moveTo>
                  <a:cubicBezTo>
                    <a:pt x="14345" y="8765"/>
                    <a:pt x="14324" y="8770"/>
                    <a:pt x="14306" y="8783"/>
                  </a:cubicBezTo>
                  <a:cubicBezTo>
                    <a:pt x="14246" y="8823"/>
                    <a:pt x="14188" y="8864"/>
                    <a:pt x="14132" y="8908"/>
                  </a:cubicBezTo>
                  <a:cubicBezTo>
                    <a:pt x="14086" y="8941"/>
                    <a:pt x="14078" y="9007"/>
                    <a:pt x="14113" y="9053"/>
                  </a:cubicBezTo>
                  <a:cubicBezTo>
                    <a:pt x="14132" y="9078"/>
                    <a:pt x="14163" y="9094"/>
                    <a:pt x="14194" y="9094"/>
                  </a:cubicBezTo>
                  <a:cubicBezTo>
                    <a:pt x="14217" y="9094"/>
                    <a:pt x="14239" y="9086"/>
                    <a:pt x="14260" y="9073"/>
                  </a:cubicBezTo>
                  <a:cubicBezTo>
                    <a:pt x="14314" y="9030"/>
                    <a:pt x="14368" y="8991"/>
                    <a:pt x="14424" y="8953"/>
                  </a:cubicBezTo>
                  <a:cubicBezTo>
                    <a:pt x="14470" y="8920"/>
                    <a:pt x="14482" y="8856"/>
                    <a:pt x="14451" y="8808"/>
                  </a:cubicBezTo>
                  <a:cubicBezTo>
                    <a:pt x="14429" y="8780"/>
                    <a:pt x="14397" y="8765"/>
                    <a:pt x="14365" y="8765"/>
                  </a:cubicBezTo>
                  <a:close/>
                  <a:moveTo>
                    <a:pt x="18040" y="8797"/>
                  </a:moveTo>
                  <a:cubicBezTo>
                    <a:pt x="18010" y="8797"/>
                    <a:pt x="17981" y="8810"/>
                    <a:pt x="17960" y="8835"/>
                  </a:cubicBezTo>
                  <a:cubicBezTo>
                    <a:pt x="17924" y="8881"/>
                    <a:pt x="17931" y="8945"/>
                    <a:pt x="17976" y="8982"/>
                  </a:cubicBezTo>
                  <a:cubicBezTo>
                    <a:pt x="18026" y="9022"/>
                    <a:pt x="18076" y="9069"/>
                    <a:pt x="18123" y="9115"/>
                  </a:cubicBezTo>
                  <a:cubicBezTo>
                    <a:pt x="18142" y="9136"/>
                    <a:pt x="18169" y="9146"/>
                    <a:pt x="18194" y="9146"/>
                  </a:cubicBezTo>
                  <a:cubicBezTo>
                    <a:pt x="18221" y="9146"/>
                    <a:pt x="18248" y="9136"/>
                    <a:pt x="18267" y="9113"/>
                  </a:cubicBezTo>
                  <a:cubicBezTo>
                    <a:pt x="18308" y="9073"/>
                    <a:pt x="18308" y="9007"/>
                    <a:pt x="18267" y="8966"/>
                  </a:cubicBezTo>
                  <a:cubicBezTo>
                    <a:pt x="18217" y="8918"/>
                    <a:pt x="18163" y="8866"/>
                    <a:pt x="18107" y="8821"/>
                  </a:cubicBezTo>
                  <a:cubicBezTo>
                    <a:pt x="18087" y="8805"/>
                    <a:pt x="18064" y="8797"/>
                    <a:pt x="18040" y="8797"/>
                  </a:cubicBezTo>
                  <a:close/>
                  <a:moveTo>
                    <a:pt x="24692" y="8922"/>
                  </a:moveTo>
                  <a:cubicBezTo>
                    <a:pt x="24641" y="8922"/>
                    <a:pt x="24597" y="8959"/>
                    <a:pt x="24590" y="9011"/>
                  </a:cubicBezTo>
                  <a:cubicBezTo>
                    <a:pt x="24580" y="9078"/>
                    <a:pt x="24571" y="9146"/>
                    <a:pt x="24559" y="9214"/>
                  </a:cubicBezTo>
                  <a:cubicBezTo>
                    <a:pt x="24551" y="9270"/>
                    <a:pt x="24590" y="9324"/>
                    <a:pt x="24646" y="9333"/>
                  </a:cubicBezTo>
                  <a:cubicBezTo>
                    <a:pt x="24652" y="9335"/>
                    <a:pt x="24658" y="9335"/>
                    <a:pt x="24664" y="9335"/>
                  </a:cubicBezTo>
                  <a:cubicBezTo>
                    <a:pt x="24714" y="9335"/>
                    <a:pt x="24758" y="9299"/>
                    <a:pt x="24764" y="9250"/>
                  </a:cubicBezTo>
                  <a:cubicBezTo>
                    <a:pt x="24778" y="9181"/>
                    <a:pt x="24787" y="9113"/>
                    <a:pt x="24797" y="9044"/>
                  </a:cubicBezTo>
                  <a:cubicBezTo>
                    <a:pt x="24807" y="8986"/>
                    <a:pt x="24768" y="8932"/>
                    <a:pt x="24710" y="8924"/>
                  </a:cubicBezTo>
                  <a:cubicBezTo>
                    <a:pt x="24704" y="8923"/>
                    <a:pt x="24698" y="8922"/>
                    <a:pt x="24692" y="8922"/>
                  </a:cubicBezTo>
                  <a:close/>
                  <a:moveTo>
                    <a:pt x="3363" y="9210"/>
                  </a:moveTo>
                  <a:cubicBezTo>
                    <a:pt x="3339" y="9210"/>
                    <a:pt x="3315" y="9218"/>
                    <a:pt x="3296" y="9233"/>
                  </a:cubicBezTo>
                  <a:cubicBezTo>
                    <a:pt x="3251" y="9272"/>
                    <a:pt x="3245" y="9337"/>
                    <a:pt x="3282" y="9382"/>
                  </a:cubicBezTo>
                  <a:cubicBezTo>
                    <a:pt x="3328" y="9434"/>
                    <a:pt x="3371" y="9488"/>
                    <a:pt x="3417" y="9540"/>
                  </a:cubicBezTo>
                  <a:cubicBezTo>
                    <a:pt x="3439" y="9565"/>
                    <a:pt x="3468" y="9577"/>
                    <a:pt x="3497" y="9577"/>
                  </a:cubicBezTo>
                  <a:cubicBezTo>
                    <a:pt x="3518" y="9577"/>
                    <a:pt x="3543" y="9567"/>
                    <a:pt x="3564" y="9552"/>
                  </a:cubicBezTo>
                  <a:cubicBezTo>
                    <a:pt x="3609" y="9513"/>
                    <a:pt x="3613" y="9449"/>
                    <a:pt x="3576" y="9405"/>
                  </a:cubicBezTo>
                  <a:cubicBezTo>
                    <a:pt x="3533" y="9355"/>
                    <a:pt x="3487" y="9301"/>
                    <a:pt x="3444" y="9248"/>
                  </a:cubicBezTo>
                  <a:cubicBezTo>
                    <a:pt x="3423" y="9223"/>
                    <a:pt x="3393" y="9210"/>
                    <a:pt x="3363" y="9210"/>
                  </a:cubicBezTo>
                  <a:close/>
                  <a:moveTo>
                    <a:pt x="13731" y="9303"/>
                  </a:moveTo>
                  <a:cubicBezTo>
                    <a:pt x="13703" y="9303"/>
                    <a:pt x="13675" y="9314"/>
                    <a:pt x="13655" y="9335"/>
                  </a:cubicBezTo>
                  <a:cubicBezTo>
                    <a:pt x="13607" y="9386"/>
                    <a:pt x="13558" y="9440"/>
                    <a:pt x="13514" y="9492"/>
                  </a:cubicBezTo>
                  <a:cubicBezTo>
                    <a:pt x="13475" y="9536"/>
                    <a:pt x="13479" y="9600"/>
                    <a:pt x="13524" y="9639"/>
                  </a:cubicBezTo>
                  <a:cubicBezTo>
                    <a:pt x="13543" y="9656"/>
                    <a:pt x="13566" y="9664"/>
                    <a:pt x="13591" y="9664"/>
                  </a:cubicBezTo>
                  <a:cubicBezTo>
                    <a:pt x="13620" y="9664"/>
                    <a:pt x="13649" y="9652"/>
                    <a:pt x="13668" y="9629"/>
                  </a:cubicBezTo>
                  <a:cubicBezTo>
                    <a:pt x="13713" y="9579"/>
                    <a:pt x="13759" y="9529"/>
                    <a:pt x="13806" y="9480"/>
                  </a:cubicBezTo>
                  <a:cubicBezTo>
                    <a:pt x="13846" y="9440"/>
                    <a:pt x="13844" y="9372"/>
                    <a:pt x="13804" y="9333"/>
                  </a:cubicBezTo>
                  <a:cubicBezTo>
                    <a:pt x="13784" y="9313"/>
                    <a:pt x="13758" y="9303"/>
                    <a:pt x="13731" y="9303"/>
                  </a:cubicBezTo>
                  <a:close/>
                  <a:moveTo>
                    <a:pt x="18570" y="9434"/>
                  </a:moveTo>
                  <a:cubicBezTo>
                    <a:pt x="18554" y="9434"/>
                    <a:pt x="18536" y="9438"/>
                    <a:pt x="18521" y="9446"/>
                  </a:cubicBezTo>
                  <a:cubicBezTo>
                    <a:pt x="18470" y="9473"/>
                    <a:pt x="18453" y="9536"/>
                    <a:pt x="18480" y="9587"/>
                  </a:cubicBezTo>
                  <a:cubicBezTo>
                    <a:pt x="18511" y="9645"/>
                    <a:pt x="18540" y="9704"/>
                    <a:pt x="18567" y="9764"/>
                  </a:cubicBezTo>
                  <a:cubicBezTo>
                    <a:pt x="18584" y="9803"/>
                    <a:pt x="18619" y="9828"/>
                    <a:pt x="18662" y="9828"/>
                  </a:cubicBezTo>
                  <a:cubicBezTo>
                    <a:pt x="18675" y="9828"/>
                    <a:pt x="18691" y="9826"/>
                    <a:pt x="18704" y="9820"/>
                  </a:cubicBezTo>
                  <a:cubicBezTo>
                    <a:pt x="18754" y="9795"/>
                    <a:pt x="18780" y="9735"/>
                    <a:pt x="18758" y="9683"/>
                  </a:cubicBezTo>
                  <a:cubicBezTo>
                    <a:pt x="18729" y="9616"/>
                    <a:pt x="18695" y="9550"/>
                    <a:pt x="18662" y="9488"/>
                  </a:cubicBezTo>
                  <a:cubicBezTo>
                    <a:pt x="18643" y="9452"/>
                    <a:pt x="18607" y="9434"/>
                    <a:pt x="18570" y="9434"/>
                  </a:cubicBezTo>
                  <a:close/>
                  <a:moveTo>
                    <a:pt x="24551" y="9743"/>
                  </a:moveTo>
                  <a:cubicBezTo>
                    <a:pt x="24503" y="9743"/>
                    <a:pt x="24459" y="9777"/>
                    <a:pt x="24449" y="9826"/>
                  </a:cubicBezTo>
                  <a:cubicBezTo>
                    <a:pt x="24434" y="9890"/>
                    <a:pt x="24420" y="9958"/>
                    <a:pt x="24405" y="10025"/>
                  </a:cubicBezTo>
                  <a:cubicBezTo>
                    <a:pt x="24391" y="10081"/>
                    <a:pt x="24426" y="10137"/>
                    <a:pt x="24482" y="10149"/>
                  </a:cubicBezTo>
                  <a:cubicBezTo>
                    <a:pt x="24492" y="10151"/>
                    <a:pt x="24499" y="10151"/>
                    <a:pt x="24507" y="10151"/>
                  </a:cubicBezTo>
                  <a:cubicBezTo>
                    <a:pt x="24555" y="10151"/>
                    <a:pt x="24596" y="10120"/>
                    <a:pt x="24606" y="10074"/>
                  </a:cubicBezTo>
                  <a:cubicBezTo>
                    <a:pt x="24623" y="10006"/>
                    <a:pt x="24636" y="9936"/>
                    <a:pt x="24652" y="9869"/>
                  </a:cubicBezTo>
                  <a:cubicBezTo>
                    <a:pt x="24664" y="9813"/>
                    <a:pt x="24627" y="9759"/>
                    <a:pt x="24571" y="9745"/>
                  </a:cubicBezTo>
                  <a:cubicBezTo>
                    <a:pt x="24564" y="9744"/>
                    <a:pt x="24557" y="9743"/>
                    <a:pt x="24551" y="9743"/>
                  </a:cubicBezTo>
                  <a:close/>
                  <a:moveTo>
                    <a:pt x="3912" y="9831"/>
                  </a:moveTo>
                  <a:cubicBezTo>
                    <a:pt x="3886" y="9831"/>
                    <a:pt x="3860" y="9840"/>
                    <a:pt x="3841" y="9859"/>
                  </a:cubicBezTo>
                  <a:cubicBezTo>
                    <a:pt x="3798" y="9898"/>
                    <a:pt x="3796" y="9965"/>
                    <a:pt x="3835" y="10006"/>
                  </a:cubicBezTo>
                  <a:lnTo>
                    <a:pt x="3980" y="10159"/>
                  </a:lnTo>
                  <a:cubicBezTo>
                    <a:pt x="4001" y="10180"/>
                    <a:pt x="4028" y="10190"/>
                    <a:pt x="4055" y="10190"/>
                  </a:cubicBezTo>
                  <a:cubicBezTo>
                    <a:pt x="4082" y="10190"/>
                    <a:pt x="4107" y="10180"/>
                    <a:pt x="4127" y="10161"/>
                  </a:cubicBezTo>
                  <a:cubicBezTo>
                    <a:pt x="4169" y="10120"/>
                    <a:pt x="4171" y="10054"/>
                    <a:pt x="4130" y="10014"/>
                  </a:cubicBezTo>
                  <a:cubicBezTo>
                    <a:pt x="4082" y="9963"/>
                    <a:pt x="4036" y="9915"/>
                    <a:pt x="3987" y="9863"/>
                  </a:cubicBezTo>
                  <a:cubicBezTo>
                    <a:pt x="3967" y="9842"/>
                    <a:pt x="3940" y="9831"/>
                    <a:pt x="3912" y="9831"/>
                  </a:cubicBezTo>
                  <a:close/>
                  <a:moveTo>
                    <a:pt x="13218" y="9957"/>
                  </a:moveTo>
                  <a:cubicBezTo>
                    <a:pt x="13185" y="9957"/>
                    <a:pt x="13152" y="9973"/>
                    <a:pt x="13131" y="10004"/>
                  </a:cubicBezTo>
                  <a:cubicBezTo>
                    <a:pt x="13093" y="10062"/>
                    <a:pt x="13058" y="10126"/>
                    <a:pt x="13021" y="10186"/>
                  </a:cubicBezTo>
                  <a:cubicBezTo>
                    <a:pt x="12992" y="10236"/>
                    <a:pt x="13010" y="10300"/>
                    <a:pt x="13060" y="10329"/>
                  </a:cubicBezTo>
                  <a:cubicBezTo>
                    <a:pt x="13073" y="10338"/>
                    <a:pt x="13093" y="10342"/>
                    <a:pt x="13110" y="10342"/>
                  </a:cubicBezTo>
                  <a:cubicBezTo>
                    <a:pt x="13147" y="10342"/>
                    <a:pt x="13183" y="10323"/>
                    <a:pt x="13203" y="10288"/>
                  </a:cubicBezTo>
                  <a:cubicBezTo>
                    <a:pt x="13234" y="10232"/>
                    <a:pt x="13270" y="10170"/>
                    <a:pt x="13305" y="10116"/>
                  </a:cubicBezTo>
                  <a:cubicBezTo>
                    <a:pt x="13338" y="10068"/>
                    <a:pt x="13323" y="10004"/>
                    <a:pt x="13274" y="9973"/>
                  </a:cubicBezTo>
                  <a:cubicBezTo>
                    <a:pt x="13257" y="9962"/>
                    <a:pt x="13238" y="9957"/>
                    <a:pt x="13218" y="9957"/>
                  </a:cubicBezTo>
                  <a:close/>
                  <a:moveTo>
                    <a:pt x="18829" y="10217"/>
                  </a:moveTo>
                  <a:cubicBezTo>
                    <a:pt x="18823" y="10217"/>
                    <a:pt x="18818" y="10218"/>
                    <a:pt x="18812" y="10218"/>
                  </a:cubicBezTo>
                  <a:cubicBezTo>
                    <a:pt x="18758" y="10228"/>
                    <a:pt x="18716" y="10282"/>
                    <a:pt x="18725" y="10338"/>
                  </a:cubicBezTo>
                  <a:cubicBezTo>
                    <a:pt x="18735" y="10402"/>
                    <a:pt x="18743" y="10468"/>
                    <a:pt x="18749" y="10535"/>
                  </a:cubicBezTo>
                  <a:cubicBezTo>
                    <a:pt x="18752" y="10591"/>
                    <a:pt x="18799" y="10632"/>
                    <a:pt x="18851" y="10632"/>
                  </a:cubicBezTo>
                  <a:lnTo>
                    <a:pt x="18859" y="10632"/>
                  </a:lnTo>
                  <a:cubicBezTo>
                    <a:pt x="18917" y="10628"/>
                    <a:pt x="18959" y="10580"/>
                    <a:pt x="18955" y="10522"/>
                  </a:cubicBezTo>
                  <a:cubicBezTo>
                    <a:pt x="18952" y="10448"/>
                    <a:pt x="18942" y="10377"/>
                    <a:pt x="18932" y="10305"/>
                  </a:cubicBezTo>
                  <a:cubicBezTo>
                    <a:pt x="18922" y="10257"/>
                    <a:pt x="18880" y="10217"/>
                    <a:pt x="18829" y="10217"/>
                  </a:cubicBezTo>
                  <a:close/>
                  <a:moveTo>
                    <a:pt x="4497" y="10419"/>
                  </a:moveTo>
                  <a:cubicBezTo>
                    <a:pt x="4470" y="10419"/>
                    <a:pt x="4442" y="10429"/>
                    <a:pt x="4422" y="10450"/>
                  </a:cubicBezTo>
                  <a:cubicBezTo>
                    <a:pt x="4384" y="10495"/>
                    <a:pt x="4385" y="10561"/>
                    <a:pt x="4426" y="10599"/>
                  </a:cubicBezTo>
                  <a:cubicBezTo>
                    <a:pt x="4476" y="10647"/>
                    <a:pt x="4530" y="10696"/>
                    <a:pt x="4581" y="10740"/>
                  </a:cubicBezTo>
                  <a:cubicBezTo>
                    <a:pt x="4600" y="10758"/>
                    <a:pt x="4627" y="10767"/>
                    <a:pt x="4652" y="10767"/>
                  </a:cubicBezTo>
                  <a:cubicBezTo>
                    <a:pt x="4681" y="10767"/>
                    <a:pt x="4710" y="10756"/>
                    <a:pt x="4729" y="10734"/>
                  </a:cubicBezTo>
                  <a:cubicBezTo>
                    <a:pt x="4768" y="10690"/>
                    <a:pt x="4764" y="10624"/>
                    <a:pt x="4722" y="10586"/>
                  </a:cubicBezTo>
                  <a:cubicBezTo>
                    <a:pt x="4670" y="10541"/>
                    <a:pt x="4619" y="10493"/>
                    <a:pt x="4569" y="10447"/>
                  </a:cubicBezTo>
                  <a:cubicBezTo>
                    <a:pt x="4549" y="10428"/>
                    <a:pt x="4523" y="10419"/>
                    <a:pt x="4497" y="10419"/>
                  </a:cubicBezTo>
                  <a:close/>
                  <a:moveTo>
                    <a:pt x="24349" y="10547"/>
                  </a:moveTo>
                  <a:cubicBezTo>
                    <a:pt x="24305" y="10547"/>
                    <a:pt x="24263" y="10576"/>
                    <a:pt x="24250" y="10622"/>
                  </a:cubicBezTo>
                  <a:cubicBezTo>
                    <a:pt x="24231" y="10690"/>
                    <a:pt x="24211" y="10756"/>
                    <a:pt x="24192" y="10821"/>
                  </a:cubicBezTo>
                  <a:cubicBezTo>
                    <a:pt x="24175" y="10875"/>
                    <a:pt x="24208" y="10933"/>
                    <a:pt x="24262" y="10951"/>
                  </a:cubicBezTo>
                  <a:cubicBezTo>
                    <a:pt x="24275" y="10953"/>
                    <a:pt x="24285" y="10957"/>
                    <a:pt x="24294" y="10957"/>
                  </a:cubicBezTo>
                  <a:cubicBezTo>
                    <a:pt x="24337" y="10957"/>
                    <a:pt x="24378" y="10928"/>
                    <a:pt x="24393" y="10879"/>
                  </a:cubicBezTo>
                  <a:cubicBezTo>
                    <a:pt x="24412" y="10814"/>
                    <a:pt x="24432" y="10746"/>
                    <a:pt x="24451" y="10678"/>
                  </a:cubicBezTo>
                  <a:cubicBezTo>
                    <a:pt x="24465" y="10622"/>
                    <a:pt x="24434" y="10564"/>
                    <a:pt x="24378" y="10551"/>
                  </a:cubicBezTo>
                  <a:cubicBezTo>
                    <a:pt x="24368" y="10548"/>
                    <a:pt x="24359" y="10547"/>
                    <a:pt x="24349" y="10547"/>
                  </a:cubicBezTo>
                  <a:close/>
                  <a:moveTo>
                    <a:pt x="12840" y="10699"/>
                  </a:moveTo>
                  <a:cubicBezTo>
                    <a:pt x="12800" y="10699"/>
                    <a:pt x="12762" y="10724"/>
                    <a:pt x="12745" y="10765"/>
                  </a:cubicBezTo>
                  <a:cubicBezTo>
                    <a:pt x="12720" y="10831"/>
                    <a:pt x="12695" y="10899"/>
                    <a:pt x="12673" y="10966"/>
                  </a:cubicBezTo>
                  <a:cubicBezTo>
                    <a:pt x="12654" y="11018"/>
                    <a:pt x="12683" y="11078"/>
                    <a:pt x="12739" y="11096"/>
                  </a:cubicBezTo>
                  <a:cubicBezTo>
                    <a:pt x="12751" y="11098"/>
                    <a:pt x="12760" y="11102"/>
                    <a:pt x="12772" y="11102"/>
                  </a:cubicBezTo>
                  <a:cubicBezTo>
                    <a:pt x="12816" y="11102"/>
                    <a:pt x="12857" y="11073"/>
                    <a:pt x="12870" y="11034"/>
                  </a:cubicBezTo>
                  <a:cubicBezTo>
                    <a:pt x="12890" y="10970"/>
                    <a:pt x="12915" y="10904"/>
                    <a:pt x="12938" y="10843"/>
                  </a:cubicBezTo>
                  <a:cubicBezTo>
                    <a:pt x="12961" y="10789"/>
                    <a:pt x="12934" y="10729"/>
                    <a:pt x="12880" y="10707"/>
                  </a:cubicBezTo>
                  <a:cubicBezTo>
                    <a:pt x="12867" y="10702"/>
                    <a:pt x="12853" y="10699"/>
                    <a:pt x="12840" y="10699"/>
                  </a:cubicBezTo>
                  <a:close/>
                  <a:moveTo>
                    <a:pt x="5124" y="10966"/>
                  </a:moveTo>
                  <a:cubicBezTo>
                    <a:pt x="5094" y="10966"/>
                    <a:pt x="5063" y="10980"/>
                    <a:pt x="5042" y="11005"/>
                  </a:cubicBezTo>
                  <a:cubicBezTo>
                    <a:pt x="5006" y="11049"/>
                    <a:pt x="5013" y="11115"/>
                    <a:pt x="5058" y="11152"/>
                  </a:cubicBezTo>
                  <a:cubicBezTo>
                    <a:pt x="5110" y="11198"/>
                    <a:pt x="5166" y="11241"/>
                    <a:pt x="5218" y="11285"/>
                  </a:cubicBezTo>
                  <a:cubicBezTo>
                    <a:pt x="5238" y="11301"/>
                    <a:pt x="5263" y="11308"/>
                    <a:pt x="5284" y="11308"/>
                  </a:cubicBezTo>
                  <a:cubicBezTo>
                    <a:pt x="5313" y="11308"/>
                    <a:pt x="5344" y="11297"/>
                    <a:pt x="5363" y="11266"/>
                  </a:cubicBezTo>
                  <a:cubicBezTo>
                    <a:pt x="5400" y="11221"/>
                    <a:pt x="5392" y="11156"/>
                    <a:pt x="5350" y="11121"/>
                  </a:cubicBezTo>
                  <a:lnTo>
                    <a:pt x="5189" y="10989"/>
                  </a:lnTo>
                  <a:cubicBezTo>
                    <a:pt x="5170" y="10974"/>
                    <a:pt x="5147" y="10966"/>
                    <a:pt x="5124" y="10966"/>
                  </a:cubicBezTo>
                  <a:close/>
                  <a:moveTo>
                    <a:pt x="18827" y="11046"/>
                  </a:moveTo>
                  <a:cubicBezTo>
                    <a:pt x="18777" y="11046"/>
                    <a:pt x="18732" y="11082"/>
                    <a:pt x="18725" y="11134"/>
                  </a:cubicBezTo>
                  <a:cubicBezTo>
                    <a:pt x="18716" y="11200"/>
                    <a:pt x="18704" y="11268"/>
                    <a:pt x="18691" y="11333"/>
                  </a:cubicBezTo>
                  <a:cubicBezTo>
                    <a:pt x="18677" y="11388"/>
                    <a:pt x="18714" y="11444"/>
                    <a:pt x="18770" y="11455"/>
                  </a:cubicBezTo>
                  <a:cubicBezTo>
                    <a:pt x="18778" y="11459"/>
                    <a:pt x="18783" y="11459"/>
                    <a:pt x="18791" y="11459"/>
                  </a:cubicBezTo>
                  <a:cubicBezTo>
                    <a:pt x="18839" y="11459"/>
                    <a:pt x="18884" y="11424"/>
                    <a:pt x="18894" y="11376"/>
                  </a:cubicBezTo>
                  <a:cubicBezTo>
                    <a:pt x="18909" y="11306"/>
                    <a:pt x="18921" y="11237"/>
                    <a:pt x="18932" y="11165"/>
                  </a:cubicBezTo>
                  <a:cubicBezTo>
                    <a:pt x="18942" y="11107"/>
                    <a:pt x="18903" y="11055"/>
                    <a:pt x="18845" y="11047"/>
                  </a:cubicBezTo>
                  <a:cubicBezTo>
                    <a:pt x="18839" y="11046"/>
                    <a:pt x="18833" y="11046"/>
                    <a:pt x="18827" y="11046"/>
                  </a:cubicBezTo>
                  <a:close/>
                  <a:moveTo>
                    <a:pt x="24093" y="11338"/>
                  </a:moveTo>
                  <a:cubicBezTo>
                    <a:pt x="24051" y="11338"/>
                    <a:pt x="24012" y="11365"/>
                    <a:pt x="23997" y="11405"/>
                  </a:cubicBezTo>
                  <a:cubicBezTo>
                    <a:pt x="23972" y="11471"/>
                    <a:pt x="23949" y="11536"/>
                    <a:pt x="23923" y="11598"/>
                  </a:cubicBezTo>
                  <a:cubicBezTo>
                    <a:pt x="23902" y="11650"/>
                    <a:pt x="23929" y="11712"/>
                    <a:pt x="23981" y="11733"/>
                  </a:cubicBezTo>
                  <a:cubicBezTo>
                    <a:pt x="23995" y="11739"/>
                    <a:pt x="24008" y="11741"/>
                    <a:pt x="24020" y="11741"/>
                  </a:cubicBezTo>
                  <a:cubicBezTo>
                    <a:pt x="24063" y="11741"/>
                    <a:pt x="24103" y="11714"/>
                    <a:pt x="24115" y="11674"/>
                  </a:cubicBezTo>
                  <a:cubicBezTo>
                    <a:pt x="24142" y="11608"/>
                    <a:pt x="24165" y="11542"/>
                    <a:pt x="24190" y="11478"/>
                  </a:cubicBezTo>
                  <a:cubicBezTo>
                    <a:pt x="24211" y="11424"/>
                    <a:pt x="24182" y="11364"/>
                    <a:pt x="24130" y="11345"/>
                  </a:cubicBezTo>
                  <a:cubicBezTo>
                    <a:pt x="24118" y="11340"/>
                    <a:pt x="24106" y="11338"/>
                    <a:pt x="24093" y="11338"/>
                  </a:cubicBezTo>
                  <a:close/>
                  <a:moveTo>
                    <a:pt x="5776" y="11482"/>
                  </a:moveTo>
                  <a:cubicBezTo>
                    <a:pt x="5744" y="11482"/>
                    <a:pt x="5713" y="11496"/>
                    <a:pt x="5692" y="11523"/>
                  </a:cubicBezTo>
                  <a:cubicBezTo>
                    <a:pt x="5659" y="11569"/>
                    <a:pt x="5669" y="11635"/>
                    <a:pt x="5715" y="11668"/>
                  </a:cubicBezTo>
                  <a:cubicBezTo>
                    <a:pt x="5769" y="11710"/>
                    <a:pt x="5825" y="11751"/>
                    <a:pt x="5883" y="11791"/>
                  </a:cubicBezTo>
                  <a:cubicBezTo>
                    <a:pt x="5902" y="11803"/>
                    <a:pt x="5922" y="11811"/>
                    <a:pt x="5943" y="11811"/>
                  </a:cubicBezTo>
                  <a:cubicBezTo>
                    <a:pt x="5978" y="11811"/>
                    <a:pt x="6009" y="11797"/>
                    <a:pt x="6028" y="11768"/>
                  </a:cubicBezTo>
                  <a:cubicBezTo>
                    <a:pt x="6063" y="11722"/>
                    <a:pt x="6049" y="11656"/>
                    <a:pt x="6005" y="11623"/>
                  </a:cubicBezTo>
                  <a:cubicBezTo>
                    <a:pt x="5949" y="11585"/>
                    <a:pt x="5893" y="11542"/>
                    <a:pt x="5837" y="11502"/>
                  </a:cubicBezTo>
                  <a:cubicBezTo>
                    <a:pt x="5819" y="11488"/>
                    <a:pt x="5798" y="11482"/>
                    <a:pt x="5776" y="11482"/>
                  </a:cubicBezTo>
                  <a:close/>
                  <a:moveTo>
                    <a:pt x="12624" y="11497"/>
                  </a:moveTo>
                  <a:cubicBezTo>
                    <a:pt x="12574" y="11497"/>
                    <a:pt x="12529" y="11533"/>
                    <a:pt x="12521" y="11585"/>
                  </a:cubicBezTo>
                  <a:cubicBezTo>
                    <a:pt x="12509" y="11654"/>
                    <a:pt x="12499" y="11726"/>
                    <a:pt x="12492" y="11797"/>
                  </a:cubicBezTo>
                  <a:cubicBezTo>
                    <a:pt x="12484" y="11851"/>
                    <a:pt x="12526" y="11905"/>
                    <a:pt x="12584" y="11909"/>
                  </a:cubicBezTo>
                  <a:lnTo>
                    <a:pt x="12596" y="11909"/>
                  </a:lnTo>
                  <a:cubicBezTo>
                    <a:pt x="12648" y="11909"/>
                    <a:pt x="12693" y="11871"/>
                    <a:pt x="12700" y="11817"/>
                  </a:cubicBezTo>
                  <a:cubicBezTo>
                    <a:pt x="12706" y="11749"/>
                    <a:pt x="12716" y="11681"/>
                    <a:pt x="12725" y="11616"/>
                  </a:cubicBezTo>
                  <a:cubicBezTo>
                    <a:pt x="12733" y="11560"/>
                    <a:pt x="12695" y="11507"/>
                    <a:pt x="12639" y="11498"/>
                  </a:cubicBezTo>
                  <a:cubicBezTo>
                    <a:pt x="12634" y="11497"/>
                    <a:pt x="12629" y="11497"/>
                    <a:pt x="12624" y="11497"/>
                  </a:cubicBezTo>
                  <a:close/>
                  <a:moveTo>
                    <a:pt x="18604" y="11849"/>
                  </a:moveTo>
                  <a:cubicBezTo>
                    <a:pt x="18563" y="11849"/>
                    <a:pt x="18525" y="11872"/>
                    <a:pt x="18509" y="11913"/>
                  </a:cubicBezTo>
                  <a:cubicBezTo>
                    <a:pt x="18484" y="11973"/>
                    <a:pt x="18455" y="12035"/>
                    <a:pt x="18426" y="12097"/>
                  </a:cubicBezTo>
                  <a:cubicBezTo>
                    <a:pt x="18403" y="12147"/>
                    <a:pt x="18424" y="12209"/>
                    <a:pt x="18474" y="12234"/>
                  </a:cubicBezTo>
                  <a:cubicBezTo>
                    <a:pt x="18490" y="12242"/>
                    <a:pt x="18507" y="12244"/>
                    <a:pt x="18521" y="12244"/>
                  </a:cubicBezTo>
                  <a:cubicBezTo>
                    <a:pt x="18559" y="12244"/>
                    <a:pt x="18596" y="12222"/>
                    <a:pt x="18613" y="12188"/>
                  </a:cubicBezTo>
                  <a:cubicBezTo>
                    <a:pt x="18644" y="12122"/>
                    <a:pt x="18673" y="12058"/>
                    <a:pt x="18700" y="11992"/>
                  </a:cubicBezTo>
                  <a:cubicBezTo>
                    <a:pt x="18722" y="11938"/>
                    <a:pt x="18696" y="11878"/>
                    <a:pt x="18644" y="11857"/>
                  </a:cubicBezTo>
                  <a:cubicBezTo>
                    <a:pt x="18631" y="11852"/>
                    <a:pt x="18617" y="11849"/>
                    <a:pt x="18604" y="11849"/>
                  </a:cubicBezTo>
                  <a:close/>
                  <a:moveTo>
                    <a:pt x="6458" y="11954"/>
                  </a:moveTo>
                  <a:cubicBezTo>
                    <a:pt x="6425" y="11954"/>
                    <a:pt x="6391" y="11971"/>
                    <a:pt x="6370" y="12002"/>
                  </a:cubicBezTo>
                  <a:cubicBezTo>
                    <a:pt x="6339" y="12048"/>
                    <a:pt x="6355" y="12112"/>
                    <a:pt x="6403" y="12145"/>
                  </a:cubicBezTo>
                  <a:cubicBezTo>
                    <a:pt x="6461" y="12184"/>
                    <a:pt x="6521" y="12222"/>
                    <a:pt x="6579" y="12257"/>
                  </a:cubicBezTo>
                  <a:cubicBezTo>
                    <a:pt x="6596" y="12271"/>
                    <a:pt x="6615" y="12275"/>
                    <a:pt x="6635" y="12275"/>
                  </a:cubicBezTo>
                  <a:cubicBezTo>
                    <a:pt x="6671" y="12275"/>
                    <a:pt x="6704" y="12257"/>
                    <a:pt x="6718" y="12224"/>
                  </a:cubicBezTo>
                  <a:cubicBezTo>
                    <a:pt x="6751" y="12176"/>
                    <a:pt x="6735" y="12112"/>
                    <a:pt x="6687" y="12081"/>
                  </a:cubicBezTo>
                  <a:cubicBezTo>
                    <a:pt x="6629" y="12045"/>
                    <a:pt x="6571" y="12006"/>
                    <a:pt x="6513" y="11971"/>
                  </a:cubicBezTo>
                  <a:cubicBezTo>
                    <a:pt x="6496" y="11959"/>
                    <a:pt x="6477" y="11954"/>
                    <a:pt x="6458" y="11954"/>
                  </a:cubicBezTo>
                  <a:close/>
                  <a:moveTo>
                    <a:pt x="23775" y="12103"/>
                  </a:moveTo>
                  <a:cubicBezTo>
                    <a:pt x="23735" y="12103"/>
                    <a:pt x="23697" y="12125"/>
                    <a:pt x="23680" y="12164"/>
                  </a:cubicBezTo>
                  <a:cubicBezTo>
                    <a:pt x="23651" y="12226"/>
                    <a:pt x="23622" y="12290"/>
                    <a:pt x="23591" y="12350"/>
                  </a:cubicBezTo>
                  <a:cubicBezTo>
                    <a:pt x="23566" y="12402"/>
                    <a:pt x="23589" y="12464"/>
                    <a:pt x="23639" y="12489"/>
                  </a:cubicBezTo>
                  <a:cubicBezTo>
                    <a:pt x="23653" y="12497"/>
                    <a:pt x="23670" y="12499"/>
                    <a:pt x="23686" y="12499"/>
                  </a:cubicBezTo>
                  <a:cubicBezTo>
                    <a:pt x="23724" y="12499"/>
                    <a:pt x="23759" y="12479"/>
                    <a:pt x="23777" y="12439"/>
                  </a:cubicBezTo>
                  <a:cubicBezTo>
                    <a:pt x="23808" y="12375"/>
                    <a:pt x="23838" y="12313"/>
                    <a:pt x="23867" y="12251"/>
                  </a:cubicBezTo>
                  <a:cubicBezTo>
                    <a:pt x="23893" y="12199"/>
                    <a:pt x="23871" y="12137"/>
                    <a:pt x="23817" y="12112"/>
                  </a:cubicBezTo>
                  <a:cubicBezTo>
                    <a:pt x="23804" y="12106"/>
                    <a:pt x="23789" y="12103"/>
                    <a:pt x="23775" y="12103"/>
                  </a:cubicBezTo>
                  <a:close/>
                  <a:moveTo>
                    <a:pt x="7169" y="12386"/>
                  </a:moveTo>
                  <a:cubicBezTo>
                    <a:pt x="7133" y="12386"/>
                    <a:pt x="7099" y="12405"/>
                    <a:pt x="7079" y="12439"/>
                  </a:cubicBezTo>
                  <a:cubicBezTo>
                    <a:pt x="7050" y="12489"/>
                    <a:pt x="7068" y="12553"/>
                    <a:pt x="7118" y="12582"/>
                  </a:cubicBezTo>
                  <a:cubicBezTo>
                    <a:pt x="7180" y="12615"/>
                    <a:pt x="7241" y="12649"/>
                    <a:pt x="7301" y="12682"/>
                  </a:cubicBezTo>
                  <a:cubicBezTo>
                    <a:pt x="7319" y="12690"/>
                    <a:pt x="7334" y="12696"/>
                    <a:pt x="7352" y="12696"/>
                  </a:cubicBezTo>
                  <a:cubicBezTo>
                    <a:pt x="7388" y="12696"/>
                    <a:pt x="7425" y="12676"/>
                    <a:pt x="7441" y="12642"/>
                  </a:cubicBezTo>
                  <a:cubicBezTo>
                    <a:pt x="7468" y="12593"/>
                    <a:pt x="7450" y="12528"/>
                    <a:pt x="7400" y="12503"/>
                  </a:cubicBezTo>
                  <a:cubicBezTo>
                    <a:pt x="7342" y="12468"/>
                    <a:pt x="7282" y="12435"/>
                    <a:pt x="7222" y="12400"/>
                  </a:cubicBezTo>
                  <a:cubicBezTo>
                    <a:pt x="7205" y="12391"/>
                    <a:pt x="7187" y="12386"/>
                    <a:pt x="7169" y="12386"/>
                  </a:cubicBezTo>
                  <a:close/>
                  <a:moveTo>
                    <a:pt x="12584" y="12325"/>
                  </a:moveTo>
                  <a:cubicBezTo>
                    <a:pt x="12581" y="12325"/>
                    <a:pt x="12579" y="12325"/>
                    <a:pt x="12577" y="12325"/>
                  </a:cubicBezTo>
                  <a:cubicBezTo>
                    <a:pt x="12519" y="12331"/>
                    <a:pt x="12474" y="12379"/>
                    <a:pt x="12480" y="12437"/>
                  </a:cubicBezTo>
                  <a:cubicBezTo>
                    <a:pt x="12484" y="12506"/>
                    <a:pt x="12492" y="12580"/>
                    <a:pt x="12501" y="12649"/>
                  </a:cubicBezTo>
                  <a:cubicBezTo>
                    <a:pt x="12509" y="12700"/>
                    <a:pt x="12555" y="12738"/>
                    <a:pt x="12606" y="12738"/>
                  </a:cubicBezTo>
                  <a:lnTo>
                    <a:pt x="12619" y="12738"/>
                  </a:lnTo>
                  <a:cubicBezTo>
                    <a:pt x="12677" y="12731"/>
                    <a:pt x="12716" y="12680"/>
                    <a:pt x="12710" y="12622"/>
                  </a:cubicBezTo>
                  <a:cubicBezTo>
                    <a:pt x="12700" y="12557"/>
                    <a:pt x="12693" y="12489"/>
                    <a:pt x="12687" y="12421"/>
                  </a:cubicBezTo>
                  <a:cubicBezTo>
                    <a:pt x="12683" y="12366"/>
                    <a:pt x="12637" y="12325"/>
                    <a:pt x="12584" y="12325"/>
                  </a:cubicBezTo>
                  <a:close/>
                  <a:moveTo>
                    <a:pt x="18199" y="12566"/>
                  </a:moveTo>
                  <a:cubicBezTo>
                    <a:pt x="18166" y="12566"/>
                    <a:pt x="18135" y="12581"/>
                    <a:pt x="18115" y="12609"/>
                  </a:cubicBezTo>
                  <a:cubicBezTo>
                    <a:pt x="18076" y="12663"/>
                    <a:pt x="18036" y="12717"/>
                    <a:pt x="17991" y="12767"/>
                  </a:cubicBezTo>
                  <a:cubicBezTo>
                    <a:pt x="17952" y="12814"/>
                    <a:pt x="17960" y="12879"/>
                    <a:pt x="18003" y="12914"/>
                  </a:cubicBezTo>
                  <a:cubicBezTo>
                    <a:pt x="18026" y="12931"/>
                    <a:pt x="18047" y="12939"/>
                    <a:pt x="18072" y="12939"/>
                  </a:cubicBezTo>
                  <a:cubicBezTo>
                    <a:pt x="18101" y="12939"/>
                    <a:pt x="18130" y="12928"/>
                    <a:pt x="18148" y="12901"/>
                  </a:cubicBezTo>
                  <a:cubicBezTo>
                    <a:pt x="18194" y="12845"/>
                    <a:pt x="18240" y="12789"/>
                    <a:pt x="18281" y="12731"/>
                  </a:cubicBezTo>
                  <a:cubicBezTo>
                    <a:pt x="18316" y="12686"/>
                    <a:pt x="18306" y="12620"/>
                    <a:pt x="18260" y="12586"/>
                  </a:cubicBezTo>
                  <a:cubicBezTo>
                    <a:pt x="18241" y="12573"/>
                    <a:pt x="18220" y="12566"/>
                    <a:pt x="18199" y="12566"/>
                  </a:cubicBezTo>
                  <a:close/>
                  <a:moveTo>
                    <a:pt x="7903" y="12777"/>
                  </a:moveTo>
                  <a:cubicBezTo>
                    <a:pt x="7865" y="12777"/>
                    <a:pt x="7829" y="12799"/>
                    <a:pt x="7810" y="12835"/>
                  </a:cubicBezTo>
                  <a:cubicBezTo>
                    <a:pt x="7784" y="12889"/>
                    <a:pt x="7806" y="12949"/>
                    <a:pt x="7856" y="12976"/>
                  </a:cubicBezTo>
                  <a:cubicBezTo>
                    <a:pt x="7920" y="13007"/>
                    <a:pt x="7982" y="13038"/>
                    <a:pt x="8045" y="13067"/>
                  </a:cubicBezTo>
                  <a:cubicBezTo>
                    <a:pt x="8059" y="13074"/>
                    <a:pt x="8076" y="13076"/>
                    <a:pt x="8092" y="13076"/>
                  </a:cubicBezTo>
                  <a:cubicBezTo>
                    <a:pt x="8130" y="13076"/>
                    <a:pt x="8165" y="13055"/>
                    <a:pt x="8184" y="13017"/>
                  </a:cubicBezTo>
                  <a:cubicBezTo>
                    <a:pt x="8212" y="12964"/>
                    <a:pt x="8186" y="12903"/>
                    <a:pt x="8136" y="12877"/>
                  </a:cubicBezTo>
                  <a:cubicBezTo>
                    <a:pt x="8074" y="12848"/>
                    <a:pt x="8011" y="12821"/>
                    <a:pt x="7951" y="12789"/>
                  </a:cubicBezTo>
                  <a:cubicBezTo>
                    <a:pt x="7935" y="12781"/>
                    <a:pt x="7919" y="12777"/>
                    <a:pt x="7903" y="12777"/>
                  </a:cubicBezTo>
                  <a:close/>
                  <a:moveTo>
                    <a:pt x="23394" y="12844"/>
                  </a:moveTo>
                  <a:cubicBezTo>
                    <a:pt x="23358" y="12844"/>
                    <a:pt x="23323" y="12861"/>
                    <a:pt x="23303" y="12895"/>
                  </a:cubicBezTo>
                  <a:cubicBezTo>
                    <a:pt x="23266" y="12955"/>
                    <a:pt x="23234" y="13015"/>
                    <a:pt x="23197" y="13073"/>
                  </a:cubicBezTo>
                  <a:cubicBezTo>
                    <a:pt x="23166" y="13121"/>
                    <a:pt x="23183" y="13185"/>
                    <a:pt x="23232" y="13214"/>
                  </a:cubicBezTo>
                  <a:cubicBezTo>
                    <a:pt x="23247" y="13223"/>
                    <a:pt x="23265" y="13229"/>
                    <a:pt x="23284" y="13229"/>
                  </a:cubicBezTo>
                  <a:cubicBezTo>
                    <a:pt x="23321" y="13229"/>
                    <a:pt x="23353" y="13210"/>
                    <a:pt x="23377" y="13181"/>
                  </a:cubicBezTo>
                  <a:cubicBezTo>
                    <a:pt x="23415" y="13121"/>
                    <a:pt x="23448" y="13059"/>
                    <a:pt x="23485" y="12999"/>
                  </a:cubicBezTo>
                  <a:cubicBezTo>
                    <a:pt x="23512" y="12949"/>
                    <a:pt x="23496" y="12885"/>
                    <a:pt x="23446" y="12856"/>
                  </a:cubicBezTo>
                  <a:cubicBezTo>
                    <a:pt x="23430" y="12848"/>
                    <a:pt x="23412" y="12844"/>
                    <a:pt x="23394" y="12844"/>
                  </a:cubicBezTo>
                  <a:close/>
                  <a:moveTo>
                    <a:pt x="8658" y="13127"/>
                  </a:moveTo>
                  <a:cubicBezTo>
                    <a:pt x="8618" y="13127"/>
                    <a:pt x="8579" y="13150"/>
                    <a:pt x="8561" y="13190"/>
                  </a:cubicBezTo>
                  <a:cubicBezTo>
                    <a:pt x="8540" y="13241"/>
                    <a:pt x="8565" y="13304"/>
                    <a:pt x="8617" y="13326"/>
                  </a:cubicBezTo>
                  <a:cubicBezTo>
                    <a:pt x="8683" y="13353"/>
                    <a:pt x="8745" y="13378"/>
                    <a:pt x="8811" y="13405"/>
                  </a:cubicBezTo>
                  <a:cubicBezTo>
                    <a:pt x="8822" y="13411"/>
                    <a:pt x="8838" y="13413"/>
                    <a:pt x="8849" y="13413"/>
                  </a:cubicBezTo>
                  <a:cubicBezTo>
                    <a:pt x="8890" y="13413"/>
                    <a:pt x="8928" y="13388"/>
                    <a:pt x="8946" y="13349"/>
                  </a:cubicBezTo>
                  <a:cubicBezTo>
                    <a:pt x="8967" y="13297"/>
                    <a:pt x="8942" y="13237"/>
                    <a:pt x="8888" y="13214"/>
                  </a:cubicBezTo>
                  <a:cubicBezTo>
                    <a:pt x="8822" y="13187"/>
                    <a:pt x="8760" y="13161"/>
                    <a:pt x="8697" y="13134"/>
                  </a:cubicBezTo>
                  <a:cubicBezTo>
                    <a:pt x="8684" y="13129"/>
                    <a:pt x="8671" y="13127"/>
                    <a:pt x="8658" y="13127"/>
                  </a:cubicBezTo>
                  <a:close/>
                  <a:moveTo>
                    <a:pt x="17627" y="13167"/>
                  </a:moveTo>
                  <a:cubicBezTo>
                    <a:pt x="17605" y="13167"/>
                    <a:pt x="17582" y="13175"/>
                    <a:pt x="17562" y="13190"/>
                  </a:cubicBezTo>
                  <a:cubicBezTo>
                    <a:pt x="17508" y="13233"/>
                    <a:pt x="17456" y="13275"/>
                    <a:pt x="17400" y="13314"/>
                  </a:cubicBezTo>
                  <a:cubicBezTo>
                    <a:pt x="17352" y="13347"/>
                    <a:pt x="17342" y="13413"/>
                    <a:pt x="17377" y="13459"/>
                  </a:cubicBezTo>
                  <a:cubicBezTo>
                    <a:pt x="17398" y="13488"/>
                    <a:pt x="17429" y="13502"/>
                    <a:pt x="17460" y="13502"/>
                  </a:cubicBezTo>
                  <a:cubicBezTo>
                    <a:pt x="17483" y="13502"/>
                    <a:pt x="17504" y="13494"/>
                    <a:pt x="17522" y="13482"/>
                  </a:cubicBezTo>
                  <a:cubicBezTo>
                    <a:pt x="17580" y="13438"/>
                    <a:pt x="17634" y="13395"/>
                    <a:pt x="17690" y="13353"/>
                  </a:cubicBezTo>
                  <a:cubicBezTo>
                    <a:pt x="17736" y="13318"/>
                    <a:pt x="17744" y="13250"/>
                    <a:pt x="17707" y="13208"/>
                  </a:cubicBezTo>
                  <a:cubicBezTo>
                    <a:pt x="17687" y="13181"/>
                    <a:pt x="17657" y="13167"/>
                    <a:pt x="17627" y="13167"/>
                  </a:cubicBezTo>
                  <a:close/>
                  <a:moveTo>
                    <a:pt x="12741" y="13137"/>
                  </a:moveTo>
                  <a:cubicBezTo>
                    <a:pt x="12731" y="13137"/>
                    <a:pt x="12720" y="13139"/>
                    <a:pt x="12710" y="13142"/>
                  </a:cubicBezTo>
                  <a:cubicBezTo>
                    <a:pt x="12654" y="13160"/>
                    <a:pt x="12623" y="13217"/>
                    <a:pt x="12639" y="13272"/>
                  </a:cubicBezTo>
                  <a:cubicBezTo>
                    <a:pt x="12662" y="13339"/>
                    <a:pt x="12683" y="13407"/>
                    <a:pt x="12706" y="13474"/>
                  </a:cubicBezTo>
                  <a:cubicBezTo>
                    <a:pt x="12722" y="13519"/>
                    <a:pt x="12760" y="13546"/>
                    <a:pt x="12803" y="13546"/>
                  </a:cubicBezTo>
                  <a:cubicBezTo>
                    <a:pt x="12816" y="13546"/>
                    <a:pt x="12826" y="13542"/>
                    <a:pt x="12839" y="13536"/>
                  </a:cubicBezTo>
                  <a:cubicBezTo>
                    <a:pt x="12894" y="13517"/>
                    <a:pt x="12923" y="13455"/>
                    <a:pt x="12903" y="13403"/>
                  </a:cubicBezTo>
                  <a:cubicBezTo>
                    <a:pt x="12880" y="13339"/>
                    <a:pt x="12859" y="13277"/>
                    <a:pt x="12839" y="13212"/>
                  </a:cubicBezTo>
                  <a:cubicBezTo>
                    <a:pt x="12825" y="13166"/>
                    <a:pt x="12785" y="13137"/>
                    <a:pt x="12741" y="13137"/>
                  </a:cubicBezTo>
                  <a:close/>
                  <a:moveTo>
                    <a:pt x="9431" y="13426"/>
                  </a:moveTo>
                  <a:cubicBezTo>
                    <a:pt x="9388" y="13426"/>
                    <a:pt x="9348" y="13453"/>
                    <a:pt x="9332" y="13494"/>
                  </a:cubicBezTo>
                  <a:cubicBezTo>
                    <a:pt x="9313" y="13548"/>
                    <a:pt x="9342" y="13608"/>
                    <a:pt x="9396" y="13627"/>
                  </a:cubicBezTo>
                  <a:cubicBezTo>
                    <a:pt x="9460" y="13652"/>
                    <a:pt x="9527" y="13675"/>
                    <a:pt x="9593" y="13697"/>
                  </a:cubicBezTo>
                  <a:cubicBezTo>
                    <a:pt x="9605" y="13701"/>
                    <a:pt x="9614" y="13703"/>
                    <a:pt x="9628" y="13703"/>
                  </a:cubicBezTo>
                  <a:cubicBezTo>
                    <a:pt x="9670" y="13703"/>
                    <a:pt x="9711" y="13675"/>
                    <a:pt x="9726" y="13633"/>
                  </a:cubicBezTo>
                  <a:cubicBezTo>
                    <a:pt x="9744" y="13577"/>
                    <a:pt x="9715" y="13519"/>
                    <a:pt x="9661" y="13500"/>
                  </a:cubicBezTo>
                  <a:cubicBezTo>
                    <a:pt x="9595" y="13478"/>
                    <a:pt x="9531" y="13455"/>
                    <a:pt x="9466" y="13432"/>
                  </a:cubicBezTo>
                  <a:cubicBezTo>
                    <a:pt x="9454" y="13428"/>
                    <a:pt x="9442" y="13426"/>
                    <a:pt x="9431" y="13426"/>
                  </a:cubicBezTo>
                  <a:close/>
                  <a:moveTo>
                    <a:pt x="22942" y="13540"/>
                  </a:moveTo>
                  <a:cubicBezTo>
                    <a:pt x="22909" y="13540"/>
                    <a:pt x="22877" y="13555"/>
                    <a:pt x="22857" y="13583"/>
                  </a:cubicBezTo>
                  <a:lnTo>
                    <a:pt x="22849" y="13594"/>
                  </a:lnTo>
                  <a:cubicBezTo>
                    <a:pt x="22810" y="13645"/>
                    <a:pt x="22772" y="13697"/>
                    <a:pt x="22733" y="13749"/>
                  </a:cubicBezTo>
                  <a:cubicBezTo>
                    <a:pt x="22696" y="13793"/>
                    <a:pt x="22706" y="13859"/>
                    <a:pt x="22752" y="13894"/>
                  </a:cubicBezTo>
                  <a:cubicBezTo>
                    <a:pt x="22772" y="13907"/>
                    <a:pt x="22793" y="13915"/>
                    <a:pt x="22816" y="13915"/>
                  </a:cubicBezTo>
                  <a:cubicBezTo>
                    <a:pt x="22847" y="13915"/>
                    <a:pt x="22878" y="13900"/>
                    <a:pt x="22899" y="13873"/>
                  </a:cubicBezTo>
                  <a:cubicBezTo>
                    <a:pt x="22942" y="13820"/>
                    <a:pt x="22980" y="13766"/>
                    <a:pt x="23019" y="13714"/>
                  </a:cubicBezTo>
                  <a:lnTo>
                    <a:pt x="23025" y="13704"/>
                  </a:lnTo>
                  <a:cubicBezTo>
                    <a:pt x="23060" y="13658"/>
                    <a:pt x="23048" y="13594"/>
                    <a:pt x="23002" y="13560"/>
                  </a:cubicBezTo>
                  <a:cubicBezTo>
                    <a:pt x="22984" y="13546"/>
                    <a:pt x="22963" y="13540"/>
                    <a:pt x="22942" y="13540"/>
                  </a:cubicBezTo>
                  <a:close/>
                  <a:moveTo>
                    <a:pt x="16929" y="13621"/>
                  </a:moveTo>
                  <a:cubicBezTo>
                    <a:pt x="16912" y="13621"/>
                    <a:pt x="16895" y="13625"/>
                    <a:pt x="16880" y="13633"/>
                  </a:cubicBezTo>
                  <a:cubicBezTo>
                    <a:pt x="16822" y="13664"/>
                    <a:pt x="16760" y="13693"/>
                    <a:pt x="16698" y="13722"/>
                  </a:cubicBezTo>
                  <a:cubicBezTo>
                    <a:pt x="16646" y="13745"/>
                    <a:pt x="16625" y="13807"/>
                    <a:pt x="16648" y="13859"/>
                  </a:cubicBezTo>
                  <a:cubicBezTo>
                    <a:pt x="16666" y="13898"/>
                    <a:pt x="16704" y="13919"/>
                    <a:pt x="16743" y="13919"/>
                  </a:cubicBezTo>
                  <a:cubicBezTo>
                    <a:pt x="16760" y="13919"/>
                    <a:pt x="16774" y="13915"/>
                    <a:pt x="16785" y="13909"/>
                  </a:cubicBezTo>
                  <a:cubicBezTo>
                    <a:pt x="16851" y="13878"/>
                    <a:pt x="16915" y="13849"/>
                    <a:pt x="16977" y="13817"/>
                  </a:cubicBezTo>
                  <a:cubicBezTo>
                    <a:pt x="17029" y="13789"/>
                    <a:pt x="17048" y="13726"/>
                    <a:pt x="17021" y="13675"/>
                  </a:cubicBezTo>
                  <a:cubicBezTo>
                    <a:pt x="17002" y="13641"/>
                    <a:pt x="16966" y="13621"/>
                    <a:pt x="16929" y="13621"/>
                  </a:cubicBezTo>
                  <a:close/>
                  <a:moveTo>
                    <a:pt x="10223" y="13683"/>
                  </a:moveTo>
                  <a:cubicBezTo>
                    <a:pt x="10179" y="13683"/>
                    <a:pt x="10137" y="13712"/>
                    <a:pt x="10123" y="13759"/>
                  </a:cubicBezTo>
                  <a:cubicBezTo>
                    <a:pt x="10105" y="13811"/>
                    <a:pt x="10136" y="13869"/>
                    <a:pt x="10192" y="13886"/>
                  </a:cubicBezTo>
                  <a:cubicBezTo>
                    <a:pt x="10258" y="13905"/>
                    <a:pt x="10326" y="13925"/>
                    <a:pt x="10393" y="13944"/>
                  </a:cubicBezTo>
                  <a:cubicBezTo>
                    <a:pt x="10403" y="13946"/>
                    <a:pt x="10412" y="13948"/>
                    <a:pt x="10422" y="13948"/>
                  </a:cubicBezTo>
                  <a:cubicBezTo>
                    <a:pt x="10468" y="13948"/>
                    <a:pt x="10509" y="13919"/>
                    <a:pt x="10521" y="13871"/>
                  </a:cubicBezTo>
                  <a:cubicBezTo>
                    <a:pt x="10536" y="13817"/>
                    <a:pt x="10503" y="13759"/>
                    <a:pt x="10449" y="13743"/>
                  </a:cubicBezTo>
                  <a:cubicBezTo>
                    <a:pt x="10383" y="13726"/>
                    <a:pt x="10316" y="13706"/>
                    <a:pt x="10250" y="13687"/>
                  </a:cubicBezTo>
                  <a:cubicBezTo>
                    <a:pt x="10241" y="13684"/>
                    <a:pt x="10232" y="13683"/>
                    <a:pt x="10223" y="13683"/>
                  </a:cubicBezTo>
                  <a:close/>
                  <a:moveTo>
                    <a:pt x="11025" y="13895"/>
                  </a:moveTo>
                  <a:cubicBezTo>
                    <a:pt x="10977" y="13895"/>
                    <a:pt x="10934" y="13927"/>
                    <a:pt x="10925" y="13975"/>
                  </a:cubicBezTo>
                  <a:cubicBezTo>
                    <a:pt x="10909" y="14033"/>
                    <a:pt x="10946" y="14089"/>
                    <a:pt x="11002" y="14101"/>
                  </a:cubicBezTo>
                  <a:cubicBezTo>
                    <a:pt x="11071" y="14118"/>
                    <a:pt x="11139" y="14131"/>
                    <a:pt x="11207" y="14147"/>
                  </a:cubicBezTo>
                  <a:cubicBezTo>
                    <a:pt x="11214" y="14149"/>
                    <a:pt x="11222" y="14149"/>
                    <a:pt x="11228" y="14149"/>
                  </a:cubicBezTo>
                  <a:cubicBezTo>
                    <a:pt x="11276" y="14149"/>
                    <a:pt x="11321" y="14116"/>
                    <a:pt x="11330" y="14068"/>
                  </a:cubicBezTo>
                  <a:cubicBezTo>
                    <a:pt x="11342" y="14012"/>
                    <a:pt x="11305" y="13956"/>
                    <a:pt x="11251" y="13944"/>
                  </a:cubicBezTo>
                  <a:cubicBezTo>
                    <a:pt x="11185" y="13929"/>
                    <a:pt x="11118" y="13913"/>
                    <a:pt x="11050" y="13898"/>
                  </a:cubicBezTo>
                  <a:cubicBezTo>
                    <a:pt x="11042" y="13896"/>
                    <a:pt x="11033" y="13895"/>
                    <a:pt x="11025" y="13895"/>
                  </a:cubicBezTo>
                  <a:close/>
                  <a:moveTo>
                    <a:pt x="16167" y="13937"/>
                  </a:moveTo>
                  <a:cubicBezTo>
                    <a:pt x="16156" y="13937"/>
                    <a:pt x="16145" y="13939"/>
                    <a:pt x="16134" y="13942"/>
                  </a:cubicBezTo>
                  <a:lnTo>
                    <a:pt x="15939" y="14000"/>
                  </a:lnTo>
                  <a:cubicBezTo>
                    <a:pt x="15883" y="14014"/>
                    <a:pt x="15852" y="14072"/>
                    <a:pt x="15866" y="14128"/>
                  </a:cubicBezTo>
                  <a:cubicBezTo>
                    <a:pt x="15879" y="14174"/>
                    <a:pt x="15920" y="14203"/>
                    <a:pt x="15966" y="14203"/>
                  </a:cubicBezTo>
                  <a:cubicBezTo>
                    <a:pt x="15972" y="14203"/>
                    <a:pt x="15981" y="14203"/>
                    <a:pt x="15995" y="14199"/>
                  </a:cubicBezTo>
                  <a:cubicBezTo>
                    <a:pt x="16063" y="14180"/>
                    <a:pt x="16130" y="14160"/>
                    <a:pt x="16198" y="14139"/>
                  </a:cubicBezTo>
                  <a:cubicBezTo>
                    <a:pt x="16252" y="14122"/>
                    <a:pt x="16281" y="14064"/>
                    <a:pt x="16266" y="14010"/>
                  </a:cubicBezTo>
                  <a:cubicBezTo>
                    <a:pt x="16252" y="13965"/>
                    <a:pt x="16211" y="13937"/>
                    <a:pt x="16167" y="13937"/>
                  </a:cubicBezTo>
                  <a:close/>
                  <a:moveTo>
                    <a:pt x="13057" y="13905"/>
                  </a:moveTo>
                  <a:cubicBezTo>
                    <a:pt x="13041" y="13905"/>
                    <a:pt x="13025" y="13909"/>
                    <a:pt x="13010" y="13917"/>
                  </a:cubicBezTo>
                  <a:cubicBezTo>
                    <a:pt x="12957" y="13944"/>
                    <a:pt x="12938" y="14006"/>
                    <a:pt x="12965" y="14058"/>
                  </a:cubicBezTo>
                  <a:cubicBezTo>
                    <a:pt x="12996" y="14120"/>
                    <a:pt x="13033" y="14184"/>
                    <a:pt x="13069" y="14244"/>
                  </a:cubicBezTo>
                  <a:cubicBezTo>
                    <a:pt x="13089" y="14276"/>
                    <a:pt x="13122" y="14294"/>
                    <a:pt x="13158" y="14294"/>
                  </a:cubicBezTo>
                  <a:cubicBezTo>
                    <a:pt x="13178" y="14294"/>
                    <a:pt x="13195" y="14290"/>
                    <a:pt x="13212" y="14280"/>
                  </a:cubicBezTo>
                  <a:cubicBezTo>
                    <a:pt x="13263" y="14251"/>
                    <a:pt x="13276" y="14186"/>
                    <a:pt x="13247" y="14137"/>
                  </a:cubicBezTo>
                  <a:cubicBezTo>
                    <a:pt x="13214" y="14079"/>
                    <a:pt x="13180" y="14021"/>
                    <a:pt x="13149" y="13961"/>
                  </a:cubicBezTo>
                  <a:cubicBezTo>
                    <a:pt x="13130" y="13925"/>
                    <a:pt x="13094" y="13905"/>
                    <a:pt x="13057" y="13905"/>
                  </a:cubicBezTo>
                  <a:close/>
                  <a:moveTo>
                    <a:pt x="11841" y="14056"/>
                  </a:moveTo>
                  <a:cubicBezTo>
                    <a:pt x="11790" y="14056"/>
                    <a:pt x="11747" y="14090"/>
                    <a:pt x="11738" y="14141"/>
                  </a:cubicBezTo>
                  <a:cubicBezTo>
                    <a:pt x="11728" y="14199"/>
                    <a:pt x="11767" y="14253"/>
                    <a:pt x="11823" y="14263"/>
                  </a:cubicBezTo>
                  <a:cubicBezTo>
                    <a:pt x="11893" y="14274"/>
                    <a:pt x="11960" y="14286"/>
                    <a:pt x="12030" y="14296"/>
                  </a:cubicBezTo>
                  <a:cubicBezTo>
                    <a:pt x="12038" y="14300"/>
                    <a:pt x="12043" y="14300"/>
                    <a:pt x="12047" y="14300"/>
                  </a:cubicBezTo>
                  <a:cubicBezTo>
                    <a:pt x="12096" y="14300"/>
                    <a:pt x="12142" y="14263"/>
                    <a:pt x="12150" y="14209"/>
                  </a:cubicBezTo>
                  <a:cubicBezTo>
                    <a:pt x="12159" y="14155"/>
                    <a:pt x="12117" y="14101"/>
                    <a:pt x="12063" y="14091"/>
                  </a:cubicBezTo>
                  <a:cubicBezTo>
                    <a:pt x="11995" y="14079"/>
                    <a:pt x="11927" y="14070"/>
                    <a:pt x="11860" y="14058"/>
                  </a:cubicBezTo>
                  <a:cubicBezTo>
                    <a:pt x="11853" y="14057"/>
                    <a:pt x="11847" y="14056"/>
                    <a:pt x="11841" y="14056"/>
                  </a:cubicBezTo>
                  <a:close/>
                  <a:moveTo>
                    <a:pt x="15357" y="14130"/>
                  </a:moveTo>
                  <a:cubicBezTo>
                    <a:pt x="15352" y="14130"/>
                    <a:pt x="15346" y="14130"/>
                    <a:pt x="15340" y="14131"/>
                  </a:cubicBezTo>
                  <a:cubicBezTo>
                    <a:pt x="15272" y="14145"/>
                    <a:pt x="15205" y="14155"/>
                    <a:pt x="15137" y="14164"/>
                  </a:cubicBezTo>
                  <a:cubicBezTo>
                    <a:pt x="15079" y="14174"/>
                    <a:pt x="15040" y="14224"/>
                    <a:pt x="15048" y="14282"/>
                  </a:cubicBezTo>
                  <a:cubicBezTo>
                    <a:pt x="15058" y="14334"/>
                    <a:pt x="15100" y="14371"/>
                    <a:pt x="15151" y="14371"/>
                  </a:cubicBezTo>
                  <a:lnTo>
                    <a:pt x="15168" y="14371"/>
                  </a:lnTo>
                  <a:cubicBezTo>
                    <a:pt x="15238" y="14359"/>
                    <a:pt x="15305" y="14350"/>
                    <a:pt x="15377" y="14338"/>
                  </a:cubicBezTo>
                  <a:cubicBezTo>
                    <a:pt x="15431" y="14329"/>
                    <a:pt x="15469" y="14273"/>
                    <a:pt x="15460" y="14217"/>
                  </a:cubicBezTo>
                  <a:cubicBezTo>
                    <a:pt x="15451" y="14166"/>
                    <a:pt x="15407" y="14130"/>
                    <a:pt x="15357" y="14130"/>
                  </a:cubicBezTo>
                  <a:close/>
                  <a:moveTo>
                    <a:pt x="12664" y="14173"/>
                  </a:moveTo>
                  <a:cubicBezTo>
                    <a:pt x="12613" y="14173"/>
                    <a:pt x="12568" y="14211"/>
                    <a:pt x="12561" y="14265"/>
                  </a:cubicBezTo>
                  <a:cubicBezTo>
                    <a:pt x="12555" y="14321"/>
                    <a:pt x="12596" y="14371"/>
                    <a:pt x="12654" y="14379"/>
                  </a:cubicBezTo>
                  <a:cubicBezTo>
                    <a:pt x="12722" y="14388"/>
                    <a:pt x="12791" y="14392"/>
                    <a:pt x="12861" y="14400"/>
                  </a:cubicBezTo>
                  <a:lnTo>
                    <a:pt x="12870" y="14400"/>
                  </a:lnTo>
                  <a:cubicBezTo>
                    <a:pt x="12925" y="14400"/>
                    <a:pt x="12971" y="14359"/>
                    <a:pt x="12975" y="14305"/>
                  </a:cubicBezTo>
                  <a:cubicBezTo>
                    <a:pt x="12979" y="14247"/>
                    <a:pt x="12938" y="14197"/>
                    <a:pt x="12880" y="14193"/>
                  </a:cubicBezTo>
                  <a:cubicBezTo>
                    <a:pt x="12812" y="14188"/>
                    <a:pt x="12743" y="14180"/>
                    <a:pt x="12675" y="14174"/>
                  </a:cubicBezTo>
                  <a:cubicBezTo>
                    <a:pt x="12672" y="14174"/>
                    <a:pt x="12668" y="14173"/>
                    <a:pt x="12664" y="14173"/>
                  </a:cubicBezTo>
                  <a:close/>
                  <a:moveTo>
                    <a:pt x="14526" y="14226"/>
                  </a:moveTo>
                  <a:cubicBezTo>
                    <a:pt x="14525" y="14226"/>
                    <a:pt x="14524" y="14226"/>
                    <a:pt x="14523" y="14226"/>
                  </a:cubicBezTo>
                  <a:cubicBezTo>
                    <a:pt x="14455" y="14228"/>
                    <a:pt x="14385" y="14234"/>
                    <a:pt x="14318" y="14236"/>
                  </a:cubicBezTo>
                  <a:cubicBezTo>
                    <a:pt x="14262" y="14238"/>
                    <a:pt x="14217" y="14286"/>
                    <a:pt x="14219" y="14344"/>
                  </a:cubicBezTo>
                  <a:cubicBezTo>
                    <a:pt x="14221" y="14400"/>
                    <a:pt x="14267" y="14445"/>
                    <a:pt x="14324" y="14445"/>
                  </a:cubicBezTo>
                  <a:lnTo>
                    <a:pt x="14327" y="14445"/>
                  </a:lnTo>
                  <a:cubicBezTo>
                    <a:pt x="14397" y="14441"/>
                    <a:pt x="14467" y="14439"/>
                    <a:pt x="14538" y="14435"/>
                  </a:cubicBezTo>
                  <a:cubicBezTo>
                    <a:pt x="14594" y="14429"/>
                    <a:pt x="14637" y="14381"/>
                    <a:pt x="14635" y="14323"/>
                  </a:cubicBezTo>
                  <a:cubicBezTo>
                    <a:pt x="14629" y="14268"/>
                    <a:pt x="14581" y="14226"/>
                    <a:pt x="14526" y="14226"/>
                  </a:cubicBezTo>
                  <a:close/>
                  <a:moveTo>
                    <a:pt x="13493" y="14234"/>
                  </a:moveTo>
                  <a:cubicBezTo>
                    <a:pt x="13436" y="14234"/>
                    <a:pt x="13390" y="14276"/>
                    <a:pt x="13388" y="14332"/>
                  </a:cubicBezTo>
                  <a:cubicBezTo>
                    <a:pt x="13386" y="14390"/>
                    <a:pt x="13429" y="14439"/>
                    <a:pt x="13487" y="14441"/>
                  </a:cubicBezTo>
                  <a:lnTo>
                    <a:pt x="13697" y="14448"/>
                  </a:lnTo>
                  <a:lnTo>
                    <a:pt x="13699" y="14448"/>
                  </a:lnTo>
                  <a:cubicBezTo>
                    <a:pt x="13757" y="14448"/>
                    <a:pt x="13804" y="14402"/>
                    <a:pt x="13804" y="14348"/>
                  </a:cubicBezTo>
                  <a:cubicBezTo>
                    <a:pt x="13806" y="14290"/>
                    <a:pt x="13759" y="14244"/>
                    <a:pt x="13701" y="14242"/>
                  </a:cubicBezTo>
                  <a:cubicBezTo>
                    <a:pt x="13634" y="14238"/>
                    <a:pt x="13564" y="14236"/>
                    <a:pt x="13496" y="14234"/>
                  </a:cubicBezTo>
                  <a:cubicBezTo>
                    <a:pt x="13495" y="14234"/>
                    <a:pt x="13494" y="14234"/>
                    <a:pt x="13493" y="14234"/>
                  </a:cubicBezTo>
                  <a:close/>
                  <a:moveTo>
                    <a:pt x="22415" y="14185"/>
                  </a:moveTo>
                  <a:cubicBezTo>
                    <a:pt x="22387" y="14185"/>
                    <a:pt x="22359" y="14196"/>
                    <a:pt x="22339" y="14218"/>
                  </a:cubicBezTo>
                  <a:cubicBezTo>
                    <a:pt x="22294" y="14271"/>
                    <a:pt x="22246" y="14319"/>
                    <a:pt x="22200" y="14369"/>
                  </a:cubicBezTo>
                  <a:cubicBezTo>
                    <a:pt x="22161" y="14410"/>
                    <a:pt x="22163" y="14477"/>
                    <a:pt x="22204" y="14516"/>
                  </a:cubicBezTo>
                  <a:cubicBezTo>
                    <a:pt x="22227" y="14535"/>
                    <a:pt x="22250" y="14545"/>
                    <a:pt x="22277" y="14545"/>
                  </a:cubicBezTo>
                  <a:cubicBezTo>
                    <a:pt x="22306" y="14545"/>
                    <a:pt x="22333" y="14535"/>
                    <a:pt x="22352" y="14514"/>
                  </a:cubicBezTo>
                  <a:cubicBezTo>
                    <a:pt x="22401" y="14464"/>
                    <a:pt x="22449" y="14412"/>
                    <a:pt x="22494" y="14359"/>
                  </a:cubicBezTo>
                  <a:cubicBezTo>
                    <a:pt x="22532" y="14315"/>
                    <a:pt x="22530" y="14251"/>
                    <a:pt x="22488" y="14213"/>
                  </a:cubicBezTo>
                  <a:cubicBezTo>
                    <a:pt x="22467" y="14194"/>
                    <a:pt x="22441" y="14185"/>
                    <a:pt x="22415" y="14185"/>
                  </a:cubicBezTo>
                  <a:close/>
                  <a:moveTo>
                    <a:pt x="13518" y="14597"/>
                  </a:moveTo>
                  <a:cubicBezTo>
                    <a:pt x="13496" y="14597"/>
                    <a:pt x="13473" y="14605"/>
                    <a:pt x="13454" y="14620"/>
                  </a:cubicBezTo>
                  <a:cubicBezTo>
                    <a:pt x="13408" y="14653"/>
                    <a:pt x="13400" y="14719"/>
                    <a:pt x="13437" y="14765"/>
                  </a:cubicBezTo>
                  <a:cubicBezTo>
                    <a:pt x="13479" y="14817"/>
                    <a:pt x="13525" y="14874"/>
                    <a:pt x="13572" y="14928"/>
                  </a:cubicBezTo>
                  <a:cubicBezTo>
                    <a:pt x="13591" y="14951"/>
                    <a:pt x="13620" y="14962"/>
                    <a:pt x="13649" y="14962"/>
                  </a:cubicBezTo>
                  <a:cubicBezTo>
                    <a:pt x="13672" y="14962"/>
                    <a:pt x="13697" y="14957"/>
                    <a:pt x="13719" y="14941"/>
                  </a:cubicBezTo>
                  <a:cubicBezTo>
                    <a:pt x="13763" y="14902"/>
                    <a:pt x="13767" y="14837"/>
                    <a:pt x="13728" y="14794"/>
                  </a:cubicBezTo>
                  <a:cubicBezTo>
                    <a:pt x="13686" y="14740"/>
                    <a:pt x="13641" y="14690"/>
                    <a:pt x="13599" y="14638"/>
                  </a:cubicBezTo>
                  <a:cubicBezTo>
                    <a:pt x="13579" y="14611"/>
                    <a:pt x="13549" y="14597"/>
                    <a:pt x="13518" y="14597"/>
                  </a:cubicBezTo>
                  <a:close/>
                  <a:moveTo>
                    <a:pt x="21829" y="14770"/>
                  </a:moveTo>
                  <a:cubicBezTo>
                    <a:pt x="21804" y="14770"/>
                    <a:pt x="21780" y="14779"/>
                    <a:pt x="21759" y="14796"/>
                  </a:cubicBezTo>
                  <a:cubicBezTo>
                    <a:pt x="21709" y="14843"/>
                    <a:pt x="21659" y="14889"/>
                    <a:pt x="21605" y="14931"/>
                  </a:cubicBezTo>
                  <a:cubicBezTo>
                    <a:pt x="21562" y="14970"/>
                    <a:pt x="21556" y="15036"/>
                    <a:pt x="21593" y="15078"/>
                  </a:cubicBezTo>
                  <a:cubicBezTo>
                    <a:pt x="21614" y="15103"/>
                    <a:pt x="21643" y="15115"/>
                    <a:pt x="21672" y="15115"/>
                  </a:cubicBezTo>
                  <a:cubicBezTo>
                    <a:pt x="21697" y="15115"/>
                    <a:pt x="21721" y="15107"/>
                    <a:pt x="21740" y="15088"/>
                  </a:cubicBezTo>
                  <a:lnTo>
                    <a:pt x="21900" y="14951"/>
                  </a:lnTo>
                  <a:cubicBezTo>
                    <a:pt x="21941" y="14912"/>
                    <a:pt x="21947" y="14846"/>
                    <a:pt x="21908" y="14804"/>
                  </a:cubicBezTo>
                  <a:cubicBezTo>
                    <a:pt x="21887" y="14782"/>
                    <a:pt x="21858" y="14770"/>
                    <a:pt x="21829" y="14770"/>
                  </a:cubicBezTo>
                  <a:close/>
                  <a:moveTo>
                    <a:pt x="14087" y="15196"/>
                  </a:moveTo>
                  <a:cubicBezTo>
                    <a:pt x="14058" y="15196"/>
                    <a:pt x="14030" y="15208"/>
                    <a:pt x="14009" y="15231"/>
                  </a:cubicBezTo>
                  <a:cubicBezTo>
                    <a:pt x="13972" y="15275"/>
                    <a:pt x="13976" y="15339"/>
                    <a:pt x="14018" y="15378"/>
                  </a:cubicBezTo>
                  <a:cubicBezTo>
                    <a:pt x="14072" y="15424"/>
                    <a:pt x="14125" y="15471"/>
                    <a:pt x="14181" y="15517"/>
                  </a:cubicBezTo>
                  <a:cubicBezTo>
                    <a:pt x="14200" y="15532"/>
                    <a:pt x="14221" y="15540"/>
                    <a:pt x="14246" y="15540"/>
                  </a:cubicBezTo>
                  <a:cubicBezTo>
                    <a:pt x="14275" y="15540"/>
                    <a:pt x="14304" y="15529"/>
                    <a:pt x="14325" y="15502"/>
                  </a:cubicBezTo>
                  <a:cubicBezTo>
                    <a:pt x="14362" y="15455"/>
                    <a:pt x="14354" y="15391"/>
                    <a:pt x="14310" y="15355"/>
                  </a:cubicBezTo>
                  <a:cubicBezTo>
                    <a:pt x="14258" y="15310"/>
                    <a:pt x="14208" y="15268"/>
                    <a:pt x="14155" y="15221"/>
                  </a:cubicBezTo>
                  <a:cubicBezTo>
                    <a:pt x="14136" y="15205"/>
                    <a:pt x="14112" y="15196"/>
                    <a:pt x="14087" y="15196"/>
                  </a:cubicBezTo>
                  <a:close/>
                  <a:moveTo>
                    <a:pt x="21179" y="15289"/>
                  </a:moveTo>
                  <a:cubicBezTo>
                    <a:pt x="21158" y="15289"/>
                    <a:pt x="21137" y="15295"/>
                    <a:pt x="21120" y="15308"/>
                  </a:cubicBezTo>
                  <a:cubicBezTo>
                    <a:pt x="21064" y="15347"/>
                    <a:pt x="21006" y="15386"/>
                    <a:pt x="20951" y="15424"/>
                  </a:cubicBezTo>
                  <a:cubicBezTo>
                    <a:pt x="20903" y="15459"/>
                    <a:pt x="20890" y="15521"/>
                    <a:pt x="20923" y="15569"/>
                  </a:cubicBezTo>
                  <a:cubicBezTo>
                    <a:pt x="20942" y="15598"/>
                    <a:pt x="20975" y="15616"/>
                    <a:pt x="21009" y="15616"/>
                  </a:cubicBezTo>
                  <a:cubicBezTo>
                    <a:pt x="21031" y="15616"/>
                    <a:pt x="21050" y="15610"/>
                    <a:pt x="21067" y="15598"/>
                  </a:cubicBezTo>
                  <a:cubicBezTo>
                    <a:pt x="21125" y="15558"/>
                    <a:pt x="21183" y="15519"/>
                    <a:pt x="21241" y="15478"/>
                  </a:cubicBezTo>
                  <a:cubicBezTo>
                    <a:pt x="21286" y="15444"/>
                    <a:pt x="21299" y="15378"/>
                    <a:pt x="21265" y="15333"/>
                  </a:cubicBezTo>
                  <a:cubicBezTo>
                    <a:pt x="21244" y="15305"/>
                    <a:pt x="21212" y="15289"/>
                    <a:pt x="21179" y="15289"/>
                  </a:cubicBezTo>
                  <a:close/>
                  <a:moveTo>
                    <a:pt x="14749" y="15700"/>
                  </a:moveTo>
                  <a:cubicBezTo>
                    <a:pt x="14715" y="15700"/>
                    <a:pt x="14682" y="15718"/>
                    <a:pt x="14662" y="15749"/>
                  </a:cubicBezTo>
                  <a:cubicBezTo>
                    <a:pt x="14629" y="15797"/>
                    <a:pt x="14644" y="15859"/>
                    <a:pt x="14693" y="15890"/>
                  </a:cubicBezTo>
                  <a:cubicBezTo>
                    <a:pt x="14753" y="15929"/>
                    <a:pt x="14812" y="15965"/>
                    <a:pt x="14874" y="16002"/>
                  </a:cubicBezTo>
                  <a:cubicBezTo>
                    <a:pt x="14890" y="16012"/>
                    <a:pt x="14909" y="16016"/>
                    <a:pt x="14926" y="16016"/>
                  </a:cubicBezTo>
                  <a:cubicBezTo>
                    <a:pt x="14963" y="16016"/>
                    <a:pt x="14996" y="15996"/>
                    <a:pt x="15013" y="15965"/>
                  </a:cubicBezTo>
                  <a:cubicBezTo>
                    <a:pt x="15042" y="15915"/>
                    <a:pt x="15025" y="15851"/>
                    <a:pt x="14977" y="15822"/>
                  </a:cubicBezTo>
                  <a:cubicBezTo>
                    <a:pt x="14919" y="15789"/>
                    <a:pt x="14861" y="15753"/>
                    <a:pt x="14803" y="15716"/>
                  </a:cubicBezTo>
                  <a:cubicBezTo>
                    <a:pt x="14786" y="15705"/>
                    <a:pt x="14767" y="15700"/>
                    <a:pt x="14749" y="15700"/>
                  </a:cubicBezTo>
                  <a:close/>
                  <a:moveTo>
                    <a:pt x="20480" y="15733"/>
                  </a:moveTo>
                  <a:cubicBezTo>
                    <a:pt x="20463" y="15733"/>
                    <a:pt x="20446" y="15737"/>
                    <a:pt x="20430" y="15745"/>
                  </a:cubicBezTo>
                  <a:cubicBezTo>
                    <a:pt x="20368" y="15780"/>
                    <a:pt x="20308" y="15811"/>
                    <a:pt x="20248" y="15842"/>
                  </a:cubicBezTo>
                  <a:cubicBezTo>
                    <a:pt x="20198" y="15869"/>
                    <a:pt x="20175" y="15932"/>
                    <a:pt x="20202" y="15983"/>
                  </a:cubicBezTo>
                  <a:cubicBezTo>
                    <a:pt x="20219" y="16016"/>
                    <a:pt x="20256" y="16039"/>
                    <a:pt x="20294" y="16039"/>
                  </a:cubicBezTo>
                  <a:cubicBezTo>
                    <a:pt x="20310" y="16039"/>
                    <a:pt x="20325" y="16033"/>
                    <a:pt x="20343" y="16025"/>
                  </a:cubicBezTo>
                  <a:cubicBezTo>
                    <a:pt x="20405" y="15994"/>
                    <a:pt x="20465" y="15961"/>
                    <a:pt x="20528" y="15927"/>
                  </a:cubicBezTo>
                  <a:cubicBezTo>
                    <a:pt x="20579" y="15900"/>
                    <a:pt x="20596" y="15838"/>
                    <a:pt x="20569" y="15786"/>
                  </a:cubicBezTo>
                  <a:cubicBezTo>
                    <a:pt x="20550" y="15751"/>
                    <a:pt x="20516" y="15733"/>
                    <a:pt x="20480" y="15733"/>
                  </a:cubicBezTo>
                  <a:close/>
                  <a:moveTo>
                    <a:pt x="19727" y="16087"/>
                  </a:moveTo>
                  <a:cubicBezTo>
                    <a:pt x="19714" y="16087"/>
                    <a:pt x="19702" y="16090"/>
                    <a:pt x="19690" y="16095"/>
                  </a:cubicBezTo>
                  <a:cubicBezTo>
                    <a:pt x="19628" y="16120"/>
                    <a:pt x="19564" y="16143"/>
                    <a:pt x="19498" y="16168"/>
                  </a:cubicBezTo>
                  <a:cubicBezTo>
                    <a:pt x="19444" y="16187"/>
                    <a:pt x="19417" y="16247"/>
                    <a:pt x="19437" y="16302"/>
                  </a:cubicBezTo>
                  <a:cubicBezTo>
                    <a:pt x="19450" y="16342"/>
                    <a:pt x="19489" y="16369"/>
                    <a:pt x="19533" y="16369"/>
                  </a:cubicBezTo>
                  <a:cubicBezTo>
                    <a:pt x="19545" y="16369"/>
                    <a:pt x="19556" y="16369"/>
                    <a:pt x="19570" y="16363"/>
                  </a:cubicBezTo>
                  <a:cubicBezTo>
                    <a:pt x="19636" y="16340"/>
                    <a:pt x="19701" y="16315"/>
                    <a:pt x="19767" y="16288"/>
                  </a:cubicBezTo>
                  <a:cubicBezTo>
                    <a:pt x="19821" y="16267"/>
                    <a:pt x="19846" y="16207"/>
                    <a:pt x="19825" y="16155"/>
                  </a:cubicBezTo>
                  <a:cubicBezTo>
                    <a:pt x="19809" y="16113"/>
                    <a:pt x="19768" y="16087"/>
                    <a:pt x="19727" y="16087"/>
                  </a:cubicBezTo>
                  <a:close/>
                  <a:moveTo>
                    <a:pt x="15480" y="16089"/>
                  </a:moveTo>
                  <a:cubicBezTo>
                    <a:pt x="15440" y="16089"/>
                    <a:pt x="15403" y="16113"/>
                    <a:pt x="15386" y="16151"/>
                  </a:cubicBezTo>
                  <a:cubicBezTo>
                    <a:pt x="15361" y="16205"/>
                    <a:pt x="15386" y="16265"/>
                    <a:pt x="15439" y="16288"/>
                  </a:cubicBezTo>
                  <a:cubicBezTo>
                    <a:pt x="15504" y="16319"/>
                    <a:pt x="15570" y="16344"/>
                    <a:pt x="15634" y="16371"/>
                  </a:cubicBezTo>
                  <a:cubicBezTo>
                    <a:pt x="15647" y="16377"/>
                    <a:pt x="15661" y="16379"/>
                    <a:pt x="15672" y="16379"/>
                  </a:cubicBezTo>
                  <a:cubicBezTo>
                    <a:pt x="15715" y="16379"/>
                    <a:pt x="15753" y="16354"/>
                    <a:pt x="15769" y="16311"/>
                  </a:cubicBezTo>
                  <a:cubicBezTo>
                    <a:pt x="15792" y="16257"/>
                    <a:pt x="15765" y="16197"/>
                    <a:pt x="15711" y="16176"/>
                  </a:cubicBezTo>
                  <a:cubicBezTo>
                    <a:pt x="15649" y="16151"/>
                    <a:pt x="15585" y="16126"/>
                    <a:pt x="15524" y="16099"/>
                  </a:cubicBezTo>
                  <a:cubicBezTo>
                    <a:pt x="15509" y="16092"/>
                    <a:pt x="15494" y="16089"/>
                    <a:pt x="15480" y="16089"/>
                  </a:cubicBezTo>
                  <a:close/>
                  <a:moveTo>
                    <a:pt x="18939" y="16346"/>
                  </a:moveTo>
                  <a:cubicBezTo>
                    <a:pt x="18930" y="16346"/>
                    <a:pt x="18922" y="16347"/>
                    <a:pt x="18913" y="16350"/>
                  </a:cubicBezTo>
                  <a:cubicBezTo>
                    <a:pt x="18847" y="16367"/>
                    <a:pt x="18781" y="16381"/>
                    <a:pt x="18714" y="16396"/>
                  </a:cubicBezTo>
                  <a:cubicBezTo>
                    <a:pt x="18658" y="16408"/>
                    <a:pt x="18623" y="16464"/>
                    <a:pt x="18635" y="16518"/>
                  </a:cubicBezTo>
                  <a:cubicBezTo>
                    <a:pt x="18644" y="16566"/>
                    <a:pt x="18687" y="16601"/>
                    <a:pt x="18735" y="16601"/>
                  </a:cubicBezTo>
                  <a:cubicBezTo>
                    <a:pt x="18743" y="16601"/>
                    <a:pt x="18751" y="16601"/>
                    <a:pt x="18758" y="16599"/>
                  </a:cubicBezTo>
                  <a:cubicBezTo>
                    <a:pt x="18826" y="16584"/>
                    <a:pt x="18895" y="16566"/>
                    <a:pt x="18963" y="16551"/>
                  </a:cubicBezTo>
                  <a:cubicBezTo>
                    <a:pt x="19017" y="16535"/>
                    <a:pt x="19052" y="16479"/>
                    <a:pt x="19038" y="16425"/>
                  </a:cubicBezTo>
                  <a:cubicBezTo>
                    <a:pt x="19026" y="16378"/>
                    <a:pt x="18984" y="16346"/>
                    <a:pt x="18939" y="16346"/>
                  </a:cubicBezTo>
                  <a:close/>
                  <a:moveTo>
                    <a:pt x="16265" y="16365"/>
                  </a:moveTo>
                  <a:cubicBezTo>
                    <a:pt x="16220" y="16365"/>
                    <a:pt x="16178" y="16397"/>
                    <a:pt x="16165" y="16444"/>
                  </a:cubicBezTo>
                  <a:cubicBezTo>
                    <a:pt x="16152" y="16499"/>
                    <a:pt x="16184" y="16555"/>
                    <a:pt x="16240" y="16570"/>
                  </a:cubicBezTo>
                  <a:cubicBezTo>
                    <a:pt x="16308" y="16586"/>
                    <a:pt x="16376" y="16603"/>
                    <a:pt x="16445" y="16618"/>
                  </a:cubicBezTo>
                  <a:cubicBezTo>
                    <a:pt x="16453" y="16620"/>
                    <a:pt x="16461" y="16620"/>
                    <a:pt x="16468" y="16620"/>
                  </a:cubicBezTo>
                  <a:cubicBezTo>
                    <a:pt x="16517" y="16620"/>
                    <a:pt x="16559" y="16589"/>
                    <a:pt x="16569" y="16541"/>
                  </a:cubicBezTo>
                  <a:cubicBezTo>
                    <a:pt x="16581" y="16485"/>
                    <a:pt x="16546" y="16429"/>
                    <a:pt x="16490" y="16417"/>
                  </a:cubicBezTo>
                  <a:cubicBezTo>
                    <a:pt x="16422" y="16402"/>
                    <a:pt x="16356" y="16387"/>
                    <a:pt x="16291" y="16369"/>
                  </a:cubicBezTo>
                  <a:cubicBezTo>
                    <a:pt x="16282" y="16367"/>
                    <a:pt x="16273" y="16365"/>
                    <a:pt x="16265" y="16365"/>
                  </a:cubicBezTo>
                  <a:close/>
                  <a:moveTo>
                    <a:pt x="18118" y="16494"/>
                  </a:moveTo>
                  <a:cubicBezTo>
                    <a:pt x="18114" y="16494"/>
                    <a:pt x="18111" y="16494"/>
                    <a:pt x="18107" y="16495"/>
                  </a:cubicBezTo>
                  <a:cubicBezTo>
                    <a:pt x="18039" y="16502"/>
                    <a:pt x="17972" y="16506"/>
                    <a:pt x="17904" y="16512"/>
                  </a:cubicBezTo>
                  <a:cubicBezTo>
                    <a:pt x="17846" y="16516"/>
                    <a:pt x="17804" y="16564"/>
                    <a:pt x="17808" y="16622"/>
                  </a:cubicBezTo>
                  <a:cubicBezTo>
                    <a:pt x="17813" y="16678"/>
                    <a:pt x="17860" y="16719"/>
                    <a:pt x="17912" y="16719"/>
                  </a:cubicBezTo>
                  <a:lnTo>
                    <a:pt x="17920" y="16719"/>
                  </a:lnTo>
                  <a:cubicBezTo>
                    <a:pt x="17989" y="16715"/>
                    <a:pt x="18059" y="16707"/>
                    <a:pt x="18128" y="16700"/>
                  </a:cubicBezTo>
                  <a:cubicBezTo>
                    <a:pt x="18184" y="16696"/>
                    <a:pt x="18229" y="16644"/>
                    <a:pt x="18221" y="16586"/>
                  </a:cubicBezTo>
                  <a:cubicBezTo>
                    <a:pt x="18217" y="16535"/>
                    <a:pt x="18171" y="16494"/>
                    <a:pt x="18118" y="16494"/>
                  </a:cubicBezTo>
                  <a:close/>
                  <a:moveTo>
                    <a:pt x="17089" y="16506"/>
                  </a:moveTo>
                  <a:cubicBezTo>
                    <a:pt x="17034" y="16506"/>
                    <a:pt x="16986" y="16546"/>
                    <a:pt x="16982" y="16601"/>
                  </a:cubicBezTo>
                  <a:cubicBezTo>
                    <a:pt x="16977" y="16659"/>
                    <a:pt x="17019" y="16709"/>
                    <a:pt x="17077" y="16715"/>
                  </a:cubicBezTo>
                  <a:cubicBezTo>
                    <a:pt x="17145" y="16721"/>
                    <a:pt x="17212" y="16727"/>
                    <a:pt x="17280" y="16729"/>
                  </a:cubicBezTo>
                  <a:lnTo>
                    <a:pt x="17292" y="16729"/>
                  </a:lnTo>
                  <a:cubicBezTo>
                    <a:pt x="17344" y="16729"/>
                    <a:pt x="17390" y="16686"/>
                    <a:pt x="17398" y="16628"/>
                  </a:cubicBezTo>
                  <a:cubicBezTo>
                    <a:pt x="17400" y="16570"/>
                    <a:pt x="17357" y="16522"/>
                    <a:pt x="17299" y="16518"/>
                  </a:cubicBezTo>
                  <a:lnTo>
                    <a:pt x="17290" y="16518"/>
                  </a:lnTo>
                  <a:cubicBezTo>
                    <a:pt x="17224" y="16516"/>
                    <a:pt x="17160" y="16512"/>
                    <a:pt x="17096" y="16506"/>
                  </a:cubicBezTo>
                  <a:cubicBezTo>
                    <a:pt x="17094" y="16506"/>
                    <a:pt x="17091" y="16506"/>
                    <a:pt x="17089" y="165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oogle Shape;32;p4"/>
          <p:cNvGrpSpPr/>
          <p:nvPr/>
        </p:nvGrpSpPr>
        <p:grpSpPr>
          <a:xfrm>
            <a:off x="-369747" y="-314037"/>
            <a:ext cx="10111855" cy="5823054"/>
            <a:chOff x="-369747" y="-314037"/>
            <a:chExt cx="10111855" cy="5823054"/>
          </a:xfrm>
        </p:grpSpPr>
        <p:sp>
          <p:nvSpPr>
            <p:cNvPr id="33" name="Google Shape;33;p4"/>
            <p:cNvSpPr/>
            <p:nvPr/>
          </p:nvSpPr>
          <p:spPr>
            <a:xfrm>
              <a:off x="-369747" y="-186950"/>
              <a:ext cx="1221169" cy="1496269"/>
            </a:xfrm>
            <a:custGeom>
              <a:avLst/>
              <a:gdLst/>
              <a:ahLst/>
              <a:cxnLst/>
              <a:rect l="l" t="t" r="r" b="b"/>
              <a:pathLst>
                <a:path w="22377" h="27418" extrusionOk="0">
                  <a:moveTo>
                    <a:pt x="15084" y="0"/>
                  </a:moveTo>
                  <a:cubicBezTo>
                    <a:pt x="14429" y="0"/>
                    <a:pt x="13770" y="29"/>
                    <a:pt x="13119" y="59"/>
                  </a:cubicBezTo>
                  <a:cubicBezTo>
                    <a:pt x="10356" y="187"/>
                    <a:pt x="7457" y="351"/>
                    <a:pt x="5104" y="1806"/>
                  </a:cubicBezTo>
                  <a:cubicBezTo>
                    <a:pt x="3063" y="3066"/>
                    <a:pt x="1662" y="5197"/>
                    <a:pt x="908" y="7474"/>
                  </a:cubicBezTo>
                  <a:cubicBezTo>
                    <a:pt x="157" y="9752"/>
                    <a:pt x="0" y="12185"/>
                    <a:pt x="20" y="14585"/>
                  </a:cubicBezTo>
                  <a:cubicBezTo>
                    <a:pt x="39" y="16778"/>
                    <a:pt x="205" y="18996"/>
                    <a:pt x="879" y="21085"/>
                  </a:cubicBezTo>
                  <a:cubicBezTo>
                    <a:pt x="1554" y="23174"/>
                    <a:pt x="2775" y="25139"/>
                    <a:pt x="4574" y="26395"/>
                  </a:cubicBezTo>
                  <a:cubicBezTo>
                    <a:pt x="5432" y="26993"/>
                    <a:pt x="6477" y="27418"/>
                    <a:pt x="7502" y="27418"/>
                  </a:cubicBezTo>
                  <a:cubicBezTo>
                    <a:pt x="7909" y="27418"/>
                    <a:pt x="8313" y="27351"/>
                    <a:pt x="8700" y="27201"/>
                  </a:cubicBezTo>
                  <a:cubicBezTo>
                    <a:pt x="10000" y="26699"/>
                    <a:pt x="10833" y="25342"/>
                    <a:pt x="11019" y="23957"/>
                  </a:cubicBezTo>
                  <a:cubicBezTo>
                    <a:pt x="11206" y="22573"/>
                    <a:pt x="10835" y="21172"/>
                    <a:pt x="10311" y="19879"/>
                  </a:cubicBezTo>
                  <a:cubicBezTo>
                    <a:pt x="9971" y="19039"/>
                    <a:pt x="9563" y="18216"/>
                    <a:pt x="9399" y="17325"/>
                  </a:cubicBezTo>
                  <a:cubicBezTo>
                    <a:pt x="9235" y="16434"/>
                    <a:pt x="9355" y="15433"/>
                    <a:pt x="9965" y="14764"/>
                  </a:cubicBezTo>
                  <a:cubicBezTo>
                    <a:pt x="10570" y="14100"/>
                    <a:pt x="11509" y="13893"/>
                    <a:pt x="12375" y="13653"/>
                  </a:cubicBezTo>
                  <a:cubicBezTo>
                    <a:pt x="13239" y="13414"/>
                    <a:pt x="14172" y="13043"/>
                    <a:pt x="14561" y="12233"/>
                  </a:cubicBezTo>
                  <a:cubicBezTo>
                    <a:pt x="15119" y="11072"/>
                    <a:pt x="14298" y="9555"/>
                    <a:pt x="14959" y="8448"/>
                  </a:cubicBezTo>
                  <a:cubicBezTo>
                    <a:pt x="15281" y="7914"/>
                    <a:pt x="15886" y="7609"/>
                    <a:pt x="16495" y="7483"/>
                  </a:cubicBezTo>
                  <a:cubicBezTo>
                    <a:pt x="17105" y="7358"/>
                    <a:pt x="17733" y="7385"/>
                    <a:pt x="18356" y="7354"/>
                  </a:cubicBezTo>
                  <a:cubicBezTo>
                    <a:pt x="19967" y="7271"/>
                    <a:pt x="22377" y="6357"/>
                    <a:pt x="22261" y="4357"/>
                  </a:cubicBezTo>
                  <a:cubicBezTo>
                    <a:pt x="22166" y="2620"/>
                    <a:pt x="20371" y="1134"/>
                    <a:pt x="18881" y="571"/>
                  </a:cubicBezTo>
                  <a:cubicBezTo>
                    <a:pt x="17674" y="115"/>
                    <a:pt x="16384" y="0"/>
                    <a:pt x="150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8037947" y="4170807"/>
              <a:ext cx="1397001" cy="1164250"/>
            </a:xfrm>
            <a:custGeom>
              <a:avLst/>
              <a:gdLst/>
              <a:ahLst/>
              <a:cxnLst/>
              <a:rect l="l" t="t" r="r" b="b"/>
              <a:pathLst>
                <a:path w="25599" h="21334" extrusionOk="0">
                  <a:moveTo>
                    <a:pt x="20643" y="0"/>
                  </a:moveTo>
                  <a:cubicBezTo>
                    <a:pt x="20551" y="0"/>
                    <a:pt x="20458" y="5"/>
                    <a:pt x="20366" y="15"/>
                  </a:cubicBezTo>
                  <a:cubicBezTo>
                    <a:pt x="19063" y="150"/>
                    <a:pt x="18001" y="1228"/>
                    <a:pt x="17562" y="2459"/>
                  </a:cubicBezTo>
                  <a:cubicBezTo>
                    <a:pt x="17232" y="3385"/>
                    <a:pt x="17141" y="4488"/>
                    <a:pt x="16385" y="5116"/>
                  </a:cubicBezTo>
                  <a:cubicBezTo>
                    <a:pt x="15690" y="5696"/>
                    <a:pt x="14687" y="5651"/>
                    <a:pt x="13778" y="5670"/>
                  </a:cubicBezTo>
                  <a:cubicBezTo>
                    <a:pt x="12304" y="5699"/>
                    <a:pt x="10617" y="6140"/>
                    <a:pt x="9997" y="7481"/>
                  </a:cubicBezTo>
                  <a:cubicBezTo>
                    <a:pt x="9637" y="8262"/>
                    <a:pt x="9730" y="9162"/>
                    <a:pt x="9755" y="10022"/>
                  </a:cubicBezTo>
                  <a:cubicBezTo>
                    <a:pt x="9779" y="10882"/>
                    <a:pt x="9695" y="11829"/>
                    <a:pt x="9087" y="12436"/>
                  </a:cubicBezTo>
                  <a:cubicBezTo>
                    <a:pt x="8217" y="13307"/>
                    <a:pt x="6781" y="13054"/>
                    <a:pt x="5564" y="13239"/>
                  </a:cubicBezTo>
                  <a:cubicBezTo>
                    <a:pt x="4030" y="13471"/>
                    <a:pt x="2778" y="14577"/>
                    <a:pt x="2107" y="15943"/>
                  </a:cubicBezTo>
                  <a:cubicBezTo>
                    <a:pt x="1" y="20253"/>
                    <a:pt x="5271" y="21333"/>
                    <a:pt x="10009" y="21333"/>
                  </a:cubicBezTo>
                  <a:cubicBezTo>
                    <a:pt x="12478" y="21333"/>
                    <a:pt x="14802" y="21040"/>
                    <a:pt x="15863" y="20758"/>
                  </a:cubicBezTo>
                  <a:cubicBezTo>
                    <a:pt x="18774" y="19983"/>
                    <a:pt x="21521" y="18333"/>
                    <a:pt x="23216" y="15844"/>
                  </a:cubicBezTo>
                  <a:cubicBezTo>
                    <a:pt x="25371" y="12679"/>
                    <a:pt x="25599" y="8530"/>
                    <a:pt x="24783" y="4791"/>
                  </a:cubicBezTo>
                  <a:cubicBezTo>
                    <a:pt x="24530" y="3628"/>
                    <a:pt x="24171" y="2455"/>
                    <a:pt x="23440" y="1512"/>
                  </a:cubicBezTo>
                  <a:cubicBezTo>
                    <a:pt x="22769" y="645"/>
                    <a:pt x="21729" y="0"/>
                    <a:pt x="206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4"/>
            <p:cNvSpPr/>
            <p:nvPr/>
          </p:nvSpPr>
          <p:spPr>
            <a:xfrm rot="6702821">
              <a:off x="8256924" y="53769"/>
              <a:ext cx="1479998" cy="1014825"/>
            </a:xfrm>
            <a:custGeom>
              <a:avLst/>
              <a:gdLst/>
              <a:ahLst/>
              <a:cxnLst/>
              <a:rect l="l" t="t" r="r" b="b"/>
              <a:pathLst>
                <a:path w="27120" h="18596" extrusionOk="0">
                  <a:moveTo>
                    <a:pt x="15123" y="1"/>
                  </a:moveTo>
                  <a:cubicBezTo>
                    <a:pt x="12905" y="1"/>
                    <a:pt x="10692" y="322"/>
                    <a:pt x="8619" y="1093"/>
                  </a:cubicBezTo>
                  <a:cubicBezTo>
                    <a:pt x="5645" y="2200"/>
                    <a:pt x="2978" y="4289"/>
                    <a:pt x="1535" y="7112"/>
                  </a:cubicBezTo>
                  <a:cubicBezTo>
                    <a:pt x="89" y="9935"/>
                    <a:pt x="0" y="13504"/>
                    <a:pt x="1629" y="16223"/>
                  </a:cubicBezTo>
                  <a:cubicBezTo>
                    <a:pt x="2382" y="17479"/>
                    <a:pt x="3644" y="18595"/>
                    <a:pt x="5094" y="18595"/>
                  </a:cubicBezTo>
                  <a:cubicBezTo>
                    <a:pt x="5141" y="18595"/>
                    <a:pt x="5188" y="18594"/>
                    <a:pt x="5235" y="18592"/>
                  </a:cubicBezTo>
                  <a:cubicBezTo>
                    <a:pt x="6725" y="18519"/>
                    <a:pt x="7939" y="17295"/>
                    <a:pt x="9413" y="17081"/>
                  </a:cubicBezTo>
                  <a:cubicBezTo>
                    <a:pt x="9588" y="17055"/>
                    <a:pt x="9763" y="17045"/>
                    <a:pt x="9938" y="17045"/>
                  </a:cubicBezTo>
                  <a:cubicBezTo>
                    <a:pt x="10612" y="17045"/>
                    <a:pt x="11288" y="17205"/>
                    <a:pt x="11962" y="17303"/>
                  </a:cubicBezTo>
                  <a:cubicBezTo>
                    <a:pt x="12249" y="17345"/>
                    <a:pt x="12545" y="17373"/>
                    <a:pt x="12839" y="17373"/>
                  </a:cubicBezTo>
                  <a:cubicBezTo>
                    <a:pt x="13413" y="17373"/>
                    <a:pt x="13977" y="17266"/>
                    <a:pt x="14443" y="16946"/>
                  </a:cubicBezTo>
                  <a:cubicBezTo>
                    <a:pt x="15428" y="16267"/>
                    <a:pt x="15614" y="14907"/>
                    <a:pt x="15668" y="13711"/>
                  </a:cubicBezTo>
                  <a:cubicBezTo>
                    <a:pt x="15720" y="12515"/>
                    <a:pt x="15790" y="11178"/>
                    <a:pt x="16667" y="10364"/>
                  </a:cubicBezTo>
                  <a:cubicBezTo>
                    <a:pt x="17207" y="9861"/>
                    <a:pt x="17907" y="9686"/>
                    <a:pt x="18648" y="9686"/>
                  </a:cubicBezTo>
                  <a:cubicBezTo>
                    <a:pt x="19382" y="9686"/>
                    <a:pt x="20157" y="9857"/>
                    <a:pt x="20860" y="10049"/>
                  </a:cubicBezTo>
                  <a:cubicBezTo>
                    <a:pt x="21585" y="10247"/>
                    <a:pt x="22423" y="10464"/>
                    <a:pt x="23228" y="10464"/>
                  </a:cubicBezTo>
                  <a:cubicBezTo>
                    <a:pt x="23899" y="10464"/>
                    <a:pt x="24546" y="10313"/>
                    <a:pt x="25084" y="9875"/>
                  </a:cubicBezTo>
                  <a:cubicBezTo>
                    <a:pt x="27119" y="8221"/>
                    <a:pt x="26035" y="5817"/>
                    <a:pt x="24650" y="4316"/>
                  </a:cubicBezTo>
                  <a:cubicBezTo>
                    <a:pt x="23730" y="3313"/>
                    <a:pt x="23059" y="2070"/>
                    <a:pt x="21890" y="1327"/>
                  </a:cubicBezTo>
                  <a:cubicBezTo>
                    <a:pt x="20733" y="590"/>
                    <a:pt x="19339" y="326"/>
                    <a:pt x="17998" y="171"/>
                  </a:cubicBezTo>
                  <a:cubicBezTo>
                    <a:pt x="17046" y="61"/>
                    <a:pt x="16084" y="1"/>
                    <a:pt x="1512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4"/>
            <p:cNvSpPr/>
            <p:nvPr/>
          </p:nvSpPr>
          <p:spPr>
            <a:xfrm>
              <a:off x="-226586" y="4595364"/>
              <a:ext cx="934827" cy="913653"/>
            </a:xfrm>
            <a:custGeom>
              <a:avLst/>
              <a:gdLst/>
              <a:ahLst/>
              <a:cxnLst/>
              <a:rect l="l" t="t" r="r" b="b"/>
              <a:pathLst>
                <a:path w="17130" h="16742" extrusionOk="0">
                  <a:moveTo>
                    <a:pt x="8189" y="1"/>
                  </a:moveTo>
                  <a:cubicBezTo>
                    <a:pt x="6733" y="1"/>
                    <a:pt x="5285" y="478"/>
                    <a:pt x="3922" y="1588"/>
                  </a:cubicBezTo>
                  <a:cubicBezTo>
                    <a:pt x="2492" y="2751"/>
                    <a:pt x="1487" y="4380"/>
                    <a:pt x="851" y="6111"/>
                  </a:cubicBezTo>
                  <a:cubicBezTo>
                    <a:pt x="289" y="7653"/>
                    <a:pt x="1" y="9346"/>
                    <a:pt x="391" y="10938"/>
                  </a:cubicBezTo>
                  <a:cubicBezTo>
                    <a:pt x="822" y="12716"/>
                    <a:pt x="2082" y="14229"/>
                    <a:pt x="3636" y="15191"/>
                  </a:cubicBezTo>
                  <a:cubicBezTo>
                    <a:pt x="5191" y="16156"/>
                    <a:pt x="7025" y="16602"/>
                    <a:pt x="8851" y="16716"/>
                  </a:cubicBezTo>
                  <a:cubicBezTo>
                    <a:pt x="9115" y="16732"/>
                    <a:pt x="9380" y="16741"/>
                    <a:pt x="9647" y="16741"/>
                  </a:cubicBezTo>
                  <a:cubicBezTo>
                    <a:pt x="10995" y="16741"/>
                    <a:pt x="12352" y="16509"/>
                    <a:pt x="13487" y="15802"/>
                  </a:cubicBezTo>
                  <a:cubicBezTo>
                    <a:pt x="15172" y="14751"/>
                    <a:pt x="16107" y="12817"/>
                    <a:pt x="16588" y="10892"/>
                  </a:cubicBezTo>
                  <a:cubicBezTo>
                    <a:pt x="16994" y="9263"/>
                    <a:pt x="17129" y="7522"/>
                    <a:pt x="16617" y="5926"/>
                  </a:cubicBezTo>
                  <a:cubicBezTo>
                    <a:pt x="16080" y="4252"/>
                    <a:pt x="14861" y="2853"/>
                    <a:pt x="13413" y="1856"/>
                  </a:cubicBezTo>
                  <a:cubicBezTo>
                    <a:pt x="11756" y="714"/>
                    <a:pt x="9967" y="1"/>
                    <a:pt x="818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" name="Google Shape;37;p4"/>
          <p:cNvGrpSpPr/>
          <p:nvPr/>
        </p:nvGrpSpPr>
        <p:grpSpPr>
          <a:xfrm>
            <a:off x="-588648" y="-692950"/>
            <a:ext cx="9186811" cy="5375222"/>
            <a:chOff x="-588648" y="-692950"/>
            <a:chExt cx="9186811" cy="5375222"/>
          </a:xfrm>
        </p:grpSpPr>
        <p:sp>
          <p:nvSpPr>
            <p:cNvPr id="38" name="Google Shape;38;p4"/>
            <p:cNvSpPr/>
            <p:nvPr/>
          </p:nvSpPr>
          <p:spPr>
            <a:xfrm rot="5148204">
              <a:off x="-593741" y="3539734"/>
              <a:ext cx="1151104" cy="1059522"/>
            </a:xfrm>
            <a:custGeom>
              <a:avLst/>
              <a:gdLst/>
              <a:ahLst/>
              <a:cxnLst/>
              <a:rect l="l" t="t" r="r" b="b"/>
              <a:pathLst>
                <a:path w="11655" h="10728" extrusionOk="0">
                  <a:moveTo>
                    <a:pt x="8432" y="1"/>
                  </a:moveTo>
                  <a:cubicBezTo>
                    <a:pt x="8430" y="1"/>
                    <a:pt x="8429" y="1"/>
                    <a:pt x="8428" y="1"/>
                  </a:cubicBezTo>
                  <a:cubicBezTo>
                    <a:pt x="8354" y="7"/>
                    <a:pt x="8285" y="11"/>
                    <a:pt x="8215" y="18"/>
                  </a:cubicBezTo>
                  <a:cubicBezTo>
                    <a:pt x="8157" y="22"/>
                    <a:pt x="8117" y="74"/>
                    <a:pt x="8121" y="132"/>
                  </a:cubicBezTo>
                  <a:cubicBezTo>
                    <a:pt x="8126" y="185"/>
                    <a:pt x="8171" y="225"/>
                    <a:pt x="8225" y="225"/>
                  </a:cubicBezTo>
                  <a:cubicBezTo>
                    <a:pt x="8231" y="225"/>
                    <a:pt x="8233" y="225"/>
                    <a:pt x="8235" y="223"/>
                  </a:cubicBezTo>
                  <a:lnTo>
                    <a:pt x="8438" y="210"/>
                  </a:lnTo>
                  <a:cubicBezTo>
                    <a:pt x="8495" y="206"/>
                    <a:pt x="8540" y="158"/>
                    <a:pt x="8536" y="100"/>
                  </a:cubicBezTo>
                  <a:cubicBezTo>
                    <a:pt x="8534" y="43"/>
                    <a:pt x="8488" y="1"/>
                    <a:pt x="8432" y="1"/>
                  </a:cubicBezTo>
                  <a:close/>
                  <a:moveTo>
                    <a:pt x="9060" y="11"/>
                  </a:moveTo>
                  <a:cubicBezTo>
                    <a:pt x="9005" y="11"/>
                    <a:pt x="8955" y="53"/>
                    <a:pt x="8952" y="107"/>
                  </a:cubicBezTo>
                  <a:cubicBezTo>
                    <a:pt x="8950" y="163"/>
                    <a:pt x="8990" y="214"/>
                    <a:pt x="9048" y="219"/>
                  </a:cubicBezTo>
                  <a:cubicBezTo>
                    <a:pt x="9116" y="223"/>
                    <a:pt x="9183" y="231"/>
                    <a:pt x="9251" y="239"/>
                  </a:cubicBezTo>
                  <a:lnTo>
                    <a:pt x="9265" y="239"/>
                  </a:lnTo>
                  <a:cubicBezTo>
                    <a:pt x="9317" y="239"/>
                    <a:pt x="9361" y="200"/>
                    <a:pt x="9365" y="148"/>
                  </a:cubicBezTo>
                  <a:cubicBezTo>
                    <a:pt x="9373" y="90"/>
                    <a:pt x="9334" y="40"/>
                    <a:pt x="9276" y="32"/>
                  </a:cubicBezTo>
                  <a:cubicBezTo>
                    <a:pt x="9203" y="22"/>
                    <a:pt x="9133" y="17"/>
                    <a:pt x="9064" y="11"/>
                  </a:cubicBezTo>
                  <a:cubicBezTo>
                    <a:pt x="9062" y="11"/>
                    <a:pt x="9061" y="11"/>
                    <a:pt x="9060" y="11"/>
                  </a:cubicBezTo>
                  <a:close/>
                  <a:moveTo>
                    <a:pt x="7613" y="121"/>
                  </a:moveTo>
                  <a:cubicBezTo>
                    <a:pt x="7605" y="121"/>
                    <a:pt x="7596" y="122"/>
                    <a:pt x="7587" y="125"/>
                  </a:cubicBezTo>
                  <a:cubicBezTo>
                    <a:pt x="7520" y="142"/>
                    <a:pt x="7450" y="161"/>
                    <a:pt x="7382" y="181"/>
                  </a:cubicBezTo>
                  <a:cubicBezTo>
                    <a:pt x="7326" y="194"/>
                    <a:pt x="7295" y="252"/>
                    <a:pt x="7313" y="308"/>
                  </a:cubicBezTo>
                  <a:cubicBezTo>
                    <a:pt x="7324" y="355"/>
                    <a:pt x="7365" y="384"/>
                    <a:pt x="7411" y="384"/>
                  </a:cubicBezTo>
                  <a:cubicBezTo>
                    <a:pt x="7421" y="384"/>
                    <a:pt x="7431" y="384"/>
                    <a:pt x="7440" y="380"/>
                  </a:cubicBezTo>
                  <a:cubicBezTo>
                    <a:pt x="7502" y="360"/>
                    <a:pt x="7570" y="343"/>
                    <a:pt x="7636" y="328"/>
                  </a:cubicBezTo>
                  <a:cubicBezTo>
                    <a:pt x="7692" y="312"/>
                    <a:pt x="7728" y="258"/>
                    <a:pt x="7713" y="202"/>
                  </a:cubicBezTo>
                  <a:cubicBezTo>
                    <a:pt x="7701" y="155"/>
                    <a:pt x="7660" y="121"/>
                    <a:pt x="7613" y="121"/>
                  </a:cubicBezTo>
                  <a:close/>
                  <a:moveTo>
                    <a:pt x="9878" y="145"/>
                  </a:moveTo>
                  <a:cubicBezTo>
                    <a:pt x="9830" y="145"/>
                    <a:pt x="9788" y="176"/>
                    <a:pt x="9777" y="223"/>
                  </a:cubicBezTo>
                  <a:cubicBezTo>
                    <a:pt x="9761" y="279"/>
                    <a:pt x="9796" y="337"/>
                    <a:pt x="9850" y="351"/>
                  </a:cubicBezTo>
                  <a:cubicBezTo>
                    <a:pt x="9916" y="368"/>
                    <a:pt x="9981" y="388"/>
                    <a:pt x="10047" y="407"/>
                  </a:cubicBezTo>
                  <a:cubicBezTo>
                    <a:pt x="10059" y="409"/>
                    <a:pt x="10068" y="413"/>
                    <a:pt x="10078" y="413"/>
                  </a:cubicBezTo>
                  <a:cubicBezTo>
                    <a:pt x="10121" y="413"/>
                    <a:pt x="10163" y="386"/>
                    <a:pt x="10177" y="337"/>
                  </a:cubicBezTo>
                  <a:cubicBezTo>
                    <a:pt x="10194" y="281"/>
                    <a:pt x="10165" y="223"/>
                    <a:pt x="10109" y="206"/>
                  </a:cubicBezTo>
                  <a:cubicBezTo>
                    <a:pt x="10041" y="185"/>
                    <a:pt x="9972" y="165"/>
                    <a:pt x="9904" y="148"/>
                  </a:cubicBezTo>
                  <a:cubicBezTo>
                    <a:pt x="9895" y="146"/>
                    <a:pt x="9887" y="145"/>
                    <a:pt x="9878" y="145"/>
                  </a:cubicBezTo>
                  <a:close/>
                  <a:moveTo>
                    <a:pt x="6828" y="395"/>
                  </a:moveTo>
                  <a:cubicBezTo>
                    <a:pt x="6813" y="395"/>
                    <a:pt x="6798" y="398"/>
                    <a:pt x="6783" y="405"/>
                  </a:cubicBezTo>
                  <a:cubicBezTo>
                    <a:pt x="6745" y="424"/>
                    <a:pt x="6704" y="444"/>
                    <a:pt x="6664" y="463"/>
                  </a:cubicBezTo>
                  <a:lnTo>
                    <a:pt x="6592" y="500"/>
                  </a:lnTo>
                  <a:cubicBezTo>
                    <a:pt x="6542" y="525"/>
                    <a:pt x="6523" y="588"/>
                    <a:pt x="6550" y="639"/>
                  </a:cubicBezTo>
                  <a:cubicBezTo>
                    <a:pt x="6567" y="675"/>
                    <a:pt x="6604" y="695"/>
                    <a:pt x="6640" y="695"/>
                  </a:cubicBezTo>
                  <a:cubicBezTo>
                    <a:pt x="6656" y="695"/>
                    <a:pt x="6671" y="693"/>
                    <a:pt x="6687" y="681"/>
                  </a:cubicBezTo>
                  <a:cubicBezTo>
                    <a:pt x="6710" y="670"/>
                    <a:pt x="6731" y="658"/>
                    <a:pt x="6756" y="646"/>
                  </a:cubicBezTo>
                  <a:cubicBezTo>
                    <a:pt x="6795" y="629"/>
                    <a:pt x="6832" y="610"/>
                    <a:pt x="6870" y="592"/>
                  </a:cubicBezTo>
                  <a:cubicBezTo>
                    <a:pt x="6923" y="569"/>
                    <a:pt x="6946" y="507"/>
                    <a:pt x="6921" y="455"/>
                  </a:cubicBezTo>
                  <a:cubicBezTo>
                    <a:pt x="6904" y="417"/>
                    <a:pt x="6867" y="395"/>
                    <a:pt x="6828" y="395"/>
                  </a:cubicBezTo>
                  <a:close/>
                  <a:moveTo>
                    <a:pt x="10659" y="431"/>
                  </a:moveTo>
                  <a:cubicBezTo>
                    <a:pt x="10620" y="431"/>
                    <a:pt x="10583" y="453"/>
                    <a:pt x="10565" y="492"/>
                  </a:cubicBezTo>
                  <a:cubicBezTo>
                    <a:pt x="10542" y="542"/>
                    <a:pt x="10563" y="606"/>
                    <a:pt x="10617" y="629"/>
                  </a:cubicBezTo>
                  <a:cubicBezTo>
                    <a:pt x="10677" y="656"/>
                    <a:pt x="10737" y="687"/>
                    <a:pt x="10797" y="718"/>
                  </a:cubicBezTo>
                  <a:cubicBezTo>
                    <a:pt x="10812" y="726"/>
                    <a:pt x="10830" y="731"/>
                    <a:pt x="10845" y="731"/>
                  </a:cubicBezTo>
                  <a:cubicBezTo>
                    <a:pt x="10882" y="731"/>
                    <a:pt x="10919" y="708"/>
                    <a:pt x="10938" y="675"/>
                  </a:cubicBezTo>
                  <a:cubicBezTo>
                    <a:pt x="10965" y="625"/>
                    <a:pt x="10946" y="561"/>
                    <a:pt x="10894" y="534"/>
                  </a:cubicBezTo>
                  <a:cubicBezTo>
                    <a:pt x="10832" y="503"/>
                    <a:pt x="10766" y="471"/>
                    <a:pt x="10704" y="442"/>
                  </a:cubicBezTo>
                  <a:cubicBezTo>
                    <a:pt x="10689" y="435"/>
                    <a:pt x="10674" y="431"/>
                    <a:pt x="10659" y="431"/>
                  </a:cubicBezTo>
                  <a:close/>
                  <a:moveTo>
                    <a:pt x="6114" y="817"/>
                  </a:moveTo>
                  <a:cubicBezTo>
                    <a:pt x="6092" y="817"/>
                    <a:pt x="6070" y="824"/>
                    <a:pt x="6051" y="838"/>
                  </a:cubicBezTo>
                  <a:cubicBezTo>
                    <a:pt x="5993" y="878"/>
                    <a:pt x="5937" y="925"/>
                    <a:pt x="5883" y="967"/>
                  </a:cubicBezTo>
                  <a:cubicBezTo>
                    <a:pt x="5838" y="1004"/>
                    <a:pt x="5831" y="1072"/>
                    <a:pt x="5867" y="1114"/>
                  </a:cubicBezTo>
                  <a:cubicBezTo>
                    <a:pt x="5887" y="1141"/>
                    <a:pt x="5916" y="1153"/>
                    <a:pt x="5947" y="1153"/>
                  </a:cubicBezTo>
                  <a:cubicBezTo>
                    <a:pt x="5970" y="1153"/>
                    <a:pt x="5993" y="1147"/>
                    <a:pt x="6012" y="1128"/>
                  </a:cubicBezTo>
                  <a:cubicBezTo>
                    <a:pt x="6067" y="1085"/>
                    <a:pt x="6121" y="1043"/>
                    <a:pt x="6175" y="1004"/>
                  </a:cubicBezTo>
                  <a:cubicBezTo>
                    <a:pt x="6221" y="969"/>
                    <a:pt x="6231" y="905"/>
                    <a:pt x="6196" y="859"/>
                  </a:cubicBezTo>
                  <a:cubicBezTo>
                    <a:pt x="6176" y="831"/>
                    <a:pt x="6145" y="817"/>
                    <a:pt x="6114" y="817"/>
                  </a:cubicBezTo>
                  <a:close/>
                  <a:moveTo>
                    <a:pt x="11374" y="851"/>
                  </a:moveTo>
                  <a:cubicBezTo>
                    <a:pt x="11342" y="851"/>
                    <a:pt x="11310" y="865"/>
                    <a:pt x="11290" y="892"/>
                  </a:cubicBezTo>
                  <a:cubicBezTo>
                    <a:pt x="11257" y="938"/>
                    <a:pt x="11266" y="1004"/>
                    <a:pt x="11313" y="1037"/>
                  </a:cubicBezTo>
                  <a:cubicBezTo>
                    <a:pt x="11367" y="1075"/>
                    <a:pt x="11421" y="1120"/>
                    <a:pt x="11473" y="1160"/>
                  </a:cubicBezTo>
                  <a:cubicBezTo>
                    <a:pt x="11493" y="1178"/>
                    <a:pt x="11516" y="1186"/>
                    <a:pt x="11539" y="1186"/>
                  </a:cubicBezTo>
                  <a:cubicBezTo>
                    <a:pt x="11570" y="1186"/>
                    <a:pt x="11599" y="1172"/>
                    <a:pt x="11618" y="1149"/>
                  </a:cubicBezTo>
                  <a:cubicBezTo>
                    <a:pt x="11655" y="1102"/>
                    <a:pt x="11651" y="1037"/>
                    <a:pt x="11605" y="1002"/>
                  </a:cubicBezTo>
                  <a:cubicBezTo>
                    <a:pt x="11549" y="956"/>
                    <a:pt x="11493" y="911"/>
                    <a:pt x="11435" y="871"/>
                  </a:cubicBezTo>
                  <a:cubicBezTo>
                    <a:pt x="11417" y="857"/>
                    <a:pt x="11396" y="851"/>
                    <a:pt x="11374" y="851"/>
                  </a:cubicBezTo>
                  <a:close/>
                  <a:moveTo>
                    <a:pt x="5490" y="1370"/>
                  </a:moveTo>
                  <a:cubicBezTo>
                    <a:pt x="5463" y="1370"/>
                    <a:pt x="5435" y="1381"/>
                    <a:pt x="5415" y="1402"/>
                  </a:cubicBezTo>
                  <a:cubicBezTo>
                    <a:pt x="5367" y="1456"/>
                    <a:pt x="5319" y="1508"/>
                    <a:pt x="5274" y="1562"/>
                  </a:cubicBezTo>
                  <a:cubicBezTo>
                    <a:pt x="5238" y="1605"/>
                    <a:pt x="5241" y="1673"/>
                    <a:pt x="5286" y="1709"/>
                  </a:cubicBezTo>
                  <a:cubicBezTo>
                    <a:pt x="5305" y="1727"/>
                    <a:pt x="5328" y="1732"/>
                    <a:pt x="5353" y="1732"/>
                  </a:cubicBezTo>
                  <a:cubicBezTo>
                    <a:pt x="5382" y="1732"/>
                    <a:pt x="5411" y="1721"/>
                    <a:pt x="5433" y="1698"/>
                  </a:cubicBezTo>
                  <a:cubicBezTo>
                    <a:pt x="5477" y="1644"/>
                    <a:pt x="5522" y="1595"/>
                    <a:pt x="5568" y="1545"/>
                  </a:cubicBezTo>
                  <a:cubicBezTo>
                    <a:pt x="5607" y="1501"/>
                    <a:pt x="5605" y="1437"/>
                    <a:pt x="5564" y="1398"/>
                  </a:cubicBezTo>
                  <a:cubicBezTo>
                    <a:pt x="5543" y="1380"/>
                    <a:pt x="5516" y="1370"/>
                    <a:pt x="5490" y="1370"/>
                  </a:cubicBezTo>
                  <a:close/>
                  <a:moveTo>
                    <a:pt x="4983" y="2026"/>
                  </a:moveTo>
                  <a:cubicBezTo>
                    <a:pt x="4948" y="2026"/>
                    <a:pt x="4914" y="2043"/>
                    <a:pt x="4894" y="2074"/>
                  </a:cubicBezTo>
                  <a:cubicBezTo>
                    <a:pt x="4855" y="2134"/>
                    <a:pt x="4820" y="2194"/>
                    <a:pt x="4783" y="2254"/>
                  </a:cubicBezTo>
                  <a:cubicBezTo>
                    <a:pt x="4754" y="2306"/>
                    <a:pt x="4768" y="2368"/>
                    <a:pt x="4820" y="2397"/>
                  </a:cubicBezTo>
                  <a:cubicBezTo>
                    <a:pt x="4836" y="2407"/>
                    <a:pt x="4855" y="2413"/>
                    <a:pt x="4872" y="2413"/>
                  </a:cubicBezTo>
                  <a:cubicBezTo>
                    <a:pt x="4907" y="2413"/>
                    <a:pt x="4942" y="2393"/>
                    <a:pt x="4965" y="2360"/>
                  </a:cubicBezTo>
                  <a:cubicBezTo>
                    <a:pt x="4998" y="2302"/>
                    <a:pt x="5035" y="2245"/>
                    <a:pt x="5069" y="2187"/>
                  </a:cubicBezTo>
                  <a:cubicBezTo>
                    <a:pt x="5102" y="2138"/>
                    <a:pt x="5087" y="2074"/>
                    <a:pt x="5038" y="2042"/>
                  </a:cubicBezTo>
                  <a:cubicBezTo>
                    <a:pt x="5022" y="2031"/>
                    <a:pt x="5002" y="2026"/>
                    <a:pt x="4983" y="2026"/>
                  </a:cubicBezTo>
                  <a:close/>
                  <a:moveTo>
                    <a:pt x="4590" y="2761"/>
                  </a:moveTo>
                  <a:cubicBezTo>
                    <a:pt x="4550" y="2761"/>
                    <a:pt x="4511" y="2785"/>
                    <a:pt x="4496" y="2824"/>
                  </a:cubicBezTo>
                  <a:cubicBezTo>
                    <a:pt x="4468" y="2890"/>
                    <a:pt x="4441" y="2956"/>
                    <a:pt x="4418" y="3023"/>
                  </a:cubicBezTo>
                  <a:cubicBezTo>
                    <a:pt x="4399" y="3075"/>
                    <a:pt x="4428" y="3135"/>
                    <a:pt x="4482" y="3157"/>
                  </a:cubicBezTo>
                  <a:cubicBezTo>
                    <a:pt x="4494" y="3160"/>
                    <a:pt x="4505" y="3162"/>
                    <a:pt x="4517" y="3162"/>
                  </a:cubicBezTo>
                  <a:cubicBezTo>
                    <a:pt x="4559" y="3162"/>
                    <a:pt x="4600" y="3137"/>
                    <a:pt x="4611" y="3093"/>
                  </a:cubicBezTo>
                  <a:cubicBezTo>
                    <a:pt x="4635" y="3029"/>
                    <a:pt x="4660" y="2967"/>
                    <a:pt x="4687" y="2903"/>
                  </a:cubicBezTo>
                  <a:cubicBezTo>
                    <a:pt x="4708" y="2851"/>
                    <a:pt x="4685" y="2791"/>
                    <a:pt x="4631" y="2770"/>
                  </a:cubicBezTo>
                  <a:cubicBezTo>
                    <a:pt x="4618" y="2764"/>
                    <a:pt x="4604" y="2761"/>
                    <a:pt x="4590" y="2761"/>
                  </a:cubicBezTo>
                  <a:close/>
                  <a:moveTo>
                    <a:pt x="4343" y="3550"/>
                  </a:moveTo>
                  <a:cubicBezTo>
                    <a:pt x="4295" y="3550"/>
                    <a:pt x="4252" y="3584"/>
                    <a:pt x="4242" y="3632"/>
                  </a:cubicBezTo>
                  <a:cubicBezTo>
                    <a:pt x="4227" y="3701"/>
                    <a:pt x="4213" y="3771"/>
                    <a:pt x="4200" y="3843"/>
                  </a:cubicBezTo>
                  <a:cubicBezTo>
                    <a:pt x="4192" y="3899"/>
                    <a:pt x="4231" y="3953"/>
                    <a:pt x="4285" y="3962"/>
                  </a:cubicBezTo>
                  <a:cubicBezTo>
                    <a:pt x="4291" y="3964"/>
                    <a:pt x="4296" y="3964"/>
                    <a:pt x="4302" y="3964"/>
                  </a:cubicBezTo>
                  <a:cubicBezTo>
                    <a:pt x="4353" y="3964"/>
                    <a:pt x="4397" y="3930"/>
                    <a:pt x="4407" y="3875"/>
                  </a:cubicBezTo>
                  <a:cubicBezTo>
                    <a:pt x="4418" y="3808"/>
                    <a:pt x="4430" y="3740"/>
                    <a:pt x="4445" y="3674"/>
                  </a:cubicBezTo>
                  <a:cubicBezTo>
                    <a:pt x="4457" y="3620"/>
                    <a:pt x="4420" y="3564"/>
                    <a:pt x="4366" y="3553"/>
                  </a:cubicBezTo>
                  <a:cubicBezTo>
                    <a:pt x="4358" y="3551"/>
                    <a:pt x="4350" y="3550"/>
                    <a:pt x="4343" y="3550"/>
                  </a:cubicBezTo>
                  <a:close/>
                  <a:moveTo>
                    <a:pt x="4236" y="4378"/>
                  </a:moveTo>
                  <a:cubicBezTo>
                    <a:pt x="4181" y="4378"/>
                    <a:pt x="4138" y="4424"/>
                    <a:pt x="4136" y="4480"/>
                  </a:cubicBezTo>
                  <a:lnTo>
                    <a:pt x="4136" y="4579"/>
                  </a:lnTo>
                  <a:cubicBezTo>
                    <a:pt x="4136" y="4617"/>
                    <a:pt x="4138" y="4654"/>
                    <a:pt x="4138" y="4693"/>
                  </a:cubicBezTo>
                  <a:cubicBezTo>
                    <a:pt x="4140" y="4747"/>
                    <a:pt x="4186" y="4793"/>
                    <a:pt x="4242" y="4793"/>
                  </a:cubicBezTo>
                  <a:lnTo>
                    <a:pt x="4244" y="4793"/>
                  </a:lnTo>
                  <a:cubicBezTo>
                    <a:pt x="4302" y="4793"/>
                    <a:pt x="4349" y="4745"/>
                    <a:pt x="4347" y="4687"/>
                  </a:cubicBezTo>
                  <a:cubicBezTo>
                    <a:pt x="4343" y="4650"/>
                    <a:pt x="4343" y="4615"/>
                    <a:pt x="4343" y="4579"/>
                  </a:cubicBezTo>
                  <a:lnTo>
                    <a:pt x="4343" y="4484"/>
                  </a:lnTo>
                  <a:cubicBezTo>
                    <a:pt x="4345" y="4426"/>
                    <a:pt x="4300" y="4380"/>
                    <a:pt x="4242" y="4378"/>
                  </a:cubicBezTo>
                  <a:cubicBezTo>
                    <a:pt x="4240" y="4378"/>
                    <a:pt x="4238" y="4378"/>
                    <a:pt x="4236" y="4378"/>
                  </a:cubicBezTo>
                  <a:close/>
                  <a:moveTo>
                    <a:pt x="5860" y="4829"/>
                  </a:moveTo>
                  <a:cubicBezTo>
                    <a:pt x="5857" y="4829"/>
                    <a:pt x="5854" y="4830"/>
                    <a:pt x="5850" y="4830"/>
                  </a:cubicBezTo>
                  <a:cubicBezTo>
                    <a:pt x="5781" y="4838"/>
                    <a:pt x="5707" y="4847"/>
                    <a:pt x="5636" y="4859"/>
                  </a:cubicBezTo>
                  <a:cubicBezTo>
                    <a:pt x="5578" y="4869"/>
                    <a:pt x="5541" y="4925"/>
                    <a:pt x="5551" y="4979"/>
                  </a:cubicBezTo>
                  <a:cubicBezTo>
                    <a:pt x="5558" y="5027"/>
                    <a:pt x="5605" y="5064"/>
                    <a:pt x="5653" y="5064"/>
                  </a:cubicBezTo>
                  <a:lnTo>
                    <a:pt x="5672" y="5064"/>
                  </a:lnTo>
                  <a:cubicBezTo>
                    <a:pt x="5740" y="5052"/>
                    <a:pt x="5808" y="5043"/>
                    <a:pt x="5869" y="5037"/>
                  </a:cubicBezTo>
                  <a:cubicBezTo>
                    <a:pt x="5927" y="5033"/>
                    <a:pt x="5970" y="4981"/>
                    <a:pt x="5964" y="4925"/>
                  </a:cubicBezTo>
                  <a:cubicBezTo>
                    <a:pt x="5959" y="4870"/>
                    <a:pt x="5912" y="4829"/>
                    <a:pt x="5860" y="4829"/>
                  </a:cubicBezTo>
                  <a:close/>
                  <a:moveTo>
                    <a:pt x="6479" y="4877"/>
                  </a:moveTo>
                  <a:cubicBezTo>
                    <a:pt x="6432" y="4877"/>
                    <a:pt x="6389" y="4906"/>
                    <a:pt x="6378" y="4954"/>
                  </a:cubicBezTo>
                  <a:cubicBezTo>
                    <a:pt x="6362" y="5008"/>
                    <a:pt x="6395" y="5066"/>
                    <a:pt x="6449" y="5081"/>
                  </a:cubicBezTo>
                  <a:cubicBezTo>
                    <a:pt x="6513" y="5099"/>
                    <a:pt x="6573" y="5120"/>
                    <a:pt x="6631" y="5147"/>
                  </a:cubicBezTo>
                  <a:cubicBezTo>
                    <a:pt x="6646" y="5153"/>
                    <a:pt x="6660" y="5157"/>
                    <a:pt x="6675" y="5157"/>
                  </a:cubicBezTo>
                  <a:cubicBezTo>
                    <a:pt x="6712" y="5157"/>
                    <a:pt x="6752" y="5131"/>
                    <a:pt x="6768" y="5093"/>
                  </a:cubicBezTo>
                  <a:cubicBezTo>
                    <a:pt x="6791" y="5041"/>
                    <a:pt x="6768" y="4979"/>
                    <a:pt x="6716" y="4956"/>
                  </a:cubicBezTo>
                  <a:cubicBezTo>
                    <a:pt x="6648" y="4927"/>
                    <a:pt x="6579" y="4900"/>
                    <a:pt x="6505" y="4880"/>
                  </a:cubicBezTo>
                  <a:cubicBezTo>
                    <a:pt x="6496" y="4878"/>
                    <a:pt x="6487" y="4877"/>
                    <a:pt x="6479" y="4877"/>
                  </a:cubicBezTo>
                  <a:close/>
                  <a:moveTo>
                    <a:pt x="5054" y="5021"/>
                  </a:moveTo>
                  <a:cubicBezTo>
                    <a:pt x="5042" y="5021"/>
                    <a:pt x="5031" y="5023"/>
                    <a:pt x="5019" y="5027"/>
                  </a:cubicBezTo>
                  <a:lnTo>
                    <a:pt x="4977" y="5043"/>
                  </a:lnTo>
                  <a:cubicBezTo>
                    <a:pt x="4923" y="5062"/>
                    <a:pt x="4872" y="5081"/>
                    <a:pt x="4822" y="5101"/>
                  </a:cubicBezTo>
                  <a:cubicBezTo>
                    <a:pt x="4766" y="5122"/>
                    <a:pt x="4739" y="5182"/>
                    <a:pt x="4762" y="5236"/>
                  </a:cubicBezTo>
                  <a:cubicBezTo>
                    <a:pt x="4776" y="5278"/>
                    <a:pt x="4816" y="5303"/>
                    <a:pt x="4859" y="5303"/>
                  </a:cubicBezTo>
                  <a:cubicBezTo>
                    <a:pt x="4870" y="5303"/>
                    <a:pt x="4882" y="5301"/>
                    <a:pt x="4896" y="5294"/>
                  </a:cubicBezTo>
                  <a:cubicBezTo>
                    <a:pt x="4948" y="5274"/>
                    <a:pt x="4996" y="5255"/>
                    <a:pt x="5046" y="5238"/>
                  </a:cubicBezTo>
                  <a:lnTo>
                    <a:pt x="5089" y="5222"/>
                  </a:lnTo>
                  <a:cubicBezTo>
                    <a:pt x="5143" y="5203"/>
                    <a:pt x="5172" y="5143"/>
                    <a:pt x="5153" y="5091"/>
                  </a:cubicBezTo>
                  <a:cubicBezTo>
                    <a:pt x="5137" y="5048"/>
                    <a:pt x="5097" y="5021"/>
                    <a:pt x="5054" y="5021"/>
                  </a:cubicBezTo>
                  <a:close/>
                  <a:moveTo>
                    <a:pt x="4308" y="5207"/>
                  </a:moveTo>
                  <a:cubicBezTo>
                    <a:pt x="4302" y="5207"/>
                    <a:pt x="4295" y="5207"/>
                    <a:pt x="4289" y="5209"/>
                  </a:cubicBezTo>
                  <a:cubicBezTo>
                    <a:pt x="4233" y="5218"/>
                    <a:pt x="4196" y="5274"/>
                    <a:pt x="4206" y="5330"/>
                  </a:cubicBezTo>
                  <a:lnTo>
                    <a:pt x="4213" y="5365"/>
                  </a:lnTo>
                  <a:cubicBezTo>
                    <a:pt x="4159" y="5392"/>
                    <a:pt x="4105" y="5419"/>
                    <a:pt x="4051" y="5448"/>
                  </a:cubicBezTo>
                  <a:cubicBezTo>
                    <a:pt x="4001" y="5475"/>
                    <a:pt x="3982" y="5537"/>
                    <a:pt x="4009" y="5587"/>
                  </a:cubicBezTo>
                  <a:cubicBezTo>
                    <a:pt x="4024" y="5624"/>
                    <a:pt x="4061" y="5643"/>
                    <a:pt x="4099" y="5643"/>
                  </a:cubicBezTo>
                  <a:cubicBezTo>
                    <a:pt x="4117" y="5643"/>
                    <a:pt x="4134" y="5642"/>
                    <a:pt x="4146" y="5630"/>
                  </a:cubicBezTo>
                  <a:cubicBezTo>
                    <a:pt x="4186" y="5609"/>
                    <a:pt x="4225" y="5587"/>
                    <a:pt x="4266" y="5568"/>
                  </a:cubicBezTo>
                  <a:cubicBezTo>
                    <a:pt x="4286" y="5598"/>
                    <a:pt x="4317" y="5616"/>
                    <a:pt x="4352" y="5616"/>
                  </a:cubicBezTo>
                  <a:cubicBezTo>
                    <a:pt x="4360" y="5616"/>
                    <a:pt x="4369" y="5615"/>
                    <a:pt x="4378" y="5613"/>
                  </a:cubicBezTo>
                  <a:cubicBezTo>
                    <a:pt x="4434" y="5601"/>
                    <a:pt x="4467" y="5543"/>
                    <a:pt x="4453" y="5487"/>
                  </a:cubicBezTo>
                  <a:cubicBezTo>
                    <a:pt x="4436" y="5423"/>
                    <a:pt x="4420" y="5356"/>
                    <a:pt x="4409" y="5292"/>
                  </a:cubicBezTo>
                  <a:cubicBezTo>
                    <a:pt x="4400" y="5242"/>
                    <a:pt x="4356" y="5207"/>
                    <a:pt x="4308" y="5207"/>
                  </a:cubicBezTo>
                  <a:close/>
                  <a:moveTo>
                    <a:pt x="7157" y="5330"/>
                  </a:moveTo>
                  <a:cubicBezTo>
                    <a:pt x="7136" y="5330"/>
                    <a:pt x="7115" y="5336"/>
                    <a:pt x="7096" y="5350"/>
                  </a:cubicBezTo>
                  <a:cubicBezTo>
                    <a:pt x="7050" y="5383"/>
                    <a:pt x="7038" y="5448"/>
                    <a:pt x="7073" y="5495"/>
                  </a:cubicBezTo>
                  <a:cubicBezTo>
                    <a:pt x="7102" y="5535"/>
                    <a:pt x="7125" y="5578"/>
                    <a:pt x="7147" y="5622"/>
                  </a:cubicBezTo>
                  <a:cubicBezTo>
                    <a:pt x="7152" y="5634"/>
                    <a:pt x="7156" y="5643"/>
                    <a:pt x="7162" y="5655"/>
                  </a:cubicBezTo>
                  <a:cubicBezTo>
                    <a:pt x="7180" y="5698"/>
                    <a:pt x="7218" y="5721"/>
                    <a:pt x="7259" y="5721"/>
                  </a:cubicBezTo>
                  <a:cubicBezTo>
                    <a:pt x="7270" y="5721"/>
                    <a:pt x="7286" y="5719"/>
                    <a:pt x="7299" y="5711"/>
                  </a:cubicBezTo>
                  <a:cubicBezTo>
                    <a:pt x="7353" y="5690"/>
                    <a:pt x="7377" y="5630"/>
                    <a:pt x="7355" y="5576"/>
                  </a:cubicBezTo>
                  <a:cubicBezTo>
                    <a:pt x="7348" y="5562"/>
                    <a:pt x="7344" y="5547"/>
                    <a:pt x="7336" y="5533"/>
                  </a:cubicBezTo>
                  <a:cubicBezTo>
                    <a:pt x="7309" y="5477"/>
                    <a:pt x="7278" y="5423"/>
                    <a:pt x="7241" y="5373"/>
                  </a:cubicBezTo>
                  <a:cubicBezTo>
                    <a:pt x="7221" y="5345"/>
                    <a:pt x="7190" y="5330"/>
                    <a:pt x="7157" y="5330"/>
                  </a:cubicBezTo>
                  <a:close/>
                  <a:moveTo>
                    <a:pt x="3557" y="5745"/>
                  </a:moveTo>
                  <a:cubicBezTo>
                    <a:pt x="3538" y="5745"/>
                    <a:pt x="3519" y="5751"/>
                    <a:pt x="3502" y="5761"/>
                  </a:cubicBezTo>
                  <a:cubicBezTo>
                    <a:pt x="3444" y="5800"/>
                    <a:pt x="3384" y="5839"/>
                    <a:pt x="3326" y="5877"/>
                  </a:cubicBezTo>
                  <a:cubicBezTo>
                    <a:pt x="3278" y="5910"/>
                    <a:pt x="3267" y="5974"/>
                    <a:pt x="3297" y="6022"/>
                  </a:cubicBezTo>
                  <a:cubicBezTo>
                    <a:pt x="3317" y="6051"/>
                    <a:pt x="3352" y="6069"/>
                    <a:pt x="3384" y="6069"/>
                  </a:cubicBezTo>
                  <a:cubicBezTo>
                    <a:pt x="3404" y="6069"/>
                    <a:pt x="3425" y="6065"/>
                    <a:pt x="3440" y="6049"/>
                  </a:cubicBezTo>
                  <a:cubicBezTo>
                    <a:pt x="3496" y="6013"/>
                    <a:pt x="3554" y="5974"/>
                    <a:pt x="3612" y="5937"/>
                  </a:cubicBezTo>
                  <a:cubicBezTo>
                    <a:pt x="3663" y="5908"/>
                    <a:pt x="3676" y="5844"/>
                    <a:pt x="3645" y="5796"/>
                  </a:cubicBezTo>
                  <a:cubicBezTo>
                    <a:pt x="3626" y="5763"/>
                    <a:pt x="3592" y="5745"/>
                    <a:pt x="3557" y="5745"/>
                  </a:cubicBezTo>
                  <a:close/>
                  <a:moveTo>
                    <a:pt x="4573" y="5991"/>
                  </a:moveTo>
                  <a:cubicBezTo>
                    <a:pt x="4556" y="5991"/>
                    <a:pt x="4540" y="5995"/>
                    <a:pt x="4524" y="6003"/>
                  </a:cubicBezTo>
                  <a:cubicBezTo>
                    <a:pt x="4474" y="6030"/>
                    <a:pt x="4455" y="6092"/>
                    <a:pt x="4482" y="6144"/>
                  </a:cubicBezTo>
                  <a:cubicBezTo>
                    <a:pt x="4515" y="6210"/>
                    <a:pt x="4552" y="6272"/>
                    <a:pt x="4590" y="6331"/>
                  </a:cubicBezTo>
                  <a:cubicBezTo>
                    <a:pt x="4610" y="6364"/>
                    <a:pt x="4642" y="6380"/>
                    <a:pt x="4677" y="6380"/>
                  </a:cubicBezTo>
                  <a:cubicBezTo>
                    <a:pt x="4696" y="6380"/>
                    <a:pt x="4716" y="6376"/>
                    <a:pt x="4731" y="6360"/>
                  </a:cubicBezTo>
                  <a:cubicBezTo>
                    <a:pt x="4780" y="6331"/>
                    <a:pt x="4795" y="6268"/>
                    <a:pt x="4764" y="6219"/>
                  </a:cubicBezTo>
                  <a:cubicBezTo>
                    <a:pt x="4729" y="6165"/>
                    <a:pt x="4696" y="6107"/>
                    <a:pt x="4664" y="6047"/>
                  </a:cubicBezTo>
                  <a:cubicBezTo>
                    <a:pt x="4646" y="6011"/>
                    <a:pt x="4610" y="5991"/>
                    <a:pt x="4573" y="5991"/>
                  </a:cubicBezTo>
                  <a:close/>
                  <a:moveTo>
                    <a:pt x="7291" y="6124"/>
                  </a:moveTo>
                  <a:cubicBezTo>
                    <a:pt x="7244" y="6124"/>
                    <a:pt x="7201" y="6154"/>
                    <a:pt x="7189" y="6202"/>
                  </a:cubicBezTo>
                  <a:cubicBezTo>
                    <a:pt x="7172" y="6262"/>
                    <a:pt x="7151" y="6322"/>
                    <a:pt x="7124" y="6380"/>
                  </a:cubicBezTo>
                  <a:cubicBezTo>
                    <a:pt x="7100" y="6430"/>
                    <a:pt x="7122" y="6494"/>
                    <a:pt x="7174" y="6519"/>
                  </a:cubicBezTo>
                  <a:cubicBezTo>
                    <a:pt x="7189" y="6525"/>
                    <a:pt x="7203" y="6527"/>
                    <a:pt x="7218" y="6527"/>
                  </a:cubicBezTo>
                  <a:cubicBezTo>
                    <a:pt x="7257" y="6527"/>
                    <a:pt x="7295" y="6505"/>
                    <a:pt x="7315" y="6467"/>
                  </a:cubicBezTo>
                  <a:cubicBezTo>
                    <a:pt x="7346" y="6397"/>
                    <a:pt x="7373" y="6328"/>
                    <a:pt x="7392" y="6254"/>
                  </a:cubicBezTo>
                  <a:cubicBezTo>
                    <a:pt x="7406" y="6200"/>
                    <a:pt x="7373" y="6142"/>
                    <a:pt x="7317" y="6127"/>
                  </a:cubicBezTo>
                  <a:cubicBezTo>
                    <a:pt x="7308" y="6125"/>
                    <a:pt x="7300" y="6124"/>
                    <a:pt x="7291" y="6124"/>
                  </a:cubicBezTo>
                  <a:close/>
                  <a:moveTo>
                    <a:pt x="2880" y="6229"/>
                  </a:moveTo>
                  <a:cubicBezTo>
                    <a:pt x="2857" y="6229"/>
                    <a:pt x="2834" y="6237"/>
                    <a:pt x="2814" y="6252"/>
                  </a:cubicBezTo>
                  <a:cubicBezTo>
                    <a:pt x="2758" y="6297"/>
                    <a:pt x="2704" y="6339"/>
                    <a:pt x="2650" y="6386"/>
                  </a:cubicBezTo>
                  <a:cubicBezTo>
                    <a:pt x="2608" y="6424"/>
                    <a:pt x="2602" y="6490"/>
                    <a:pt x="2639" y="6532"/>
                  </a:cubicBezTo>
                  <a:cubicBezTo>
                    <a:pt x="2658" y="6557"/>
                    <a:pt x="2689" y="6569"/>
                    <a:pt x="2718" y="6569"/>
                  </a:cubicBezTo>
                  <a:cubicBezTo>
                    <a:pt x="2743" y="6569"/>
                    <a:pt x="2766" y="6559"/>
                    <a:pt x="2783" y="6544"/>
                  </a:cubicBezTo>
                  <a:cubicBezTo>
                    <a:pt x="2836" y="6500"/>
                    <a:pt x="2890" y="6457"/>
                    <a:pt x="2942" y="6414"/>
                  </a:cubicBezTo>
                  <a:cubicBezTo>
                    <a:pt x="2988" y="6380"/>
                    <a:pt x="2996" y="6314"/>
                    <a:pt x="2959" y="6270"/>
                  </a:cubicBezTo>
                  <a:cubicBezTo>
                    <a:pt x="2940" y="6243"/>
                    <a:pt x="2911" y="6229"/>
                    <a:pt x="2880" y="6229"/>
                  </a:cubicBezTo>
                  <a:close/>
                  <a:moveTo>
                    <a:pt x="5089" y="6633"/>
                  </a:moveTo>
                  <a:cubicBezTo>
                    <a:pt x="5059" y="6633"/>
                    <a:pt x="5029" y="6646"/>
                    <a:pt x="5008" y="6671"/>
                  </a:cubicBezTo>
                  <a:cubicBezTo>
                    <a:pt x="4971" y="6718"/>
                    <a:pt x="4979" y="6784"/>
                    <a:pt x="5025" y="6820"/>
                  </a:cubicBezTo>
                  <a:cubicBezTo>
                    <a:pt x="5083" y="6867"/>
                    <a:pt x="5141" y="6909"/>
                    <a:pt x="5203" y="6948"/>
                  </a:cubicBezTo>
                  <a:cubicBezTo>
                    <a:pt x="5220" y="6959"/>
                    <a:pt x="5239" y="6965"/>
                    <a:pt x="5259" y="6965"/>
                  </a:cubicBezTo>
                  <a:cubicBezTo>
                    <a:pt x="5294" y="6965"/>
                    <a:pt x="5326" y="6948"/>
                    <a:pt x="5348" y="6911"/>
                  </a:cubicBezTo>
                  <a:cubicBezTo>
                    <a:pt x="5377" y="6863"/>
                    <a:pt x="5363" y="6801"/>
                    <a:pt x="5315" y="6768"/>
                  </a:cubicBezTo>
                  <a:cubicBezTo>
                    <a:pt x="5259" y="6735"/>
                    <a:pt x="5207" y="6697"/>
                    <a:pt x="5154" y="6656"/>
                  </a:cubicBezTo>
                  <a:cubicBezTo>
                    <a:pt x="5135" y="6640"/>
                    <a:pt x="5112" y="6633"/>
                    <a:pt x="5089" y="6633"/>
                  </a:cubicBezTo>
                  <a:close/>
                  <a:moveTo>
                    <a:pt x="6826" y="6797"/>
                  </a:moveTo>
                  <a:cubicBezTo>
                    <a:pt x="6805" y="6797"/>
                    <a:pt x="6783" y="6804"/>
                    <a:pt x="6764" y="6818"/>
                  </a:cubicBezTo>
                  <a:cubicBezTo>
                    <a:pt x="6714" y="6857"/>
                    <a:pt x="6658" y="6888"/>
                    <a:pt x="6602" y="6915"/>
                  </a:cubicBezTo>
                  <a:cubicBezTo>
                    <a:pt x="6552" y="6938"/>
                    <a:pt x="6530" y="7002"/>
                    <a:pt x="6553" y="7052"/>
                  </a:cubicBezTo>
                  <a:cubicBezTo>
                    <a:pt x="6571" y="7091"/>
                    <a:pt x="6609" y="7112"/>
                    <a:pt x="6648" y="7112"/>
                  </a:cubicBezTo>
                  <a:cubicBezTo>
                    <a:pt x="6664" y="7112"/>
                    <a:pt x="6679" y="7106"/>
                    <a:pt x="6691" y="7100"/>
                  </a:cubicBezTo>
                  <a:cubicBezTo>
                    <a:pt x="6758" y="7070"/>
                    <a:pt x="6824" y="7031"/>
                    <a:pt x="6888" y="6985"/>
                  </a:cubicBezTo>
                  <a:cubicBezTo>
                    <a:pt x="6932" y="6950"/>
                    <a:pt x="6942" y="6886"/>
                    <a:pt x="6909" y="6840"/>
                  </a:cubicBezTo>
                  <a:cubicBezTo>
                    <a:pt x="6888" y="6812"/>
                    <a:pt x="6857" y="6797"/>
                    <a:pt x="6826" y="6797"/>
                  </a:cubicBezTo>
                  <a:close/>
                  <a:moveTo>
                    <a:pt x="2256" y="6778"/>
                  </a:moveTo>
                  <a:cubicBezTo>
                    <a:pt x="2230" y="6778"/>
                    <a:pt x="2204" y="6788"/>
                    <a:pt x="2184" y="6809"/>
                  </a:cubicBezTo>
                  <a:cubicBezTo>
                    <a:pt x="2134" y="6859"/>
                    <a:pt x="2082" y="6907"/>
                    <a:pt x="2034" y="6957"/>
                  </a:cubicBezTo>
                  <a:cubicBezTo>
                    <a:pt x="1995" y="6998"/>
                    <a:pt x="1995" y="7064"/>
                    <a:pt x="2038" y="7104"/>
                  </a:cubicBezTo>
                  <a:cubicBezTo>
                    <a:pt x="2057" y="7124"/>
                    <a:pt x="2082" y="7133"/>
                    <a:pt x="2109" y="7133"/>
                  </a:cubicBezTo>
                  <a:cubicBezTo>
                    <a:pt x="2136" y="7133"/>
                    <a:pt x="2163" y="7124"/>
                    <a:pt x="2184" y="7102"/>
                  </a:cubicBezTo>
                  <a:lnTo>
                    <a:pt x="2329" y="6957"/>
                  </a:lnTo>
                  <a:cubicBezTo>
                    <a:pt x="2370" y="6917"/>
                    <a:pt x="2372" y="6851"/>
                    <a:pt x="2331" y="6811"/>
                  </a:cubicBezTo>
                  <a:cubicBezTo>
                    <a:pt x="2311" y="6789"/>
                    <a:pt x="2283" y="6778"/>
                    <a:pt x="2256" y="6778"/>
                  </a:cubicBezTo>
                  <a:close/>
                  <a:moveTo>
                    <a:pt x="5837" y="6986"/>
                  </a:moveTo>
                  <a:cubicBezTo>
                    <a:pt x="5787" y="6986"/>
                    <a:pt x="5744" y="7022"/>
                    <a:pt x="5734" y="7071"/>
                  </a:cubicBezTo>
                  <a:cubicBezTo>
                    <a:pt x="5723" y="7129"/>
                    <a:pt x="5761" y="7182"/>
                    <a:pt x="5817" y="7195"/>
                  </a:cubicBezTo>
                  <a:cubicBezTo>
                    <a:pt x="5889" y="7209"/>
                    <a:pt x="5964" y="7218"/>
                    <a:pt x="6036" y="7224"/>
                  </a:cubicBezTo>
                  <a:lnTo>
                    <a:pt x="6041" y="7224"/>
                  </a:lnTo>
                  <a:cubicBezTo>
                    <a:pt x="6095" y="7224"/>
                    <a:pt x="6140" y="7180"/>
                    <a:pt x="6148" y="7122"/>
                  </a:cubicBezTo>
                  <a:cubicBezTo>
                    <a:pt x="6150" y="7066"/>
                    <a:pt x="6107" y="7015"/>
                    <a:pt x="6049" y="7014"/>
                  </a:cubicBezTo>
                  <a:cubicBezTo>
                    <a:pt x="5985" y="7010"/>
                    <a:pt x="5922" y="7002"/>
                    <a:pt x="5858" y="6988"/>
                  </a:cubicBezTo>
                  <a:cubicBezTo>
                    <a:pt x="5851" y="6987"/>
                    <a:pt x="5844" y="6986"/>
                    <a:pt x="5837" y="6986"/>
                  </a:cubicBezTo>
                  <a:close/>
                  <a:moveTo>
                    <a:pt x="1693" y="7390"/>
                  </a:moveTo>
                  <a:cubicBezTo>
                    <a:pt x="1662" y="7390"/>
                    <a:pt x="1631" y="7404"/>
                    <a:pt x="1611" y="7429"/>
                  </a:cubicBezTo>
                  <a:cubicBezTo>
                    <a:pt x="1566" y="7485"/>
                    <a:pt x="1522" y="7537"/>
                    <a:pt x="1479" y="7593"/>
                  </a:cubicBezTo>
                  <a:cubicBezTo>
                    <a:pt x="1442" y="7636"/>
                    <a:pt x="1450" y="7701"/>
                    <a:pt x="1495" y="7738"/>
                  </a:cubicBezTo>
                  <a:cubicBezTo>
                    <a:pt x="1516" y="7752"/>
                    <a:pt x="1539" y="7759"/>
                    <a:pt x="1560" y="7759"/>
                  </a:cubicBezTo>
                  <a:cubicBezTo>
                    <a:pt x="1591" y="7759"/>
                    <a:pt x="1624" y="7748"/>
                    <a:pt x="1645" y="7721"/>
                  </a:cubicBezTo>
                  <a:cubicBezTo>
                    <a:pt x="1686" y="7667"/>
                    <a:pt x="1730" y="7614"/>
                    <a:pt x="1773" y="7562"/>
                  </a:cubicBezTo>
                  <a:cubicBezTo>
                    <a:pt x="1810" y="7516"/>
                    <a:pt x="1802" y="7450"/>
                    <a:pt x="1759" y="7414"/>
                  </a:cubicBezTo>
                  <a:cubicBezTo>
                    <a:pt x="1739" y="7398"/>
                    <a:pt x="1716" y="7390"/>
                    <a:pt x="1693" y="7390"/>
                  </a:cubicBezTo>
                  <a:close/>
                  <a:moveTo>
                    <a:pt x="1196" y="8059"/>
                  </a:moveTo>
                  <a:cubicBezTo>
                    <a:pt x="1162" y="8059"/>
                    <a:pt x="1129" y="8075"/>
                    <a:pt x="1110" y="8105"/>
                  </a:cubicBezTo>
                  <a:cubicBezTo>
                    <a:pt x="1071" y="8163"/>
                    <a:pt x="1035" y="8221"/>
                    <a:pt x="996" y="8281"/>
                  </a:cubicBezTo>
                  <a:cubicBezTo>
                    <a:pt x="965" y="8329"/>
                    <a:pt x="979" y="8393"/>
                    <a:pt x="1027" y="8424"/>
                  </a:cubicBezTo>
                  <a:cubicBezTo>
                    <a:pt x="1044" y="8436"/>
                    <a:pt x="1064" y="8442"/>
                    <a:pt x="1083" y="8442"/>
                  </a:cubicBezTo>
                  <a:cubicBezTo>
                    <a:pt x="1116" y="8442"/>
                    <a:pt x="1151" y="8422"/>
                    <a:pt x="1172" y="8393"/>
                  </a:cubicBezTo>
                  <a:cubicBezTo>
                    <a:pt x="1209" y="8335"/>
                    <a:pt x="1245" y="8279"/>
                    <a:pt x="1284" y="8221"/>
                  </a:cubicBezTo>
                  <a:cubicBezTo>
                    <a:pt x="1315" y="8173"/>
                    <a:pt x="1303" y="8107"/>
                    <a:pt x="1255" y="8076"/>
                  </a:cubicBezTo>
                  <a:cubicBezTo>
                    <a:pt x="1237" y="8065"/>
                    <a:pt x="1216" y="8059"/>
                    <a:pt x="1196" y="8059"/>
                  </a:cubicBezTo>
                  <a:close/>
                  <a:moveTo>
                    <a:pt x="768" y="8771"/>
                  </a:moveTo>
                  <a:cubicBezTo>
                    <a:pt x="732" y="8771"/>
                    <a:pt x="696" y="8792"/>
                    <a:pt x="677" y="8828"/>
                  </a:cubicBezTo>
                  <a:lnTo>
                    <a:pt x="583" y="9015"/>
                  </a:lnTo>
                  <a:cubicBezTo>
                    <a:pt x="559" y="9070"/>
                    <a:pt x="581" y="9131"/>
                    <a:pt x="631" y="9156"/>
                  </a:cubicBezTo>
                  <a:cubicBezTo>
                    <a:pt x="646" y="9162"/>
                    <a:pt x="662" y="9166"/>
                    <a:pt x="677" y="9166"/>
                  </a:cubicBezTo>
                  <a:cubicBezTo>
                    <a:pt x="716" y="9166"/>
                    <a:pt x="753" y="9143"/>
                    <a:pt x="768" y="9108"/>
                  </a:cubicBezTo>
                  <a:cubicBezTo>
                    <a:pt x="797" y="9044"/>
                    <a:pt x="828" y="8985"/>
                    <a:pt x="861" y="8925"/>
                  </a:cubicBezTo>
                  <a:cubicBezTo>
                    <a:pt x="886" y="8872"/>
                    <a:pt x="867" y="8811"/>
                    <a:pt x="816" y="8784"/>
                  </a:cubicBezTo>
                  <a:cubicBezTo>
                    <a:pt x="801" y="8775"/>
                    <a:pt x="785" y="8771"/>
                    <a:pt x="768" y="8771"/>
                  </a:cubicBezTo>
                  <a:close/>
                  <a:moveTo>
                    <a:pt x="423" y="9528"/>
                  </a:moveTo>
                  <a:cubicBezTo>
                    <a:pt x="382" y="9528"/>
                    <a:pt x="344" y="9552"/>
                    <a:pt x="327" y="9593"/>
                  </a:cubicBezTo>
                  <a:cubicBezTo>
                    <a:pt x="300" y="9659"/>
                    <a:pt x="275" y="9727"/>
                    <a:pt x="252" y="9790"/>
                  </a:cubicBezTo>
                  <a:cubicBezTo>
                    <a:pt x="233" y="9844"/>
                    <a:pt x="262" y="9904"/>
                    <a:pt x="314" y="9924"/>
                  </a:cubicBezTo>
                  <a:cubicBezTo>
                    <a:pt x="327" y="9929"/>
                    <a:pt x="339" y="9931"/>
                    <a:pt x="351" y="9931"/>
                  </a:cubicBezTo>
                  <a:cubicBezTo>
                    <a:pt x="395" y="9931"/>
                    <a:pt x="432" y="9904"/>
                    <a:pt x="447" y="9864"/>
                  </a:cubicBezTo>
                  <a:cubicBezTo>
                    <a:pt x="472" y="9798"/>
                    <a:pt x="496" y="9732"/>
                    <a:pt x="521" y="9670"/>
                  </a:cubicBezTo>
                  <a:cubicBezTo>
                    <a:pt x="542" y="9616"/>
                    <a:pt x="515" y="9556"/>
                    <a:pt x="463" y="9535"/>
                  </a:cubicBezTo>
                  <a:cubicBezTo>
                    <a:pt x="450" y="9530"/>
                    <a:pt x="436" y="9528"/>
                    <a:pt x="423" y="9528"/>
                  </a:cubicBezTo>
                  <a:close/>
                  <a:moveTo>
                    <a:pt x="163" y="10318"/>
                  </a:moveTo>
                  <a:cubicBezTo>
                    <a:pt x="118" y="10318"/>
                    <a:pt x="76" y="10348"/>
                    <a:pt x="63" y="10395"/>
                  </a:cubicBezTo>
                  <a:cubicBezTo>
                    <a:pt x="45" y="10463"/>
                    <a:pt x="30" y="10532"/>
                    <a:pt x="12" y="10600"/>
                  </a:cubicBezTo>
                  <a:cubicBezTo>
                    <a:pt x="1" y="10656"/>
                    <a:pt x="34" y="10714"/>
                    <a:pt x="90" y="10726"/>
                  </a:cubicBezTo>
                  <a:cubicBezTo>
                    <a:pt x="97" y="10727"/>
                    <a:pt x="107" y="10727"/>
                    <a:pt x="115" y="10727"/>
                  </a:cubicBezTo>
                  <a:cubicBezTo>
                    <a:pt x="163" y="10727"/>
                    <a:pt x="204" y="10697"/>
                    <a:pt x="213" y="10648"/>
                  </a:cubicBezTo>
                  <a:cubicBezTo>
                    <a:pt x="231" y="10583"/>
                    <a:pt x="246" y="10515"/>
                    <a:pt x="264" y="10451"/>
                  </a:cubicBezTo>
                  <a:cubicBezTo>
                    <a:pt x="281" y="10395"/>
                    <a:pt x="246" y="10337"/>
                    <a:pt x="190" y="10322"/>
                  </a:cubicBezTo>
                  <a:cubicBezTo>
                    <a:pt x="181" y="10319"/>
                    <a:pt x="172" y="10318"/>
                    <a:pt x="163" y="103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4"/>
            <p:cNvSpPr/>
            <p:nvPr/>
          </p:nvSpPr>
          <p:spPr>
            <a:xfrm>
              <a:off x="7432341" y="-692950"/>
              <a:ext cx="1165822" cy="1003229"/>
            </a:xfrm>
            <a:custGeom>
              <a:avLst/>
              <a:gdLst/>
              <a:ahLst/>
              <a:cxnLst/>
              <a:rect l="l" t="t" r="r" b="b"/>
              <a:pathLst>
                <a:path w="11804" h="10158" extrusionOk="0">
                  <a:moveTo>
                    <a:pt x="445" y="0"/>
                  </a:moveTo>
                  <a:cubicBezTo>
                    <a:pt x="402" y="0"/>
                    <a:pt x="362" y="26"/>
                    <a:pt x="347" y="67"/>
                  </a:cubicBezTo>
                  <a:cubicBezTo>
                    <a:pt x="320" y="134"/>
                    <a:pt x="296" y="200"/>
                    <a:pt x="275" y="267"/>
                  </a:cubicBezTo>
                  <a:cubicBezTo>
                    <a:pt x="256" y="322"/>
                    <a:pt x="285" y="380"/>
                    <a:pt x="339" y="399"/>
                  </a:cubicBezTo>
                  <a:cubicBezTo>
                    <a:pt x="352" y="401"/>
                    <a:pt x="362" y="403"/>
                    <a:pt x="374" y="403"/>
                  </a:cubicBezTo>
                  <a:cubicBezTo>
                    <a:pt x="420" y="403"/>
                    <a:pt x="459" y="376"/>
                    <a:pt x="474" y="333"/>
                  </a:cubicBezTo>
                  <a:cubicBezTo>
                    <a:pt x="494" y="269"/>
                    <a:pt x="519" y="204"/>
                    <a:pt x="542" y="142"/>
                  </a:cubicBezTo>
                  <a:cubicBezTo>
                    <a:pt x="561" y="86"/>
                    <a:pt x="538" y="26"/>
                    <a:pt x="482" y="7"/>
                  </a:cubicBezTo>
                  <a:cubicBezTo>
                    <a:pt x="470" y="2"/>
                    <a:pt x="457" y="0"/>
                    <a:pt x="445" y="0"/>
                  </a:cubicBezTo>
                  <a:close/>
                  <a:moveTo>
                    <a:pt x="215" y="797"/>
                  </a:moveTo>
                  <a:cubicBezTo>
                    <a:pt x="165" y="797"/>
                    <a:pt x="121" y="832"/>
                    <a:pt x="109" y="882"/>
                  </a:cubicBezTo>
                  <a:cubicBezTo>
                    <a:pt x="95" y="950"/>
                    <a:pt x="84" y="1019"/>
                    <a:pt x="70" y="1089"/>
                  </a:cubicBezTo>
                  <a:cubicBezTo>
                    <a:pt x="65" y="1145"/>
                    <a:pt x="103" y="1197"/>
                    <a:pt x="157" y="1207"/>
                  </a:cubicBezTo>
                  <a:cubicBezTo>
                    <a:pt x="163" y="1210"/>
                    <a:pt x="171" y="1210"/>
                    <a:pt x="175" y="1210"/>
                  </a:cubicBezTo>
                  <a:cubicBezTo>
                    <a:pt x="227" y="1210"/>
                    <a:pt x="269" y="1174"/>
                    <a:pt x="279" y="1124"/>
                  </a:cubicBezTo>
                  <a:cubicBezTo>
                    <a:pt x="289" y="1056"/>
                    <a:pt x="300" y="990"/>
                    <a:pt x="316" y="923"/>
                  </a:cubicBezTo>
                  <a:cubicBezTo>
                    <a:pt x="325" y="865"/>
                    <a:pt x="289" y="810"/>
                    <a:pt x="233" y="799"/>
                  </a:cubicBezTo>
                  <a:cubicBezTo>
                    <a:pt x="227" y="798"/>
                    <a:pt x="221" y="797"/>
                    <a:pt x="215" y="797"/>
                  </a:cubicBezTo>
                  <a:close/>
                  <a:moveTo>
                    <a:pt x="113" y="1620"/>
                  </a:moveTo>
                  <a:cubicBezTo>
                    <a:pt x="57" y="1620"/>
                    <a:pt x="10" y="1662"/>
                    <a:pt x="9" y="1719"/>
                  </a:cubicBezTo>
                  <a:cubicBezTo>
                    <a:pt x="5" y="1792"/>
                    <a:pt x="1" y="1862"/>
                    <a:pt x="1" y="1931"/>
                  </a:cubicBezTo>
                  <a:cubicBezTo>
                    <a:pt x="1" y="1989"/>
                    <a:pt x="47" y="2038"/>
                    <a:pt x="105" y="2038"/>
                  </a:cubicBezTo>
                  <a:cubicBezTo>
                    <a:pt x="161" y="2038"/>
                    <a:pt x="206" y="1993"/>
                    <a:pt x="209" y="1935"/>
                  </a:cubicBezTo>
                  <a:cubicBezTo>
                    <a:pt x="211" y="1864"/>
                    <a:pt x="213" y="1796"/>
                    <a:pt x="217" y="1728"/>
                  </a:cubicBezTo>
                  <a:cubicBezTo>
                    <a:pt x="219" y="1670"/>
                    <a:pt x="175" y="1622"/>
                    <a:pt x="117" y="1620"/>
                  </a:cubicBezTo>
                  <a:cubicBezTo>
                    <a:pt x="115" y="1620"/>
                    <a:pt x="114" y="1620"/>
                    <a:pt x="113" y="1620"/>
                  </a:cubicBezTo>
                  <a:close/>
                  <a:moveTo>
                    <a:pt x="124" y="2453"/>
                  </a:moveTo>
                  <a:cubicBezTo>
                    <a:pt x="122" y="2453"/>
                    <a:pt x="119" y="2453"/>
                    <a:pt x="117" y="2453"/>
                  </a:cubicBezTo>
                  <a:cubicBezTo>
                    <a:pt x="59" y="2459"/>
                    <a:pt x="18" y="2509"/>
                    <a:pt x="24" y="2567"/>
                  </a:cubicBezTo>
                  <a:cubicBezTo>
                    <a:pt x="30" y="2637"/>
                    <a:pt x="38" y="2706"/>
                    <a:pt x="47" y="2778"/>
                  </a:cubicBezTo>
                  <a:cubicBezTo>
                    <a:pt x="55" y="2830"/>
                    <a:pt x="101" y="2868"/>
                    <a:pt x="152" y="2868"/>
                  </a:cubicBezTo>
                  <a:cubicBezTo>
                    <a:pt x="155" y="2868"/>
                    <a:pt x="161" y="2868"/>
                    <a:pt x="163" y="2866"/>
                  </a:cubicBezTo>
                  <a:cubicBezTo>
                    <a:pt x="219" y="2859"/>
                    <a:pt x="260" y="2809"/>
                    <a:pt x="252" y="2751"/>
                  </a:cubicBezTo>
                  <a:lnTo>
                    <a:pt x="231" y="2548"/>
                  </a:lnTo>
                  <a:cubicBezTo>
                    <a:pt x="227" y="2492"/>
                    <a:pt x="177" y="2453"/>
                    <a:pt x="124" y="2453"/>
                  </a:cubicBezTo>
                  <a:close/>
                  <a:moveTo>
                    <a:pt x="260" y="3275"/>
                  </a:moveTo>
                  <a:cubicBezTo>
                    <a:pt x="252" y="3275"/>
                    <a:pt x="244" y="3276"/>
                    <a:pt x="237" y="3278"/>
                  </a:cubicBezTo>
                  <a:cubicBezTo>
                    <a:pt x="180" y="3292"/>
                    <a:pt x="146" y="3348"/>
                    <a:pt x="157" y="3404"/>
                  </a:cubicBezTo>
                  <a:cubicBezTo>
                    <a:pt x="175" y="3471"/>
                    <a:pt x="192" y="3541"/>
                    <a:pt x="209" y="3608"/>
                  </a:cubicBezTo>
                  <a:cubicBezTo>
                    <a:pt x="221" y="3655"/>
                    <a:pt x="266" y="3686"/>
                    <a:pt x="310" y="3686"/>
                  </a:cubicBezTo>
                  <a:cubicBezTo>
                    <a:pt x="320" y="3686"/>
                    <a:pt x="329" y="3684"/>
                    <a:pt x="335" y="3680"/>
                  </a:cubicBezTo>
                  <a:cubicBezTo>
                    <a:pt x="391" y="3666"/>
                    <a:pt x="424" y="3608"/>
                    <a:pt x="410" y="3552"/>
                  </a:cubicBezTo>
                  <a:cubicBezTo>
                    <a:pt x="393" y="3487"/>
                    <a:pt x="376" y="3423"/>
                    <a:pt x="362" y="3355"/>
                  </a:cubicBezTo>
                  <a:cubicBezTo>
                    <a:pt x="349" y="3307"/>
                    <a:pt x="306" y="3275"/>
                    <a:pt x="260" y="3275"/>
                  </a:cubicBezTo>
                  <a:close/>
                  <a:moveTo>
                    <a:pt x="498" y="4070"/>
                  </a:moveTo>
                  <a:cubicBezTo>
                    <a:pt x="486" y="4070"/>
                    <a:pt x="474" y="4072"/>
                    <a:pt x="463" y="4076"/>
                  </a:cubicBezTo>
                  <a:cubicBezTo>
                    <a:pt x="407" y="4095"/>
                    <a:pt x="381" y="4157"/>
                    <a:pt x="399" y="4209"/>
                  </a:cubicBezTo>
                  <a:cubicBezTo>
                    <a:pt x="424" y="4277"/>
                    <a:pt x="447" y="4343"/>
                    <a:pt x="474" y="4408"/>
                  </a:cubicBezTo>
                  <a:cubicBezTo>
                    <a:pt x="492" y="4449"/>
                    <a:pt x="530" y="4472"/>
                    <a:pt x="571" y="4472"/>
                  </a:cubicBezTo>
                  <a:cubicBezTo>
                    <a:pt x="586" y="4472"/>
                    <a:pt x="598" y="4470"/>
                    <a:pt x="609" y="4466"/>
                  </a:cubicBezTo>
                  <a:cubicBezTo>
                    <a:pt x="664" y="4443"/>
                    <a:pt x="689" y="4383"/>
                    <a:pt x="667" y="4331"/>
                  </a:cubicBezTo>
                  <a:cubicBezTo>
                    <a:pt x="644" y="4267"/>
                    <a:pt x="619" y="4206"/>
                    <a:pt x="596" y="4140"/>
                  </a:cubicBezTo>
                  <a:cubicBezTo>
                    <a:pt x="581" y="4096"/>
                    <a:pt x="541" y="4070"/>
                    <a:pt x="498" y="4070"/>
                  </a:cubicBezTo>
                  <a:close/>
                  <a:moveTo>
                    <a:pt x="830" y="4836"/>
                  </a:moveTo>
                  <a:cubicBezTo>
                    <a:pt x="814" y="4836"/>
                    <a:pt x="798" y="4839"/>
                    <a:pt x="783" y="4847"/>
                  </a:cubicBezTo>
                  <a:cubicBezTo>
                    <a:pt x="733" y="4874"/>
                    <a:pt x="712" y="4936"/>
                    <a:pt x="739" y="4988"/>
                  </a:cubicBezTo>
                  <a:cubicBezTo>
                    <a:pt x="770" y="5050"/>
                    <a:pt x="803" y="5110"/>
                    <a:pt x="837" y="5174"/>
                  </a:cubicBezTo>
                  <a:cubicBezTo>
                    <a:pt x="857" y="5207"/>
                    <a:pt x="894" y="5226"/>
                    <a:pt x="928" y="5226"/>
                  </a:cubicBezTo>
                  <a:cubicBezTo>
                    <a:pt x="946" y="5226"/>
                    <a:pt x="963" y="5222"/>
                    <a:pt x="979" y="5216"/>
                  </a:cubicBezTo>
                  <a:cubicBezTo>
                    <a:pt x="1031" y="5187"/>
                    <a:pt x="1050" y="5125"/>
                    <a:pt x="1021" y="5075"/>
                  </a:cubicBezTo>
                  <a:cubicBezTo>
                    <a:pt x="986" y="5013"/>
                    <a:pt x="955" y="4953"/>
                    <a:pt x="924" y="4893"/>
                  </a:cubicBezTo>
                  <a:cubicBezTo>
                    <a:pt x="905" y="4858"/>
                    <a:pt x="868" y="4836"/>
                    <a:pt x="830" y="4836"/>
                  </a:cubicBezTo>
                  <a:close/>
                  <a:moveTo>
                    <a:pt x="1256" y="5550"/>
                  </a:moveTo>
                  <a:cubicBezTo>
                    <a:pt x="1236" y="5550"/>
                    <a:pt x="1215" y="5555"/>
                    <a:pt x="1197" y="5568"/>
                  </a:cubicBezTo>
                  <a:cubicBezTo>
                    <a:pt x="1151" y="5601"/>
                    <a:pt x="1139" y="5665"/>
                    <a:pt x="1170" y="5713"/>
                  </a:cubicBezTo>
                  <a:lnTo>
                    <a:pt x="1187" y="5736"/>
                  </a:lnTo>
                  <a:cubicBezTo>
                    <a:pt x="1222" y="5784"/>
                    <a:pt x="1255" y="5835"/>
                    <a:pt x="1292" y="5883"/>
                  </a:cubicBezTo>
                  <a:cubicBezTo>
                    <a:pt x="1311" y="5912"/>
                    <a:pt x="1344" y="5927"/>
                    <a:pt x="1377" y="5927"/>
                  </a:cubicBezTo>
                  <a:cubicBezTo>
                    <a:pt x="1396" y="5927"/>
                    <a:pt x="1417" y="5922"/>
                    <a:pt x="1437" y="5908"/>
                  </a:cubicBezTo>
                  <a:cubicBezTo>
                    <a:pt x="1485" y="5873"/>
                    <a:pt x="1495" y="5809"/>
                    <a:pt x="1460" y="5763"/>
                  </a:cubicBezTo>
                  <a:lnTo>
                    <a:pt x="1359" y="5618"/>
                  </a:lnTo>
                  <a:lnTo>
                    <a:pt x="1342" y="5593"/>
                  </a:lnTo>
                  <a:cubicBezTo>
                    <a:pt x="1321" y="5565"/>
                    <a:pt x="1289" y="5550"/>
                    <a:pt x="1256" y="5550"/>
                  </a:cubicBezTo>
                  <a:close/>
                  <a:moveTo>
                    <a:pt x="1759" y="6211"/>
                  </a:moveTo>
                  <a:cubicBezTo>
                    <a:pt x="1735" y="6211"/>
                    <a:pt x="1711" y="6219"/>
                    <a:pt x="1692" y="6236"/>
                  </a:cubicBezTo>
                  <a:cubicBezTo>
                    <a:pt x="1649" y="6275"/>
                    <a:pt x="1643" y="6339"/>
                    <a:pt x="1680" y="6383"/>
                  </a:cubicBezTo>
                  <a:cubicBezTo>
                    <a:pt x="1726" y="6436"/>
                    <a:pt x="1771" y="6488"/>
                    <a:pt x="1819" y="6540"/>
                  </a:cubicBezTo>
                  <a:cubicBezTo>
                    <a:pt x="1842" y="6563"/>
                    <a:pt x="1867" y="6575"/>
                    <a:pt x="1898" y="6575"/>
                  </a:cubicBezTo>
                  <a:cubicBezTo>
                    <a:pt x="1923" y="6575"/>
                    <a:pt x="1949" y="6565"/>
                    <a:pt x="1968" y="6550"/>
                  </a:cubicBezTo>
                  <a:cubicBezTo>
                    <a:pt x="2010" y="6511"/>
                    <a:pt x="2014" y="6447"/>
                    <a:pt x="1976" y="6403"/>
                  </a:cubicBezTo>
                  <a:cubicBezTo>
                    <a:pt x="1929" y="6352"/>
                    <a:pt x="1883" y="6302"/>
                    <a:pt x="1840" y="6248"/>
                  </a:cubicBezTo>
                  <a:cubicBezTo>
                    <a:pt x="1819" y="6224"/>
                    <a:pt x="1789" y="6211"/>
                    <a:pt x="1759" y="6211"/>
                  </a:cubicBezTo>
                  <a:close/>
                  <a:moveTo>
                    <a:pt x="2335" y="6812"/>
                  </a:moveTo>
                  <a:cubicBezTo>
                    <a:pt x="2307" y="6812"/>
                    <a:pt x="2278" y="6824"/>
                    <a:pt x="2258" y="6845"/>
                  </a:cubicBezTo>
                  <a:cubicBezTo>
                    <a:pt x="2219" y="6886"/>
                    <a:pt x="2221" y="6953"/>
                    <a:pt x="2262" y="6992"/>
                  </a:cubicBezTo>
                  <a:cubicBezTo>
                    <a:pt x="2314" y="7040"/>
                    <a:pt x="2364" y="7089"/>
                    <a:pt x="2416" y="7135"/>
                  </a:cubicBezTo>
                  <a:cubicBezTo>
                    <a:pt x="2436" y="7152"/>
                    <a:pt x="2463" y="7162"/>
                    <a:pt x="2488" y="7162"/>
                  </a:cubicBezTo>
                  <a:cubicBezTo>
                    <a:pt x="2517" y="7162"/>
                    <a:pt x="2546" y="7149"/>
                    <a:pt x="2561" y="7127"/>
                  </a:cubicBezTo>
                  <a:cubicBezTo>
                    <a:pt x="2600" y="7085"/>
                    <a:pt x="2598" y="7019"/>
                    <a:pt x="2555" y="6980"/>
                  </a:cubicBezTo>
                  <a:cubicBezTo>
                    <a:pt x="2503" y="6934"/>
                    <a:pt x="2455" y="6886"/>
                    <a:pt x="2405" y="6839"/>
                  </a:cubicBezTo>
                  <a:cubicBezTo>
                    <a:pt x="2386" y="6821"/>
                    <a:pt x="2361" y="6812"/>
                    <a:pt x="2335" y="6812"/>
                  </a:cubicBezTo>
                  <a:close/>
                  <a:moveTo>
                    <a:pt x="2967" y="7353"/>
                  </a:moveTo>
                  <a:cubicBezTo>
                    <a:pt x="2937" y="7353"/>
                    <a:pt x="2907" y="7367"/>
                    <a:pt x="2886" y="7392"/>
                  </a:cubicBezTo>
                  <a:cubicBezTo>
                    <a:pt x="2849" y="7436"/>
                    <a:pt x="2857" y="7502"/>
                    <a:pt x="2903" y="7537"/>
                  </a:cubicBezTo>
                  <a:cubicBezTo>
                    <a:pt x="2957" y="7581"/>
                    <a:pt x="3013" y="7626"/>
                    <a:pt x="3069" y="7666"/>
                  </a:cubicBezTo>
                  <a:cubicBezTo>
                    <a:pt x="3089" y="7680"/>
                    <a:pt x="3110" y="7688"/>
                    <a:pt x="3131" y="7688"/>
                  </a:cubicBezTo>
                  <a:cubicBezTo>
                    <a:pt x="3164" y="7688"/>
                    <a:pt x="3195" y="7674"/>
                    <a:pt x="3216" y="7647"/>
                  </a:cubicBezTo>
                  <a:cubicBezTo>
                    <a:pt x="3249" y="7601"/>
                    <a:pt x="3239" y="7535"/>
                    <a:pt x="3195" y="7502"/>
                  </a:cubicBezTo>
                  <a:cubicBezTo>
                    <a:pt x="3139" y="7462"/>
                    <a:pt x="3083" y="7417"/>
                    <a:pt x="3031" y="7377"/>
                  </a:cubicBezTo>
                  <a:cubicBezTo>
                    <a:pt x="3012" y="7361"/>
                    <a:pt x="2989" y="7353"/>
                    <a:pt x="2967" y="7353"/>
                  </a:cubicBezTo>
                  <a:close/>
                  <a:moveTo>
                    <a:pt x="3642" y="7833"/>
                  </a:moveTo>
                  <a:cubicBezTo>
                    <a:pt x="3608" y="7833"/>
                    <a:pt x="3574" y="7850"/>
                    <a:pt x="3554" y="7881"/>
                  </a:cubicBezTo>
                  <a:cubicBezTo>
                    <a:pt x="3523" y="7929"/>
                    <a:pt x="3537" y="7995"/>
                    <a:pt x="3585" y="8026"/>
                  </a:cubicBezTo>
                  <a:cubicBezTo>
                    <a:pt x="3647" y="8064"/>
                    <a:pt x="3705" y="8103"/>
                    <a:pt x="3765" y="8140"/>
                  </a:cubicBezTo>
                  <a:cubicBezTo>
                    <a:pt x="3782" y="8149"/>
                    <a:pt x="3802" y="8153"/>
                    <a:pt x="3821" y="8153"/>
                  </a:cubicBezTo>
                  <a:cubicBezTo>
                    <a:pt x="3854" y="8153"/>
                    <a:pt x="3889" y="8138"/>
                    <a:pt x="3908" y="8103"/>
                  </a:cubicBezTo>
                  <a:cubicBezTo>
                    <a:pt x="3939" y="8055"/>
                    <a:pt x="3922" y="7993"/>
                    <a:pt x="3873" y="7960"/>
                  </a:cubicBezTo>
                  <a:cubicBezTo>
                    <a:pt x="3815" y="7925"/>
                    <a:pt x="3757" y="7887"/>
                    <a:pt x="3699" y="7850"/>
                  </a:cubicBezTo>
                  <a:cubicBezTo>
                    <a:pt x="3682" y="7839"/>
                    <a:pt x="3662" y="7833"/>
                    <a:pt x="3642" y="7833"/>
                  </a:cubicBezTo>
                  <a:close/>
                  <a:moveTo>
                    <a:pt x="4357" y="8262"/>
                  </a:moveTo>
                  <a:cubicBezTo>
                    <a:pt x="4320" y="8262"/>
                    <a:pt x="4286" y="8281"/>
                    <a:pt x="4267" y="8316"/>
                  </a:cubicBezTo>
                  <a:cubicBezTo>
                    <a:pt x="4240" y="8366"/>
                    <a:pt x="4260" y="8430"/>
                    <a:pt x="4310" y="8457"/>
                  </a:cubicBezTo>
                  <a:cubicBezTo>
                    <a:pt x="4374" y="8488"/>
                    <a:pt x="4434" y="8521"/>
                    <a:pt x="4497" y="8553"/>
                  </a:cubicBezTo>
                  <a:cubicBezTo>
                    <a:pt x="4513" y="8559"/>
                    <a:pt x="4528" y="8565"/>
                    <a:pt x="4546" y="8565"/>
                  </a:cubicBezTo>
                  <a:cubicBezTo>
                    <a:pt x="4580" y="8565"/>
                    <a:pt x="4617" y="8544"/>
                    <a:pt x="4635" y="8511"/>
                  </a:cubicBezTo>
                  <a:cubicBezTo>
                    <a:pt x="4658" y="8461"/>
                    <a:pt x="4638" y="8399"/>
                    <a:pt x="4588" y="8372"/>
                  </a:cubicBezTo>
                  <a:cubicBezTo>
                    <a:pt x="4528" y="8341"/>
                    <a:pt x="4468" y="8306"/>
                    <a:pt x="4407" y="8275"/>
                  </a:cubicBezTo>
                  <a:cubicBezTo>
                    <a:pt x="4391" y="8266"/>
                    <a:pt x="4373" y="8262"/>
                    <a:pt x="4357" y="8262"/>
                  </a:cubicBezTo>
                  <a:close/>
                  <a:moveTo>
                    <a:pt x="5107" y="8624"/>
                  </a:moveTo>
                  <a:cubicBezTo>
                    <a:pt x="5067" y="8624"/>
                    <a:pt x="5029" y="8646"/>
                    <a:pt x="5011" y="8685"/>
                  </a:cubicBezTo>
                  <a:cubicBezTo>
                    <a:pt x="4986" y="8739"/>
                    <a:pt x="5011" y="8799"/>
                    <a:pt x="5064" y="8824"/>
                  </a:cubicBezTo>
                  <a:cubicBezTo>
                    <a:pt x="5129" y="8851"/>
                    <a:pt x="5193" y="8882"/>
                    <a:pt x="5257" y="8907"/>
                  </a:cubicBezTo>
                  <a:cubicBezTo>
                    <a:pt x="5272" y="8913"/>
                    <a:pt x="5284" y="8915"/>
                    <a:pt x="5299" y="8915"/>
                  </a:cubicBezTo>
                  <a:cubicBezTo>
                    <a:pt x="5340" y="8915"/>
                    <a:pt x="5377" y="8893"/>
                    <a:pt x="5392" y="8849"/>
                  </a:cubicBezTo>
                  <a:cubicBezTo>
                    <a:pt x="5415" y="8799"/>
                    <a:pt x="5390" y="8737"/>
                    <a:pt x="5338" y="8714"/>
                  </a:cubicBezTo>
                  <a:cubicBezTo>
                    <a:pt x="5274" y="8689"/>
                    <a:pt x="5212" y="8662"/>
                    <a:pt x="5149" y="8633"/>
                  </a:cubicBezTo>
                  <a:cubicBezTo>
                    <a:pt x="5135" y="8627"/>
                    <a:pt x="5121" y="8624"/>
                    <a:pt x="5107" y="8624"/>
                  </a:cubicBezTo>
                  <a:close/>
                  <a:moveTo>
                    <a:pt x="5880" y="8936"/>
                  </a:moveTo>
                  <a:cubicBezTo>
                    <a:pt x="5837" y="8936"/>
                    <a:pt x="5796" y="8962"/>
                    <a:pt x="5780" y="9004"/>
                  </a:cubicBezTo>
                  <a:cubicBezTo>
                    <a:pt x="5763" y="9058"/>
                    <a:pt x="5790" y="9118"/>
                    <a:pt x="5844" y="9137"/>
                  </a:cubicBezTo>
                  <a:lnTo>
                    <a:pt x="5904" y="9158"/>
                  </a:lnTo>
                  <a:cubicBezTo>
                    <a:pt x="5950" y="9176"/>
                    <a:pt x="5997" y="9193"/>
                    <a:pt x="6043" y="9206"/>
                  </a:cubicBezTo>
                  <a:cubicBezTo>
                    <a:pt x="6055" y="9210"/>
                    <a:pt x="6065" y="9212"/>
                    <a:pt x="6076" y="9212"/>
                  </a:cubicBezTo>
                  <a:cubicBezTo>
                    <a:pt x="6117" y="9212"/>
                    <a:pt x="6159" y="9185"/>
                    <a:pt x="6175" y="9143"/>
                  </a:cubicBezTo>
                  <a:cubicBezTo>
                    <a:pt x="6192" y="9087"/>
                    <a:pt x="6163" y="9029"/>
                    <a:pt x="6111" y="9009"/>
                  </a:cubicBezTo>
                  <a:cubicBezTo>
                    <a:pt x="6065" y="8994"/>
                    <a:pt x="6020" y="8980"/>
                    <a:pt x="5974" y="8963"/>
                  </a:cubicBezTo>
                  <a:lnTo>
                    <a:pt x="5914" y="8942"/>
                  </a:lnTo>
                  <a:cubicBezTo>
                    <a:pt x="5903" y="8938"/>
                    <a:pt x="5891" y="8936"/>
                    <a:pt x="5880" y="8936"/>
                  </a:cubicBezTo>
                  <a:close/>
                  <a:moveTo>
                    <a:pt x="6672" y="9193"/>
                  </a:moveTo>
                  <a:cubicBezTo>
                    <a:pt x="6627" y="9193"/>
                    <a:pt x="6585" y="9222"/>
                    <a:pt x="6571" y="9268"/>
                  </a:cubicBezTo>
                  <a:cubicBezTo>
                    <a:pt x="6555" y="9320"/>
                    <a:pt x="6586" y="9378"/>
                    <a:pt x="6642" y="9396"/>
                  </a:cubicBezTo>
                  <a:cubicBezTo>
                    <a:pt x="6706" y="9415"/>
                    <a:pt x="6774" y="9434"/>
                    <a:pt x="6841" y="9454"/>
                  </a:cubicBezTo>
                  <a:cubicBezTo>
                    <a:pt x="6851" y="9456"/>
                    <a:pt x="6861" y="9458"/>
                    <a:pt x="6870" y="9458"/>
                  </a:cubicBezTo>
                  <a:cubicBezTo>
                    <a:pt x="6915" y="9458"/>
                    <a:pt x="6957" y="9429"/>
                    <a:pt x="6971" y="9380"/>
                  </a:cubicBezTo>
                  <a:cubicBezTo>
                    <a:pt x="6984" y="9326"/>
                    <a:pt x="6953" y="9268"/>
                    <a:pt x="6897" y="9253"/>
                  </a:cubicBezTo>
                  <a:cubicBezTo>
                    <a:pt x="6832" y="9235"/>
                    <a:pt x="6764" y="9216"/>
                    <a:pt x="6700" y="9197"/>
                  </a:cubicBezTo>
                  <a:cubicBezTo>
                    <a:pt x="6691" y="9194"/>
                    <a:pt x="6681" y="9193"/>
                    <a:pt x="6672" y="9193"/>
                  </a:cubicBezTo>
                  <a:close/>
                  <a:moveTo>
                    <a:pt x="7474" y="9407"/>
                  </a:moveTo>
                  <a:cubicBezTo>
                    <a:pt x="7426" y="9407"/>
                    <a:pt x="7384" y="9440"/>
                    <a:pt x="7373" y="9487"/>
                  </a:cubicBezTo>
                  <a:cubicBezTo>
                    <a:pt x="7359" y="9543"/>
                    <a:pt x="7396" y="9601"/>
                    <a:pt x="7450" y="9612"/>
                  </a:cubicBezTo>
                  <a:cubicBezTo>
                    <a:pt x="7521" y="9628"/>
                    <a:pt x="7589" y="9645"/>
                    <a:pt x="7657" y="9659"/>
                  </a:cubicBezTo>
                  <a:cubicBezTo>
                    <a:pt x="7663" y="9661"/>
                    <a:pt x="7670" y="9661"/>
                    <a:pt x="7678" y="9661"/>
                  </a:cubicBezTo>
                  <a:cubicBezTo>
                    <a:pt x="7726" y="9661"/>
                    <a:pt x="7767" y="9628"/>
                    <a:pt x="7779" y="9579"/>
                  </a:cubicBezTo>
                  <a:cubicBezTo>
                    <a:pt x="7792" y="9523"/>
                    <a:pt x="7755" y="9467"/>
                    <a:pt x="7699" y="9456"/>
                  </a:cubicBezTo>
                  <a:cubicBezTo>
                    <a:pt x="7634" y="9442"/>
                    <a:pt x="7566" y="9427"/>
                    <a:pt x="7498" y="9409"/>
                  </a:cubicBezTo>
                  <a:cubicBezTo>
                    <a:pt x="7490" y="9407"/>
                    <a:pt x="7482" y="9407"/>
                    <a:pt x="7474" y="9407"/>
                  </a:cubicBezTo>
                  <a:close/>
                  <a:moveTo>
                    <a:pt x="8291" y="9576"/>
                  </a:moveTo>
                  <a:cubicBezTo>
                    <a:pt x="8241" y="9576"/>
                    <a:pt x="8195" y="9612"/>
                    <a:pt x="8188" y="9661"/>
                  </a:cubicBezTo>
                  <a:cubicBezTo>
                    <a:pt x="8178" y="9717"/>
                    <a:pt x="8217" y="9773"/>
                    <a:pt x="8271" y="9782"/>
                  </a:cubicBezTo>
                  <a:cubicBezTo>
                    <a:pt x="8339" y="9794"/>
                    <a:pt x="8407" y="9806"/>
                    <a:pt x="8478" y="9819"/>
                  </a:cubicBezTo>
                  <a:cubicBezTo>
                    <a:pt x="8482" y="9821"/>
                    <a:pt x="8490" y="9821"/>
                    <a:pt x="8493" y="9821"/>
                  </a:cubicBezTo>
                  <a:cubicBezTo>
                    <a:pt x="8546" y="9821"/>
                    <a:pt x="8588" y="9784"/>
                    <a:pt x="8596" y="9734"/>
                  </a:cubicBezTo>
                  <a:cubicBezTo>
                    <a:pt x="8606" y="9676"/>
                    <a:pt x="8567" y="9622"/>
                    <a:pt x="8511" y="9612"/>
                  </a:cubicBezTo>
                  <a:lnTo>
                    <a:pt x="8308" y="9577"/>
                  </a:lnTo>
                  <a:cubicBezTo>
                    <a:pt x="8302" y="9576"/>
                    <a:pt x="8296" y="9576"/>
                    <a:pt x="8291" y="9576"/>
                  </a:cubicBezTo>
                  <a:close/>
                  <a:moveTo>
                    <a:pt x="9109" y="9706"/>
                  </a:moveTo>
                  <a:cubicBezTo>
                    <a:pt x="9057" y="9706"/>
                    <a:pt x="9013" y="9743"/>
                    <a:pt x="9006" y="9796"/>
                  </a:cubicBezTo>
                  <a:cubicBezTo>
                    <a:pt x="9000" y="9854"/>
                    <a:pt x="9038" y="9908"/>
                    <a:pt x="9096" y="9916"/>
                  </a:cubicBezTo>
                  <a:cubicBezTo>
                    <a:pt x="9166" y="9925"/>
                    <a:pt x="9234" y="9935"/>
                    <a:pt x="9303" y="9945"/>
                  </a:cubicBezTo>
                  <a:lnTo>
                    <a:pt x="9319" y="9945"/>
                  </a:lnTo>
                  <a:cubicBezTo>
                    <a:pt x="9369" y="9945"/>
                    <a:pt x="9411" y="9908"/>
                    <a:pt x="9419" y="9852"/>
                  </a:cubicBezTo>
                  <a:cubicBezTo>
                    <a:pt x="9427" y="9796"/>
                    <a:pt x="9388" y="9744"/>
                    <a:pt x="9330" y="9736"/>
                  </a:cubicBezTo>
                  <a:cubicBezTo>
                    <a:pt x="9263" y="9726"/>
                    <a:pt x="9191" y="9717"/>
                    <a:pt x="9123" y="9707"/>
                  </a:cubicBezTo>
                  <a:cubicBezTo>
                    <a:pt x="9118" y="9706"/>
                    <a:pt x="9114" y="9706"/>
                    <a:pt x="9109" y="9706"/>
                  </a:cubicBezTo>
                  <a:close/>
                  <a:moveTo>
                    <a:pt x="9936" y="9812"/>
                  </a:moveTo>
                  <a:cubicBezTo>
                    <a:pt x="9885" y="9812"/>
                    <a:pt x="9842" y="9854"/>
                    <a:pt x="9835" y="9906"/>
                  </a:cubicBezTo>
                  <a:cubicBezTo>
                    <a:pt x="9827" y="9960"/>
                    <a:pt x="9869" y="10010"/>
                    <a:pt x="9927" y="10018"/>
                  </a:cubicBezTo>
                  <a:cubicBezTo>
                    <a:pt x="9997" y="10026"/>
                    <a:pt x="10064" y="10034"/>
                    <a:pt x="10134" y="10041"/>
                  </a:cubicBezTo>
                  <a:lnTo>
                    <a:pt x="10144" y="10041"/>
                  </a:lnTo>
                  <a:cubicBezTo>
                    <a:pt x="10198" y="10041"/>
                    <a:pt x="10240" y="9999"/>
                    <a:pt x="10248" y="9949"/>
                  </a:cubicBezTo>
                  <a:cubicBezTo>
                    <a:pt x="10252" y="9891"/>
                    <a:pt x="10211" y="9840"/>
                    <a:pt x="10153" y="9834"/>
                  </a:cubicBezTo>
                  <a:cubicBezTo>
                    <a:pt x="10086" y="9829"/>
                    <a:pt x="10016" y="9821"/>
                    <a:pt x="9949" y="9813"/>
                  </a:cubicBezTo>
                  <a:cubicBezTo>
                    <a:pt x="9944" y="9813"/>
                    <a:pt x="9940" y="9812"/>
                    <a:pt x="9936" y="9812"/>
                  </a:cubicBezTo>
                  <a:close/>
                  <a:moveTo>
                    <a:pt x="10765" y="9886"/>
                  </a:moveTo>
                  <a:cubicBezTo>
                    <a:pt x="10712" y="9886"/>
                    <a:pt x="10665" y="9928"/>
                    <a:pt x="10662" y="9983"/>
                  </a:cubicBezTo>
                  <a:cubicBezTo>
                    <a:pt x="10658" y="10037"/>
                    <a:pt x="10700" y="10090"/>
                    <a:pt x="10758" y="10093"/>
                  </a:cubicBezTo>
                  <a:cubicBezTo>
                    <a:pt x="10828" y="10101"/>
                    <a:pt x="10895" y="10105"/>
                    <a:pt x="10965" y="10111"/>
                  </a:cubicBezTo>
                  <a:lnTo>
                    <a:pt x="10973" y="10111"/>
                  </a:lnTo>
                  <a:cubicBezTo>
                    <a:pt x="11025" y="10111"/>
                    <a:pt x="11071" y="10070"/>
                    <a:pt x="11077" y="10012"/>
                  </a:cubicBezTo>
                  <a:cubicBezTo>
                    <a:pt x="11081" y="9954"/>
                    <a:pt x="11038" y="9906"/>
                    <a:pt x="10980" y="9900"/>
                  </a:cubicBezTo>
                  <a:cubicBezTo>
                    <a:pt x="10909" y="9896"/>
                    <a:pt x="10841" y="9891"/>
                    <a:pt x="10772" y="9887"/>
                  </a:cubicBezTo>
                  <a:cubicBezTo>
                    <a:pt x="10769" y="9887"/>
                    <a:pt x="10767" y="9886"/>
                    <a:pt x="10765" y="9886"/>
                  </a:cubicBezTo>
                  <a:close/>
                  <a:moveTo>
                    <a:pt x="11594" y="9944"/>
                  </a:moveTo>
                  <a:cubicBezTo>
                    <a:pt x="11541" y="9944"/>
                    <a:pt x="11494" y="9988"/>
                    <a:pt x="11491" y="10043"/>
                  </a:cubicBezTo>
                  <a:cubicBezTo>
                    <a:pt x="11489" y="10099"/>
                    <a:pt x="11533" y="10149"/>
                    <a:pt x="11591" y="10151"/>
                  </a:cubicBezTo>
                  <a:lnTo>
                    <a:pt x="11692" y="10157"/>
                  </a:lnTo>
                  <a:lnTo>
                    <a:pt x="11697" y="10157"/>
                  </a:lnTo>
                  <a:cubicBezTo>
                    <a:pt x="11749" y="10157"/>
                    <a:pt x="11796" y="10113"/>
                    <a:pt x="11802" y="10057"/>
                  </a:cubicBezTo>
                  <a:cubicBezTo>
                    <a:pt x="11804" y="10003"/>
                    <a:pt x="11759" y="9950"/>
                    <a:pt x="11701" y="9949"/>
                  </a:cubicBezTo>
                  <a:lnTo>
                    <a:pt x="11601" y="9945"/>
                  </a:lnTo>
                  <a:cubicBezTo>
                    <a:pt x="11598" y="9944"/>
                    <a:pt x="11596" y="9944"/>
                    <a:pt x="11594" y="99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userDrawn="1">
  <p:cSld name="MAIN_POIN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"/>
          <p:cNvSpPr/>
          <p:nvPr/>
        </p:nvSpPr>
        <p:spPr>
          <a:xfrm rot="-9994658">
            <a:off x="5974172" y="4716506"/>
            <a:ext cx="1309804" cy="818445"/>
          </a:xfrm>
          <a:custGeom>
            <a:avLst/>
            <a:gdLst/>
            <a:ahLst/>
            <a:cxnLst/>
            <a:rect l="l" t="t" r="r" b="b"/>
            <a:pathLst>
              <a:path w="14384" h="8988" extrusionOk="0">
                <a:moveTo>
                  <a:pt x="14270" y="0"/>
                </a:moveTo>
                <a:cubicBezTo>
                  <a:pt x="14222" y="0"/>
                  <a:pt x="14179" y="34"/>
                  <a:pt x="14167" y="81"/>
                </a:cubicBezTo>
                <a:cubicBezTo>
                  <a:pt x="14153" y="149"/>
                  <a:pt x="14140" y="217"/>
                  <a:pt x="14123" y="282"/>
                </a:cubicBezTo>
                <a:cubicBezTo>
                  <a:pt x="14107" y="338"/>
                  <a:pt x="14142" y="395"/>
                  <a:pt x="14196" y="408"/>
                </a:cubicBezTo>
                <a:cubicBezTo>
                  <a:pt x="14204" y="410"/>
                  <a:pt x="14213" y="410"/>
                  <a:pt x="14221" y="410"/>
                </a:cubicBezTo>
                <a:cubicBezTo>
                  <a:pt x="14269" y="410"/>
                  <a:pt x="14310" y="379"/>
                  <a:pt x="14322" y="333"/>
                </a:cubicBezTo>
                <a:cubicBezTo>
                  <a:pt x="14339" y="263"/>
                  <a:pt x="14356" y="195"/>
                  <a:pt x="14370" y="126"/>
                </a:cubicBezTo>
                <a:cubicBezTo>
                  <a:pt x="14383" y="70"/>
                  <a:pt x="14347" y="14"/>
                  <a:pt x="14291" y="2"/>
                </a:cubicBezTo>
                <a:cubicBezTo>
                  <a:pt x="14284" y="1"/>
                  <a:pt x="14277" y="0"/>
                  <a:pt x="14270" y="0"/>
                </a:cubicBezTo>
                <a:close/>
                <a:moveTo>
                  <a:pt x="14042" y="800"/>
                </a:moveTo>
                <a:cubicBezTo>
                  <a:pt x="13999" y="800"/>
                  <a:pt x="13958" y="827"/>
                  <a:pt x="13943" y="870"/>
                </a:cubicBezTo>
                <a:cubicBezTo>
                  <a:pt x="13920" y="932"/>
                  <a:pt x="13894" y="997"/>
                  <a:pt x="13871" y="1061"/>
                </a:cubicBezTo>
                <a:cubicBezTo>
                  <a:pt x="13850" y="1113"/>
                  <a:pt x="13875" y="1173"/>
                  <a:pt x="13929" y="1195"/>
                </a:cubicBezTo>
                <a:cubicBezTo>
                  <a:pt x="13941" y="1200"/>
                  <a:pt x="13954" y="1202"/>
                  <a:pt x="13968" y="1202"/>
                </a:cubicBezTo>
                <a:cubicBezTo>
                  <a:pt x="14009" y="1202"/>
                  <a:pt x="14047" y="1179"/>
                  <a:pt x="14065" y="1137"/>
                </a:cubicBezTo>
                <a:cubicBezTo>
                  <a:pt x="14092" y="1073"/>
                  <a:pt x="14115" y="1007"/>
                  <a:pt x="14140" y="939"/>
                </a:cubicBezTo>
                <a:cubicBezTo>
                  <a:pt x="14157" y="887"/>
                  <a:pt x="14130" y="825"/>
                  <a:pt x="14076" y="806"/>
                </a:cubicBezTo>
                <a:cubicBezTo>
                  <a:pt x="14065" y="802"/>
                  <a:pt x="14053" y="800"/>
                  <a:pt x="14042" y="800"/>
                </a:cubicBezTo>
                <a:close/>
                <a:moveTo>
                  <a:pt x="13709" y="1562"/>
                </a:moveTo>
                <a:cubicBezTo>
                  <a:pt x="13671" y="1562"/>
                  <a:pt x="13633" y="1582"/>
                  <a:pt x="13614" y="1618"/>
                </a:cubicBezTo>
                <a:cubicBezTo>
                  <a:pt x="13583" y="1680"/>
                  <a:pt x="13552" y="1739"/>
                  <a:pt x="13518" y="1799"/>
                </a:cubicBezTo>
                <a:cubicBezTo>
                  <a:pt x="13493" y="1850"/>
                  <a:pt x="13508" y="1913"/>
                  <a:pt x="13560" y="1942"/>
                </a:cubicBezTo>
                <a:cubicBezTo>
                  <a:pt x="13576" y="1950"/>
                  <a:pt x="13593" y="1954"/>
                  <a:pt x="13610" y="1954"/>
                </a:cubicBezTo>
                <a:cubicBezTo>
                  <a:pt x="13647" y="1954"/>
                  <a:pt x="13682" y="1935"/>
                  <a:pt x="13701" y="1898"/>
                </a:cubicBezTo>
                <a:cubicBezTo>
                  <a:pt x="13736" y="1838"/>
                  <a:pt x="13769" y="1776"/>
                  <a:pt x="13800" y="1712"/>
                </a:cubicBezTo>
                <a:cubicBezTo>
                  <a:pt x="13825" y="1662"/>
                  <a:pt x="13806" y="1598"/>
                  <a:pt x="13755" y="1573"/>
                </a:cubicBezTo>
                <a:cubicBezTo>
                  <a:pt x="13741" y="1566"/>
                  <a:pt x="13724" y="1562"/>
                  <a:pt x="13709" y="1562"/>
                </a:cubicBezTo>
                <a:close/>
                <a:moveTo>
                  <a:pt x="6028" y="1943"/>
                </a:moveTo>
                <a:cubicBezTo>
                  <a:pt x="5979" y="1943"/>
                  <a:pt x="5934" y="1979"/>
                  <a:pt x="5927" y="2031"/>
                </a:cubicBezTo>
                <a:cubicBezTo>
                  <a:pt x="5918" y="2089"/>
                  <a:pt x="5956" y="2143"/>
                  <a:pt x="6014" y="2149"/>
                </a:cubicBezTo>
                <a:cubicBezTo>
                  <a:pt x="6076" y="2159"/>
                  <a:pt x="6142" y="2174"/>
                  <a:pt x="6204" y="2192"/>
                </a:cubicBezTo>
                <a:cubicBezTo>
                  <a:pt x="6211" y="2194"/>
                  <a:pt x="6221" y="2195"/>
                  <a:pt x="6231" y="2195"/>
                </a:cubicBezTo>
                <a:cubicBezTo>
                  <a:pt x="6277" y="2195"/>
                  <a:pt x="6320" y="2165"/>
                  <a:pt x="6331" y="2118"/>
                </a:cubicBezTo>
                <a:cubicBezTo>
                  <a:pt x="6347" y="2062"/>
                  <a:pt x="6316" y="2004"/>
                  <a:pt x="6260" y="1991"/>
                </a:cubicBezTo>
                <a:cubicBezTo>
                  <a:pt x="6190" y="1971"/>
                  <a:pt x="6117" y="1954"/>
                  <a:pt x="6045" y="1944"/>
                </a:cubicBezTo>
                <a:cubicBezTo>
                  <a:pt x="6040" y="1943"/>
                  <a:pt x="6034" y="1943"/>
                  <a:pt x="6028" y="1943"/>
                </a:cubicBezTo>
                <a:close/>
                <a:moveTo>
                  <a:pt x="5406" y="1972"/>
                </a:moveTo>
                <a:cubicBezTo>
                  <a:pt x="5398" y="1972"/>
                  <a:pt x="5389" y="1973"/>
                  <a:pt x="5381" y="1975"/>
                </a:cubicBezTo>
                <a:cubicBezTo>
                  <a:pt x="5311" y="1995"/>
                  <a:pt x="5238" y="2020"/>
                  <a:pt x="5170" y="2049"/>
                </a:cubicBezTo>
                <a:cubicBezTo>
                  <a:pt x="5118" y="2072"/>
                  <a:pt x="5093" y="2134"/>
                  <a:pt x="5114" y="2186"/>
                </a:cubicBezTo>
                <a:cubicBezTo>
                  <a:pt x="5131" y="2224"/>
                  <a:pt x="5170" y="2250"/>
                  <a:pt x="5211" y="2250"/>
                </a:cubicBezTo>
                <a:cubicBezTo>
                  <a:pt x="5226" y="2250"/>
                  <a:pt x="5241" y="2246"/>
                  <a:pt x="5253" y="2242"/>
                </a:cubicBezTo>
                <a:cubicBezTo>
                  <a:pt x="5311" y="2215"/>
                  <a:pt x="5371" y="2195"/>
                  <a:pt x="5433" y="2178"/>
                </a:cubicBezTo>
                <a:cubicBezTo>
                  <a:pt x="5489" y="2165"/>
                  <a:pt x="5524" y="2107"/>
                  <a:pt x="5508" y="2051"/>
                </a:cubicBezTo>
                <a:cubicBezTo>
                  <a:pt x="5497" y="2003"/>
                  <a:pt x="5453" y="1972"/>
                  <a:pt x="5406" y="1972"/>
                </a:cubicBezTo>
                <a:close/>
                <a:moveTo>
                  <a:pt x="6797" y="2246"/>
                </a:moveTo>
                <a:cubicBezTo>
                  <a:pt x="6763" y="2246"/>
                  <a:pt x="6731" y="2262"/>
                  <a:pt x="6712" y="2292"/>
                </a:cubicBezTo>
                <a:cubicBezTo>
                  <a:pt x="6677" y="2340"/>
                  <a:pt x="6691" y="2406"/>
                  <a:pt x="6739" y="2437"/>
                </a:cubicBezTo>
                <a:cubicBezTo>
                  <a:pt x="6791" y="2476"/>
                  <a:pt x="6845" y="2514"/>
                  <a:pt x="6894" y="2559"/>
                </a:cubicBezTo>
                <a:cubicBezTo>
                  <a:pt x="6913" y="2574"/>
                  <a:pt x="6936" y="2582"/>
                  <a:pt x="6961" y="2582"/>
                </a:cubicBezTo>
                <a:cubicBezTo>
                  <a:pt x="6990" y="2582"/>
                  <a:pt x="7019" y="2570"/>
                  <a:pt x="7040" y="2545"/>
                </a:cubicBezTo>
                <a:cubicBezTo>
                  <a:pt x="7079" y="2503"/>
                  <a:pt x="7073" y="2437"/>
                  <a:pt x="7031" y="2398"/>
                </a:cubicBezTo>
                <a:cubicBezTo>
                  <a:pt x="6975" y="2352"/>
                  <a:pt x="6917" y="2308"/>
                  <a:pt x="6857" y="2265"/>
                </a:cubicBezTo>
                <a:cubicBezTo>
                  <a:pt x="6838" y="2252"/>
                  <a:pt x="6817" y="2246"/>
                  <a:pt x="6797" y="2246"/>
                </a:cubicBezTo>
                <a:close/>
                <a:moveTo>
                  <a:pt x="13280" y="2278"/>
                </a:moveTo>
                <a:cubicBezTo>
                  <a:pt x="13247" y="2278"/>
                  <a:pt x="13216" y="2294"/>
                  <a:pt x="13197" y="2323"/>
                </a:cubicBezTo>
                <a:cubicBezTo>
                  <a:pt x="13158" y="2379"/>
                  <a:pt x="13120" y="2435"/>
                  <a:pt x="13079" y="2491"/>
                </a:cubicBezTo>
                <a:cubicBezTo>
                  <a:pt x="13044" y="2536"/>
                  <a:pt x="13058" y="2601"/>
                  <a:pt x="13102" y="2636"/>
                </a:cubicBezTo>
                <a:cubicBezTo>
                  <a:pt x="13120" y="2648"/>
                  <a:pt x="13141" y="2655"/>
                  <a:pt x="13164" y="2655"/>
                </a:cubicBezTo>
                <a:cubicBezTo>
                  <a:pt x="13195" y="2655"/>
                  <a:pt x="13226" y="2640"/>
                  <a:pt x="13247" y="2613"/>
                </a:cubicBezTo>
                <a:cubicBezTo>
                  <a:pt x="13290" y="2559"/>
                  <a:pt x="13330" y="2501"/>
                  <a:pt x="13369" y="2443"/>
                </a:cubicBezTo>
                <a:cubicBezTo>
                  <a:pt x="13402" y="2395"/>
                  <a:pt x="13390" y="2329"/>
                  <a:pt x="13342" y="2298"/>
                </a:cubicBezTo>
                <a:cubicBezTo>
                  <a:pt x="13323" y="2284"/>
                  <a:pt x="13301" y="2278"/>
                  <a:pt x="13280" y="2278"/>
                </a:cubicBezTo>
                <a:close/>
                <a:moveTo>
                  <a:pt x="4709" y="2407"/>
                </a:moveTo>
                <a:cubicBezTo>
                  <a:pt x="4681" y="2407"/>
                  <a:pt x="4653" y="2419"/>
                  <a:pt x="4631" y="2443"/>
                </a:cubicBezTo>
                <a:cubicBezTo>
                  <a:pt x="4583" y="2495"/>
                  <a:pt x="4538" y="2553"/>
                  <a:pt x="4496" y="2617"/>
                </a:cubicBezTo>
                <a:cubicBezTo>
                  <a:pt x="4465" y="2665"/>
                  <a:pt x="4478" y="2729"/>
                  <a:pt x="4526" y="2762"/>
                </a:cubicBezTo>
                <a:cubicBezTo>
                  <a:pt x="4542" y="2773"/>
                  <a:pt x="4565" y="2777"/>
                  <a:pt x="4583" y="2777"/>
                </a:cubicBezTo>
                <a:cubicBezTo>
                  <a:pt x="4617" y="2777"/>
                  <a:pt x="4652" y="2762"/>
                  <a:pt x="4671" y="2735"/>
                </a:cubicBezTo>
                <a:cubicBezTo>
                  <a:pt x="4706" y="2679"/>
                  <a:pt x="4745" y="2628"/>
                  <a:pt x="4789" y="2580"/>
                </a:cubicBezTo>
                <a:cubicBezTo>
                  <a:pt x="4824" y="2536"/>
                  <a:pt x="4822" y="2472"/>
                  <a:pt x="4780" y="2433"/>
                </a:cubicBezTo>
                <a:cubicBezTo>
                  <a:pt x="4759" y="2416"/>
                  <a:pt x="4734" y="2407"/>
                  <a:pt x="4709" y="2407"/>
                </a:cubicBezTo>
                <a:close/>
                <a:moveTo>
                  <a:pt x="7355" y="2856"/>
                </a:moveTo>
                <a:cubicBezTo>
                  <a:pt x="7338" y="2856"/>
                  <a:pt x="7320" y="2860"/>
                  <a:pt x="7303" y="2870"/>
                </a:cubicBezTo>
                <a:cubicBezTo>
                  <a:pt x="7253" y="2899"/>
                  <a:pt x="7236" y="2961"/>
                  <a:pt x="7265" y="3013"/>
                </a:cubicBezTo>
                <a:cubicBezTo>
                  <a:pt x="7296" y="3067"/>
                  <a:pt x="7328" y="3129"/>
                  <a:pt x="7353" y="3189"/>
                </a:cubicBezTo>
                <a:cubicBezTo>
                  <a:pt x="7371" y="3227"/>
                  <a:pt x="7410" y="3249"/>
                  <a:pt x="7448" y="3249"/>
                </a:cubicBezTo>
                <a:cubicBezTo>
                  <a:pt x="7460" y="3249"/>
                  <a:pt x="7475" y="3247"/>
                  <a:pt x="7491" y="3241"/>
                </a:cubicBezTo>
                <a:cubicBezTo>
                  <a:pt x="7545" y="3218"/>
                  <a:pt x="7570" y="3156"/>
                  <a:pt x="7545" y="3104"/>
                </a:cubicBezTo>
                <a:cubicBezTo>
                  <a:pt x="7516" y="3036"/>
                  <a:pt x="7481" y="2970"/>
                  <a:pt x="7446" y="2909"/>
                </a:cubicBezTo>
                <a:cubicBezTo>
                  <a:pt x="7427" y="2875"/>
                  <a:pt x="7392" y="2856"/>
                  <a:pt x="7355" y="2856"/>
                </a:cubicBezTo>
                <a:close/>
                <a:moveTo>
                  <a:pt x="12774" y="2935"/>
                </a:moveTo>
                <a:cubicBezTo>
                  <a:pt x="12745" y="2935"/>
                  <a:pt x="12716" y="2947"/>
                  <a:pt x="12695" y="2970"/>
                </a:cubicBezTo>
                <a:cubicBezTo>
                  <a:pt x="12652" y="3024"/>
                  <a:pt x="12606" y="3075"/>
                  <a:pt x="12559" y="3125"/>
                </a:cubicBezTo>
                <a:cubicBezTo>
                  <a:pt x="12521" y="3169"/>
                  <a:pt x="12523" y="3235"/>
                  <a:pt x="12567" y="3274"/>
                </a:cubicBezTo>
                <a:cubicBezTo>
                  <a:pt x="12586" y="3289"/>
                  <a:pt x="12613" y="3299"/>
                  <a:pt x="12637" y="3299"/>
                </a:cubicBezTo>
                <a:cubicBezTo>
                  <a:pt x="12666" y="3299"/>
                  <a:pt x="12695" y="3287"/>
                  <a:pt x="12712" y="3266"/>
                </a:cubicBezTo>
                <a:cubicBezTo>
                  <a:pt x="12760" y="3216"/>
                  <a:pt x="12807" y="3162"/>
                  <a:pt x="12851" y="3109"/>
                </a:cubicBezTo>
                <a:cubicBezTo>
                  <a:pt x="12890" y="3065"/>
                  <a:pt x="12886" y="2999"/>
                  <a:pt x="12841" y="2961"/>
                </a:cubicBezTo>
                <a:cubicBezTo>
                  <a:pt x="12822" y="2943"/>
                  <a:pt x="12798" y="2935"/>
                  <a:pt x="12774" y="2935"/>
                </a:cubicBezTo>
                <a:close/>
                <a:moveTo>
                  <a:pt x="4332" y="3137"/>
                </a:moveTo>
                <a:cubicBezTo>
                  <a:pt x="4286" y="3137"/>
                  <a:pt x="4246" y="3169"/>
                  <a:pt x="4233" y="3216"/>
                </a:cubicBezTo>
                <a:cubicBezTo>
                  <a:pt x="4213" y="3285"/>
                  <a:pt x="4200" y="3357"/>
                  <a:pt x="4190" y="3430"/>
                </a:cubicBezTo>
                <a:cubicBezTo>
                  <a:pt x="4181" y="3488"/>
                  <a:pt x="4219" y="3540"/>
                  <a:pt x="4277" y="3548"/>
                </a:cubicBezTo>
                <a:lnTo>
                  <a:pt x="4291" y="3548"/>
                </a:lnTo>
                <a:cubicBezTo>
                  <a:pt x="4341" y="3548"/>
                  <a:pt x="4387" y="3511"/>
                  <a:pt x="4395" y="3459"/>
                </a:cubicBezTo>
                <a:cubicBezTo>
                  <a:pt x="4405" y="3394"/>
                  <a:pt x="4416" y="3328"/>
                  <a:pt x="4434" y="3266"/>
                </a:cubicBezTo>
                <a:cubicBezTo>
                  <a:pt x="4449" y="3210"/>
                  <a:pt x="4414" y="3154"/>
                  <a:pt x="4358" y="3140"/>
                </a:cubicBezTo>
                <a:cubicBezTo>
                  <a:pt x="4349" y="3138"/>
                  <a:pt x="4340" y="3137"/>
                  <a:pt x="4332" y="3137"/>
                </a:cubicBezTo>
                <a:close/>
                <a:moveTo>
                  <a:pt x="12201" y="3538"/>
                </a:moveTo>
                <a:cubicBezTo>
                  <a:pt x="12175" y="3538"/>
                  <a:pt x="12149" y="3547"/>
                  <a:pt x="12128" y="3565"/>
                </a:cubicBezTo>
                <a:lnTo>
                  <a:pt x="11978" y="3703"/>
                </a:lnTo>
                <a:cubicBezTo>
                  <a:pt x="11935" y="3741"/>
                  <a:pt x="11931" y="3807"/>
                  <a:pt x="11970" y="3850"/>
                </a:cubicBezTo>
                <a:cubicBezTo>
                  <a:pt x="11989" y="3873"/>
                  <a:pt x="12018" y="3884"/>
                  <a:pt x="12047" y="3884"/>
                </a:cubicBezTo>
                <a:cubicBezTo>
                  <a:pt x="12070" y="3884"/>
                  <a:pt x="12095" y="3875"/>
                  <a:pt x="12117" y="3859"/>
                </a:cubicBezTo>
                <a:cubicBezTo>
                  <a:pt x="12167" y="3815"/>
                  <a:pt x="12221" y="3766"/>
                  <a:pt x="12271" y="3718"/>
                </a:cubicBezTo>
                <a:cubicBezTo>
                  <a:pt x="12312" y="3680"/>
                  <a:pt x="12316" y="3610"/>
                  <a:pt x="12277" y="3569"/>
                </a:cubicBezTo>
                <a:cubicBezTo>
                  <a:pt x="12257" y="3548"/>
                  <a:pt x="12229" y="3538"/>
                  <a:pt x="12201" y="3538"/>
                </a:cubicBezTo>
                <a:close/>
                <a:moveTo>
                  <a:pt x="7619" y="3639"/>
                </a:moveTo>
                <a:cubicBezTo>
                  <a:pt x="7614" y="3639"/>
                  <a:pt x="7608" y="3640"/>
                  <a:pt x="7603" y="3641"/>
                </a:cubicBezTo>
                <a:cubicBezTo>
                  <a:pt x="7547" y="3651"/>
                  <a:pt x="7506" y="3701"/>
                  <a:pt x="7516" y="3759"/>
                </a:cubicBezTo>
                <a:cubicBezTo>
                  <a:pt x="7525" y="3824"/>
                  <a:pt x="7533" y="3888"/>
                  <a:pt x="7537" y="3956"/>
                </a:cubicBezTo>
                <a:cubicBezTo>
                  <a:pt x="7543" y="4012"/>
                  <a:pt x="7587" y="4052"/>
                  <a:pt x="7641" y="4052"/>
                </a:cubicBezTo>
                <a:lnTo>
                  <a:pt x="7649" y="4052"/>
                </a:lnTo>
                <a:cubicBezTo>
                  <a:pt x="7707" y="4049"/>
                  <a:pt x="7750" y="4000"/>
                  <a:pt x="7746" y="3942"/>
                </a:cubicBezTo>
                <a:cubicBezTo>
                  <a:pt x="7740" y="3869"/>
                  <a:pt x="7730" y="3797"/>
                  <a:pt x="7721" y="3728"/>
                </a:cubicBezTo>
                <a:cubicBezTo>
                  <a:pt x="7712" y="3677"/>
                  <a:pt x="7669" y="3639"/>
                  <a:pt x="7619" y="3639"/>
                </a:cubicBezTo>
                <a:close/>
                <a:moveTo>
                  <a:pt x="4303" y="3962"/>
                </a:moveTo>
                <a:cubicBezTo>
                  <a:pt x="4297" y="3962"/>
                  <a:pt x="4291" y="3963"/>
                  <a:pt x="4285" y="3964"/>
                </a:cubicBezTo>
                <a:cubicBezTo>
                  <a:pt x="4227" y="3973"/>
                  <a:pt x="4190" y="4029"/>
                  <a:pt x="4200" y="4085"/>
                </a:cubicBezTo>
                <a:cubicBezTo>
                  <a:pt x="4213" y="4157"/>
                  <a:pt x="4231" y="4230"/>
                  <a:pt x="4252" y="4300"/>
                </a:cubicBezTo>
                <a:cubicBezTo>
                  <a:pt x="4268" y="4342"/>
                  <a:pt x="4308" y="4371"/>
                  <a:pt x="4353" y="4371"/>
                </a:cubicBezTo>
                <a:cubicBezTo>
                  <a:pt x="4362" y="4371"/>
                  <a:pt x="4372" y="4371"/>
                  <a:pt x="4383" y="4369"/>
                </a:cubicBezTo>
                <a:cubicBezTo>
                  <a:pt x="4436" y="4352"/>
                  <a:pt x="4468" y="4294"/>
                  <a:pt x="4451" y="4240"/>
                </a:cubicBezTo>
                <a:cubicBezTo>
                  <a:pt x="4432" y="4176"/>
                  <a:pt x="4416" y="4114"/>
                  <a:pt x="4405" y="4049"/>
                </a:cubicBezTo>
                <a:cubicBezTo>
                  <a:pt x="4396" y="3997"/>
                  <a:pt x="4352" y="3962"/>
                  <a:pt x="4303" y="3962"/>
                </a:cubicBezTo>
                <a:close/>
                <a:moveTo>
                  <a:pt x="11564" y="4074"/>
                </a:moveTo>
                <a:cubicBezTo>
                  <a:pt x="11542" y="4074"/>
                  <a:pt x="11520" y="4082"/>
                  <a:pt x="11500" y="4097"/>
                </a:cubicBezTo>
                <a:cubicBezTo>
                  <a:pt x="11446" y="4137"/>
                  <a:pt x="11392" y="4178"/>
                  <a:pt x="11338" y="4221"/>
                </a:cubicBezTo>
                <a:cubicBezTo>
                  <a:pt x="11292" y="4253"/>
                  <a:pt x="11282" y="4319"/>
                  <a:pt x="11315" y="4365"/>
                </a:cubicBezTo>
                <a:cubicBezTo>
                  <a:pt x="11338" y="4394"/>
                  <a:pt x="11369" y="4408"/>
                  <a:pt x="11400" y="4408"/>
                </a:cubicBezTo>
                <a:cubicBezTo>
                  <a:pt x="11421" y="4408"/>
                  <a:pt x="11442" y="4400"/>
                  <a:pt x="11458" y="4387"/>
                </a:cubicBezTo>
                <a:cubicBezTo>
                  <a:pt x="11516" y="4346"/>
                  <a:pt x="11572" y="4304"/>
                  <a:pt x="11628" y="4261"/>
                </a:cubicBezTo>
                <a:cubicBezTo>
                  <a:pt x="11672" y="4226"/>
                  <a:pt x="11682" y="4163"/>
                  <a:pt x="11645" y="4116"/>
                </a:cubicBezTo>
                <a:cubicBezTo>
                  <a:pt x="11626" y="4089"/>
                  <a:pt x="11595" y="4074"/>
                  <a:pt x="11564" y="4074"/>
                </a:cubicBezTo>
                <a:close/>
                <a:moveTo>
                  <a:pt x="10886" y="4551"/>
                </a:moveTo>
                <a:cubicBezTo>
                  <a:pt x="10867" y="4551"/>
                  <a:pt x="10847" y="4557"/>
                  <a:pt x="10830" y="4568"/>
                </a:cubicBezTo>
                <a:lnTo>
                  <a:pt x="10656" y="4677"/>
                </a:lnTo>
                <a:cubicBezTo>
                  <a:pt x="10606" y="4706"/>
                  <a:pt x="10590" y="4771"/>
                  <a:pt x="10619" y="4820"/>
                </a:cubicBezTo>
                <a:cubicBezTo>
                  <a:pt x="10638" y="4852"/>
                  <a:pt x="10673" y="4870"/>
                  <a:pt x="10710" y="4870"/>
                </a:cubicBezTo>
                <a:cubicBezTo>
                  <a:pt x="10725" y="4870"/>
                  <a:pt x="10745" y="4864"/>
                  <a:pt x="10762" y="4852"/>
                </a:cubicBezTo>
                <a:cubicBezTo>
                  <a:pt x="10822" y="4816"/>
                  <a:pt x="10880" y="4781"/>
                  <a:pt x="10942" y="4742"/>
                </a:cubicBezTo>
                <a:cubicBezTo>
                  <a:pt x="10990" y="4713"/>
                  <a:pt x="11004" y="4648"/>
                  <a:pt x="10973" y="4599"/>
                </a:cubicBezTo>
                <a:cubicBezTo>
                  <a:pt x="10954" y="4568"/>
                  <a:pt x="10921" y="4551"/>
                  <a:pt x="10886" y="4551"/>
                </a:cubicBezTo>
                <a:close/>
                <a:moveTo>
                  <a:pt x="7613" y="4466"/>
                </a:moveTo>
                <a:cubicBezTo>
                  <a:pt x="7563" y="4466"/>
                  <a:pt x="7521" y="4503"/>
                  <a:pt x="7512" y="4555"/>
                </a:cubicBezTo>
                <a:cubicBezTo>
                  <a:pt x="7502" y="4621"/>
                  <a:pt x="7487" y="4686"/>
                  <a:pt x="7473" y="4752"/>
                </a:cubicBezTo>
                <a:cubicBezTo>
                  <a:pt x="7460" y="4806"/>
                  <a:pt x="7495" y="4864"/>
                  <a:pt x="7551" y="4878"/>
                </a:cubicBezTo>
                <a:cubicBezTo>
                  <a:pt x="7556" y="4879"/>
                  <a:pt x="7566" y="4879"/>
                  <a:pt x="7574" y="4879"/>
                </a:cubicBezTo>
                <a:cubicBezTo>
                  <a:pt x="7622" y="4879"/>
                  <a:pt x="7663" y="4849"/>
                  <a:pt x="7674" y="4800"/>
                </a:cubicBezTo>
                <a:cubicBezTo>
                  <a:pt x="7692" y="4729"/>
                  <a:pt x="7705" y="4657"/>
                  <a:pt x="7717" y="4588"/>
                </a:cubicBezTo>
                <a:cubicBezTo>
                  <a:pt x="7726" y="4532"/>
                  <a:pt x="7684" y="4478"/>
                  <a:pt x="7630" y="4468"/>
                </a:cubicBezTo>
                <a:cubicBezTo>
                  <a:pt x="7624" y="4467"/>
                  <a:pt x="7618" y="4466"/>
                  <a:pt x="7613" y="4466"/>
                </a:cubicBezTo>
                <a:close/>
                <a:moveTo>
                  <a:pt x="4628" y="4720"/>
                </a:moveTo>
                <a:cubicBezTo>
                  <a:pt x="4608" y="4720"/>
                  <a:pt x="4587" y="4726"/>
                  <a:pt x="4569" y="4738"/>
                </a:cubicBezTo>
                <a:cubicBezTo>
                  <a:pt x="4523" y="4773"/>
                  <a:pt x="4511" y="4839"/>
                  <a:pt x="4546" y="4883"/>
                </a:cubicBezTo>
                <a:cubicBezTo>
                  <a:pt x="4586" y="4941"/>
                  <a:pt x="4629" y="4999"/>
                  <a:pt x="4677" y="5055"/>
                </a:cubicBezTo>
                <a:cubicBezTo>
                  <a:pt x="4700" y="5080"/>
                  <a:pt x="4727" y="5092"/>
                  <a:pt x="4758" y="5092"/>
                </a:cubicBezTo>
                <a:cubicBezTo>
                  <a:pt x="4782" y="5092"/>
                  <a:pt x="4807" y="5084"/>
                  <a:pt x="4822" y="5067"/>
                </a:cubicBezTo>
                <a:cubicBezTo>
                  <a:pt x="4867" y="5028"/>
                  <a:pt x="4870" y="4965"/>
                  <a:pt x="4836" y="4920"/>
                </a:cubicBezTo>
                <a:cubicBezTo>
                  <a:pt x="4793" y="4870"/>
                  <a:pt x="4753" y="4816"/>
                  <a:pt x="4714" y="4764"/>
                </a:cubicBezTo>
                <a:cubicBezTo>
                  <a:pt x="4694" y="4735"/>
                  <a:pt x="4661" y="4720"/>
                  <a:pt x="4628" y="4720"/>
                </a:cubicBezTo>
                <a:close/>
                <a:moveTo>
                  <a:pt x="10163" y="4964"/>
                </a:moveTo>
                <a:cubicBezTo>
                  <a:pt x="10147" y="4964"/>
                  <a:pt x="10130" y="4968"/>
                  <a:pt x="10115" y="4976"/>
                </a:cubicBezTo>
                <a:cubicBezTo>
                  <a:pt x="10055" y="5007"/>
                  <a:pt x="9995" y="5038"/>
                  <a:pt x="9931" y="5067"/>
                </a:cubicBezTo>
                <a:cubicBezTo>
                  <a:pt x="9881" y="5094"/>
                  <a:pt x="9860" y="5158"/>
                  <a:pt x="9883" y="5208"/>
                </a:cubicBezTo>
                <a:cubicBezTo>
                  <a:pt x="9902" y="5245"/>
                  <a:pt x="9939" y="5266"/>
                  <a:pt x="9978" y="5266"/>
                </a:cubicBezTo>
                <a:cubicBezTo>
                  <a:pt x="9991" y="5266"/>
                  <a:pt x="10007" y="5260"/>
                  <a:pt x="10020" y="5256"/>
                </a:cubicBezTo>
                <a:lnTo>
                  <a:pt x="10210" y="5162"/>
                </a:lnTo>
                <a:cubicBezTo>
                  <a:pt x="10262" y="5135"/>
                  <a:pt x="10281" y="5073"/>
                  <a:pt x="10256" y="5022"/>
                </a:cubicBezTo>
                <a:cubicBezTo>
                  <a:pt x="10237" y="4985"/>
                  <a:pt x="10200" y="4964"/>
                  <a:pt x="10163" y="4964"/>
                </a:cubicBezTo>
                <a:close/>
                <a:moveTo>
                  <a:pt x="9403" y="5309"/>
                </a:moveTo>
                <a:cubicBezTo>
                  <a:pt x="9391" y="5309"/>
                  <a:pt x="9378" y="5311"/>
                  <a:pt x="9365" y="5316"/>
                </a:cubicBezTo>
                <a:cubicBezTo>
                  <a:pt x="9303" y="5343"/>
                  <a:pt x="9241" y="5366"/>
                  <a:pt x="9176" y="5392"/>
                </a:cubicBezTo>
                <a:cubicBezTo>
                  <a:pt x="9122" y="5413"/>
                  <a:pt x="9096" y="5473"/>
                  <a:pt x="9116" y="5527"/>
                </a:cubicBezTo>
                <a:cubicBezTo>
                  <a:pt x="9129" y="5567"/>
                  <a:pt x="9170" y="5594"/>
                  <a:pt x="9212" y="5594"/>
                </a:cubicBezTo>
                <a:cubicBezTo>
                  <a:pt x="9224" y="5594"/>
                  <a:pt x="9236" y="5593"/>
                  <a:pt x="9247" y="5587"/>
                </a:cubicBezTo>
                <a:cubicBezTo>
                  <a:pt x="9313" y="5564"/>
                  <a:pt x="9379" y="5536"/>
                  <a:pt x="9444" y="5509"/>
                </a:cubicBezTo>
                <a:cubicBezTo>
                  <a:pt x="9496" y="5488"/>
                  <a:pt x="9524" y="5428"/>
                  <a:pt x="9502" y="5374"/>
                </a:cubicBezTo>
                <a:cubicBezTo>
                  <a:pt x="9484" y="5334"/>
                  <a:pt x="9445" y="5309"/>
                  <a:pt x="9403" y="5309"/>
                </a:cubicBezTo>
                <a:close/>
                <a:moveTo>
                  <a:pt x="5221" y="5302"/>
                </a:moveTo>
                <a:cubicBezTo>
                  <a:pt x="5189" y="5302"/>
                  <a:pt x="5157" y="5317"/>
                  <a:pt x="5137" y="5345"/>
                </a:cubicBezTo>
                <a:cubicBezTo>
                  <a:pt x="5102" y="5392"/>
                  <a:pt x="5114" y="5457"/>
                  <a:pt x="5160" y="5490"/>
                </a:cubicBezTo>
                <a:cubicBezTo>
                  <a:pt x="5218" y="5531"/>
                  <a:pt x="5278" y="5573"/>
                  <a:pt x="5342" y="5608"/>
                </a:cubicBezTo>
                <a:cubicBezTo>
                  <a:pt x="5359" y="5618"/>
                  <a:pt x="5379" y="5623"/>
                  <a:pt x="5396" y="5623"/>
                </a:cubicBezTo>
                <a:cubicBezTo>
                  <a:pt x="5431" y="5623"/>
                  <a:pt x="5466" y="5604"/>
                  <a:pt x="5487" y="5573"/>
                </a:cubicBezTo>
                <a:cubicBezTo>
                  <a:pt x="5516" y="5525"/>
                  <a:pt x="5498" y="5459"/>
                  <a:pt x="5450" y="5430"/>
                </a:cubicBezTo>
                <a:cubicBezTo>
                  <a:pt x="5392" y="5395"/>
                  <a:pt x="5334" y="5361"/>
                  <a:pt x="5282" y="5322"/>
                </a:cubicBezTo>
                <a:cubicBezTo>
                  <a:pt x="5264" y="5308"/>
                  <a:pt x="5242" y="5302"/>
                  <a:pt x="5221" y="5302"/>
                </a:cubicBezTo>
                <a:close/>
                <a:moveTo>
                  <a:pt x="7371" y="5261"/>
                </a:moveTo>
                <a:cubicBezTo>
                  <a:pt x="7331" y="5261"/>
                  <a:pt x="7295" y="5283"/>
                  <a:pt x="7276" y="5322"/>
                </a:cubicBezTo>
                <a:cubicBezTo>
                  <a:pt x="7247" y="5382"/>
                  <a:pt x="7218" y="5442"/>
                  <a:pt x="7187" y="5502"/>
                </a:cubicBezTo>
                <a:cubicBezTo>
                  <a:pt x="7160" y="5554"/>
                  <a:pt x="7180" y="5616"/>
                  <a:pt x="7232" y="5643"/>
                </a:cubicBezTo>
                <a:cubicBezTo>
                  <a:pt x="7245" y="5650"/>
                  <a:pt x="7263" y="5654"/>
                  <a:pt x="7280" y="5654"/>
                </a:cubicBezTo>
                <a:cubicBezTo>
                  <a:pt x="7315" y="5654"/>
                  <a:pt x="7352" y="5635"/>
                  <a:pt x="7371" y="5602"/>
                </a:cubicBezTo>
                <a:cubicBezTo>
                  <a:pt x="7406" y="5536"/>
                  <a:pt x="7437" y="5473"/>
                  <a:pt x="7466" y="5409"/>
                </a:cubicBezTo>
                <a:cubicBezTo>
                  <a:pt x="7489" y="5355"/>
                  <a:pt x="7468" y="5295"/>
                  <a:pt x="7415" y="5270"/>
                </a:cubicBezTo>
                <a:cubicBezTo>
                  <a:pt x="7401" y="5264"/>
                  <a:pt x="7386" y="5261"/>
                  <a:pt x="7371" y="5261"/>
                </a:cubicBezTo>
                <a:close/>
                <a:moveTo>
                  <a:pt x="8619" y="5587"/>
                </a:moveTo>
                <a:cubicBezTo>
                  <a:pt x="8610" y="5587"/>
                  <a:pt x="8600" y="5588"/>
                  <a:pt x="8590" y="5591"/>
                </a:cubicBezTo>
                <a:cubicBezTo>
                  <a:pt x="8526" y="5612"/>
                  <a:pt x="8459" y="5631"/>
                  <a:pt x="8393" y="5647"/>
                </a:cubicBezTo>
                <a:cubicBezTo>
                  <a:pt x="8337" y="5662"/>
                  <a:pt x="8306" y="5720"/>
                  <a:pt x="8320" y="5776"/>
                </a:cubicBezTo>
                <a:cubicBezTo>
                  <a:pt x="8335" y="5821"/>
                  <a:pt x="8376" y="5853"/>
                  <a:pt x="8422" y="5853"/>
                </a:cubicBezTo>
                <a:cubicBezTo>
                  <a:pt x="8430" y="5853"/>
                  <a:pt x="8439" y="5850"/>
                  <a:pt x="8449" y="5850"/>
                </a:cubicBezTo>
                <a:lnTo>
                  <a:pt x="8652" y="5792"/>
                </a:lnTo>
                <a:cubicBezTo>
                  <a:pt x="8706" y="5774"/>
                  <a:pt x="8739" y="5718"/>
                  <a:pt x="8722" y="5662"/>
                </a:cubicBezTo>
                <a:cubicBezTo>
                  <a:pt x="8707" y="5616"/>
                  <a:pt x="8665" y="5587"/>
                  <a:pt x="8619" y="5587"/>
                </a:cubicBezTo>
                <a:close/>
                <a:moveTo>
                  <a:pt x="5962" y="5673"/>
                </a:moveTo>
                <a:cubicBezTo>
                  <a:pt x="5918" y="5673"/>
                  <a:pt x="5879" y="5701"/>
                  <a:pt x="5864" y="5743"/>
                </a:cubicBezTo>
                <a:cubicBezTo>
                  <a:pt x="5844" y="5799"/>
                  <a:pt x="5873" y="5857"/>
                  <a:pt x="5929" y="5877"/>
                </a:cubicBezTo>
                <a:cubicBezTo>
                  <a:pt x="5997" y="5902"/>
                  <a:pt x="6065" y="5921"/>
                  <a:pt x="6134" y="5940"/>
                </a:cubicBezTo>
                <a:cubicBezTo>
                  <a:pt x="6144" y="5942"/>
                  <a:pt x="6152" y="5942"/>
                  <a:pt x="6161" y="5942"/>
                </a:cubicBezTo>
                <a:cubicBezTo>
                  <a:pt x="6208" y="5942"/>
                  <a:pt x="6248" y="5911"/>
                  <a:pt x="6266" y="5865"/>
                </a:cubicBezTo>
                <a:cubicBezTo>
                  <a:pt x="6279" y="5809"/>
                  <a:pt x="6244" y="5751"/>
                  <a:pt x="6190" y="5737"/>
                </a:cubicBezTo>
                <a:cubicBezTo>
                  <a:pt x="6125" y="5720"/>
                  <a:pt x="6059" y="5701"/>
                  <a:pt x="5997" y="5679"/>
                </a:cubicBezTo>
                <a:cubicBezTo>
                  <a:pt x="5985" y="5675"/>
                  <a:pt x="5973" y="5673"/>
                  <a:pt x="5962" y="5673"/>
                </a:cubicBezTo>
                <a:close/>
                <a:moveTo>
                  <a:pt x="7811" y="5778"/>
                </a:moveTo>
                <a:cubicBezTo>
                  <a:pt x="7806" y="5778"/>
                  <a:pt x="7800" y="5779"/>
                  <a:pt x="7794" y="5780"/>
                </a:cubicBezTo>
                <a:cubicBezTo>
                  <a:pt x="7726" y="5790"/>
                  <a:pt x="7659" y="5801"/>
                  <a:pt x="7591" y="5809"/>
                </a:cubicBezTo>
                <a:cubicBezTo>
                  <a:pt x="7535" y="5817"/>
                  <a:pt x="7495" y="5867"/>
                  <a:pt x="7502" y="5925"/>
                </a:cubicBezTo>
                <a:cubicBezTo>
                  <a:pt x="7508" y="5979"/>
                  <a:pt x="7554" y="6018"/>
                  <a:pt x="7605" y="6018"/>
                </a:cubicBezTo>
                <a:cubicBezTo>
                  <a:pt x="7610" y="6018"/>
                  <a:pt x="7614" y="6018"/>
                  <a:pt x="7618" y="6014"/>
                </a:cubicBezTo>
                <a:cubicBezTo>
                  <a:pt x="7688" y="6004"/>
                  <a:pt x="7757" y="5994"/>
                  <a:pt x="7827" y="5983"/>
                </a:cubicBezTo>
                <a:cubicBezTo>
                  <a:pt x="7883" y="5975"/>
                  <a:pt x="7922" y="5921"/>
                  <a:pt x="7912" y="5865"/>
                </a:cubicBezTo>
                <a:cubicBezTo>
                  <a:pt x="7905" y="5815"/>
                  <a:pt x="7861" y="5778"/>
                  <a:pt x="7811" y="5778"/>
                </a:cubicBezTo>
                <a:close/>
                <a:moveTo>
                  <a:pt x="6774" y="5834"/>
                </a:moveTo>
                <a:cubicBezTo>
                  <a:pt x="6720" y="5834"/>
                  <a:pt x="6675" y="5875"/>
                  <a:pt x="6669" y="5931"/>
                </a:cubicBezTo>
                <a:cubicBezTo>
                  <a:pt x="6666" y="5989"/>
                  <a:pt x="6708" y="6037"/>
                  <a:pt x="6766" y="6041"/>
                </a:cubicBezTo>
                <a:cubicBezTo>
                  <a:pt x="6791" y="6043"/>
                  <a:pt x="6818" y="6043"/>
                  <a:pt x="6841" y="6047"/>
                </a:cubicBezTo>
                <a:cubicBezTo>
                  <a:pt x="6809" y="6089"/>
                  <a:pt x="6774" y="6136"/>
                  <a:pt x="6737" y="6178"/>
                </a:cubicBezTo>
                <a:cubicBezTo>
                  <a:pt x="6702" y="6224"/>
                  <a:pt x="6708" y="6290"/>
                  <a:pt x="6754" y="6327"/>
                </a:cubicBezTo>
                <a:cubicBezTo>
                  <a:pt x="6774" y="6340"/>
                  <a:pt x="6799" y="6348"/>
                  <a:pt x="6820" y="6348"/>
                </a:cubicBezTo>
                <a:cubicBezTo>
                  <a:pt x="6851" y="6348"/>
                  <a:pt x="6880" y="6336"/>
                  <a:pt x="6901" y="6309"/>
                </a:cubicBezTo>
                <a:cubicBezTo>
                  <a:pt x="6946" y="6253"/>
                  <a:pt x="6988" y="6197"/>
                  <a:pt x="7031" y="6139"/>
                </a:cubicBezTo>
                <a:cubicBezTo>
                  <a:pt x="7054" y="6108"/>
                  <a:pt x="7056" y="6068"/>
                  <a:pt x="7040" y="6033"/>
                </a:cubicBezTo>
                <a:cubicBezTo>
                  <a:pt x="7066" y="6018"/>
                  <a:pt x="7085" y="5985"/>
                  <a:pt x="7085" y="5950"/>
                </a:cubicBezTo>
                <a:cubicBezTo>
                  <a:pt x="7089" y="5892"/>
                  <a:pt x="7042" y="5844"/>
                  <a:pt x="6984" y="5844"/>
                </a:cubicBezTo>
                <a:cubicBezTo>
                  <a:pt x="6915" y="5840"/>
                  <a:pt x="6847" y="5838"/>
                  <a:pt x="6782" y="5834"/>
                </a:cubicBezTo>
                <a:cubicBezTo>
                  <a:pt x="6779" y="5834"/>
                  <a:pt x="6777" y="5834"/>
                  <a:pt x="6774" y="5834"/>
                </a:cubicBezTo>
                <a:close/>
                <a:moveTo>
                  <a:pt x="6407" y="6607"/>
                </a:moveTo>
                <a:cubicBezTo>
                  <a:pt x="6380" y="6607"/>
                  <a:pt x="6354" y="6618"/>
                  <a:pt x="6333" y="6638"/>
                </a:cubicBezTo>
                <a:cubicBezTo>
                  <a:pt x="6314" y="6655"/>
                  <a:pt x="6295" y="6675"/>
                  <a:pt x="6275" y="6694"/>
                </a:cubicBezTo>
                <a:cubicBezTo>
                  <a:pt x="6246" y="6723"/>
                  <a:pt x="6213" y="6752"/>
                  <a:pt x="6184" y="6781"/>
                </a:cubicBezTo>
                <a:cubicBezTo>
                  <a:pt x="6142" y="6820"/>
                  <a:pt x="6142" y="6887"/>
                  <a:pt x="6181" y="6928"/>
                </a:cubicBezTo>
                <a:cubicBezTo>
                  <a:pt x="6200" y="6947"/>
                  <a:pt x="6229" y="6959"/>
                  <a:pt x="6256" y="6959"/>
                </a:cubicBezTo>
                <a:cubicBezTo>
                  <a:pt x="6281" y="6959"/>
                  <a:pt x="6306" y="6949"/>
                  <a:pt x="6329" y="6932"/>
                </a:cubicBezTo>
                <a:cubicBezTo>
                  <a:pt x="6362" y="6903"/>
                  <a:pt x="6391" y="6872"/>
                  <a:pt x="6422" y="6843"/>
                </a:cubicBezTo>
                <a:lnTo>
                  <a:pt x="6480" y="6785"/>
                </a:lnTo>
                <a:cubicBezTo>
                  <a:pt x="6521" y="6744"/>
                  <a:pt x="6521" y="6678"/>
                  <a:pt x="6480" y="6638"/>
                </a:cubicBezTo>
                <a:cubicBezTo>
                  <a:pt x="6460" y="6618"/>
                  <a:pt x="6433" y="6607"/>
                  <a:pt x="6407" y="6607"/>
                </a:cubicBezTo>
                <a:close/>
                <a:moveTo>
                  <a:pt x="5780" y="7162"/>
                </a:moveTo>
                <a:cubicBezTo>
                  <a:pt x="5758" y="7162"/>
                  <a:pt x="5736" y="7168"/>
                  <a:pt x="5717" y="7183"/>
                </a:cubicBezTo>
                <a:cubicBezTo>
                  <a:pt x="5663" y="7225"/>
                  <a:pt x="5611" y="7266"/>
                  <a:pt x="5554" y="7307"/>
                </a:cubicBezTo>
                <a:cubicBezTo>
                  <a:pt x="5508" y="7341"/>
                  <a:pt x="5498" y="7405"/>
                  <a:pt x="5533" y="7451"/>
                </a:cubicBezTo>
                <a:cubicBezTo>
                  <a:pt x="5554" y="7478"/>
                  <a:pt x="5585" y="7492"/>
                  <a:pt x="5618" y="7492"/>
                </a:cubicBezTo>
                <a:cubicBezTo>
                  <a:pt x="5640" y="7492"/>
                  <a:pt x="5661" y="7486"/>
                  <a:pt x="5676" y="7473"/>
                </a:cubicBezTo>
                <a:cubicBezTo>
                  <a:pt x="5734" y="7432"/>
                  <a:pt x="5788" y="7390"/>
                  <a:pt x="5844" y="7345"/>
                </a:cubicBezTo>
                <a:cubicBezTo>
                  <a:pt x="5889" y="7312"/>
                  <a:pt x="5898" y="7247"/>
                  <a:pt x="5862" y="7200"/>
                </a:cubicBezTo>
                <a:cubicBezTo>
                  <a:pt x="5841" y="7175"/>
                  <a:pt x="5811" y="7162"/>
                  <a:pt x="5780" y="7162"/>
                </a:cubicBezTo>
                <a:close/>
                <a:moveTo>
                  <a:pt x="5100" y="7632"/>
                </a:moveTo>
                <a:cubicBezTo>
                  <a:pt x="5081" y="7632"/>
                  <a:pt x="5063" y="7637"/>
                  <a:pt x="5046" y="7647"/>
                </a:cubicBezTo>
                <a:cubicBezTo>
                  <a:pt x="4988" y="7681"/>
                  <a:pt x="4930" y="7718"/>
                  <a:pt x="4870" y="7751"/>
                </a:cubicBezTo>
                <a:cubicBezTo>
                  <a:pt x="4820" y="7780"/>
                  <a:pt x="4803" y="7844"/>
                  <a:pt x="4832" y="7894"/>
                </a:cubicBezTo>
                <a:cubicBezTo>
                  <a:pt x="4851" y="7927"/>
                  <a:pt x="4886" y="7946"/>
                  <a:pt x="4921" y="7946"/>
                </a:cubicBezTo>
                <a:cubicBezTo>
                  <a:pt x="4938" y="7946"/>
                  <a:pt x="4955" y="7942"/>
                  <a:pt x="4975" y="7933"/>
                </a:cubicBezTo>
                <a:lnTo>
                  <a:pt x="5156" y="7824"/>
                </a:lnTo>
                <a:cubicBezTo>
                  <a:pt x="5205" y="7795"/>
                  <a:pt x="5218" y="7730"/>
                  <a:pt x="5189" y="7681"/>
                </a:cubicBezTo>
                <a:cubicBezTo>
                  <a:pt x="5170" y="7650"/>
                  <a:pt x="5135" y="7632"/>
                  <a:pt x="5100" y="7632"/>
                </a:cubicBezTo>
                <a:close/>
                <a:moveTo>
                  <a:pt x="4366" y="8026"/>
                </a:moveTo>
                <a:cubicBezTo>
                  <a:pt x="4351" y="8026"/>
                  <a:pt x="4335" y="8030"/>
                  <a:pt x="4320" y="8037"/>
                </a:cubicBezTo>
                <a:cubicBezTo>
                  <a:pt x="4260" y="8066"/>
                  <a:pt x="4198" y="8095"/>
                  <a:pt x="4134" y="8120"/>
                </a:cubicBezTo>
                <a:cubicBezTo>
                  <a:pt x="4082" y="8145"/>
                  <a:pt x="4057" y="8205"/>
                  <a:pt x="4082" y="8259"/>
                </a:cubicBezTo>
                <a:cubicBezTo>
                  <a:pt x="4099" y="8298"/>
                  <a:pt x="4136" y="8321"/>
                  <a:pt x="4179" y="8321"/>
                </a:cubicBezTo>
                <a:cubicBezTo>
                  <a:pt x="4192" y="8321"/>
                  <a:pt x="4208" y="8317"/>
                  <a:pt x="4213" y="8311"/>
                </a:cubicBezTo>
                <a:cubicBezTo>
                  <a:pt x="4279" y="8282"/>
                  <a:pt x="4345" y="8253"/>
                  <a:pt x="4407" y="8224"/>
                </a:cubicBezTo>
                <a:cubicBezTo>
                  <a:pt x="4461" y="8201"/>
                  <a:pt x="4482" y="8139"/>
                  <a:pt x="4459" y="8087"/>
                </a:cubicBezTo>
                <a:cubicBezTo>
                  <a:pt x="4441" y="8048"/>
                  <a:pt x="4405" y="8026"/>
                  <a:pt x="4366" y="8026"/>
                </a:cubicBezTo>
                <a:close/>
                <a:moveTo>
                  <a:pt x="3599" y="8336"/>
                </a:moveTo>
                <a:cubicBezTo>
                  <a:pt x="3588" y="8336"/>
                  <a:pt x="3576" y="8338"/>
                  <a:pt x="3564" y="8342"/>
                </a:cubicBezTo>
                <a:cubicBezTo>
                  <a:pt x="3498" y="8367"/>
                  <a:pt x="3433" y="8387"/>
                  <a:pt x="3369" y="8408"/>
                </a:cubicBezTo>
                <a:cubicBezTo>
                  <a:pt x="3313" y="8425"/>
                  <a:pt x="3284" y="8483"/>
                  <a:pt x="3301" y="8539"/>
                </a:cubicBezTo>
                <a:cubicBezTo>
                  <a:pt x="3315" y="8582"/>
                  <a:pt x="3357" y="8611"/>
                  <a:pt x="3400" y="8611"/>
                </a:cubicBezTo>
                <a:cubicBezTo>
                  <a:pt x="3410" y="8611"/>
                  <a:pt x="3419" y="8611"/>
                  <a:pt x="3431" y="8607"/>
                </a:cubicBezTo>
                <a:cubicBezTo>
                  <a:pt x="3498" y="8588"/>
                  <a:pt x="3566" y="8563"/>
                  <a:pt x="3632" y="8541"/>
                </a:cubicBezTo>
                <a:cubicBezTo>
                  <a:pt x="3688" y="8522"/>
                  <a:pt x="3717" y="8462"/>
                  <a:pt x="3697" y="8408"/>
                </a:cubicBezTo>
                <a:cubicBezTo>
                  <a:pt x="3682" y="8364"/>
                  <a:pt x="3643" y="8336"/>
                  <a:pt x="3599" y="8336"/>
                </a:cubicBezTo>
                <a:close/>
                <a:moveTo>
                  <a:pt x="2796" y="8568"/>
                </a:moveTo>
                <a:cubicBezTo>
                  <a:pt x="2789" y="8568"/>
                  <a:pt x="2781" y="8569"/>
                  <a:pt x="2774" y="8570"/>
                </a:cubicBezTo>
                <a:cubicBezTo>
                  <a:pt x="2706" y="8584"/>
                  <a:pt x="2640" y="8599"/>
                  <a:pt x="2573" y="8613"/>
                </a:cubicBezTo>
                <a:cubicBezTo>
                  <a:pt x="2515" y="8626"/>
                  <a:pt x="2480" y="8680"/>
                  <a:pt x="2492" y="8736"/>
                </a:cubicBezTo>
                <a:cubicBezTo>
                  <a:pt x="2501" y="8785"/>
                  <a:pt x="2546" y="8820"/>
                  <a:pt x="2594" y="8820"/>
                </a:cubicBezTo>
                <a:lnTo>
                  <a:pt x="2617" y="8818"/>
                </a:lnTo>
                <a:cubicBezTo>
                  <a:pt x="2685" y="8804"/>
                  <a:pt x="2755" y="8789"/>
                  <a:pt x="2822" y="8773"/>
                </a:cubicBezTo>
                <a:cubicBezTo>
                  <a:pt x="2878" y="8758"/>
                  <a:pt x="2911" y="8704"/>
                  <a:pt x="2899" y="8648"/>
                </a:cubicBezTo>
                <a:cubicBezTo>
                  <a:pt x="2888" y="8599"/>
                  <a:pt x="2844" y="8568"/>
                  <a:pt x="2796" y="8568"/>
                </a:cubicBezTo>
                <a:close/>
                <a:moveTo>
                  <a:pt x="1979" y="8712"/>
                </a:moveTo>
                <a:cubicBezTo>
                  <a:pt x="1975" y="8712"/>
                  <a:pt x="1971" y="8713"/>
                  <a:pt x="1966" y="8713"/>
                </a:cubicBezTo>
                <a:cubicBezTo>
                  <a:pt x="1895" y="8723"/>
                  <a:pt x="1827" y="8729"/>
                  <a:pt x="1759" y="8736"/>
                </a:cubicBezTo>
                <a:cubicBezTo>
                  <a:pt x="1705" y="8742"/>
                  <a:pt x="1663" y="8792"/>
                  <a:pt x="1669" y="8850"/>
                </a:cubicBezTo>
                <a:cubicBezTo>
                  <a:pt x="1672" y="8903"/>
                  <a:pt x="1719" y="8945"/>
                  <a:pt x="1773" y="8945"/>
                </a:cubicBezTo>
                <a:cubicBezTo>
                  <a:pt x="1775" y="8945"/>
                  <a:pt x="1779" y="8945"/>
                  <a:pt x="1781" y="8941"/>
                </a:cubicBezTo>
                <a:cubicBezTo>
                  <a:pt x="1852" y="8935"/>
                  <a:pt x="1922" y="8928"/>
                  <a:pt x="1991" y="8918"/>
                </a:cubicBezTo>
                <a:cubicBezTo>
                  <a:pt x="2047" y="8910"/>
                  <a:pt x="2088" y="8860"/>
                  <a:pt x="2080" y="8802"/>
                </a:cubicBezTo>
                <a:cubicBezTo>
                  <a:pt x="2075" y="8751"/>
                  <a:pt x="2029" y="8712"/>
                  <a:pt x="1979" y="8712"/>
                </a:cubicBezTo>
                <a:close/>
                <a:moveTo>
                  <a:pt x="112" y="8738"/>
                </a:moveTo>
                <a:cubicBezTo>
                  <a:pt x="58" y="8738"/>
                  <a:pt x="14" y="8777"/>
                  <a:pt x="9" y="8831"/>
                </a:cubicBezTo>
                <a:cubicBezTo>
                  <a:pt x="1" y="8887"/>
                  <a:pt x="43" y="8939"/>
                  <a:pt x="101" y="8945"/>
                </a:cubicBezTo>
                <a:cubicBezTo>
                  <a:pt x="171" y="8951"/>
                  <a:pt x="241" y="8959"/>
                  <a:pt x="310" y="8964"/>
                </a:cubicBezTo>
                <a:lnTo>
                  <a:pt x="318" y="8964"/>
                </a:lnTo>
                <a:cubicBezTo>
                  <a:pt x="372" y="8964"/>
                  <a:pt x="416" y="8922"/>
                  <a:pt x="424" y="8870"/>
                </a:cubicBezTo>
                <a:cubicBezTo>
                  <a:pt x="426" y="8814"/>
                  <a:pt x="385" y="8763"/>
                  <a:pt x="327" y="8758"/>
                </a:cubicBezTo>
                <a:cubicBezTo>
                  <a:pt x="258" y="8752"/>
                  <a:pt x="190" y="8746"/>
                  <a:pt x="123" y="8738"/>
                </a:cubicBezTo>
                <a:cubicBezTo>
                  <a:pt x="119" y="8738"/>
                  <a:pt x="115" y="8738"/>
                  <a:pt x="112" y="8738"/>
                </a:cubicBezTo>
                <a:close/>
                <a:moveTo>
                  <a:pt x="1152" y="8777"/>
                </a:moveTo>
                <a:cubicBezTo>
                  <a:pt x="1151" y="8777"/>
                  <a:pt x="1150" y="8777"/>
                  <a:pt x="1149" y="8777"/>
                </a:cubicBezTo>
                <a:cubicBezTo>
                  <a:pt x="1081" y="8779"/>
                  <a:pt x="1013" y="8779"/>
                  <a:pt x="944" y="8779"/>
                </a:cubicBezTo>
                <a:cubicBezTo>
                  <a:pt x="886" y="8779"/>
                  <a:pt x="840" y="8825"/>
                  <a:pt x="840" y="8883"/>
                </a:cubicBezTo>
                <a:cubicBezTo>
                  <a:pt x="840" y="8941"/>
                  <a:pt x="886" y="8988"/>
                  <a:pt x="944" y="8988"/>
                </a:cubicBezTo>
                <a:cubicBezTo>
                  <a:pt x="1012" y="8988"/>
                  <a:pt x="1081" y="8986"/>
                  <a:pt x="1153" y="8986"/>
                </a:cubicBezTo>
                <a:cubicBezTo>
                  <a:pt x="1212" y="8986"/>
                  <a:pt x="1255" y="8937"/>
                  <a:pt x="1255" y="8879"/>
                </a:cubicBezTo>
                <a:cubicBezTo>
                  <a:pt x="1255" y="8823"/>
                  <a:pt x="1209" y="8777"/>
                  <a:pt x="1152" y="87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8"/>
          <p:cNvSpPr/>
          <p:nvPr/>
        </p:nvSpPr>
        <p:spPr>
          <a:xfrm>
            <a:off x="-517775" y="4072475"/>
            <a:ext cx="2032546" cy="1762771"/>
          </a:xfrm>
          <a:custGeom>
            <a:avLst/>
            <a:gdLst/>
            <a:ahLst/>
            <a:cxnLst/>
            <a:rect l="l" t="t" r="r" b="b"/>
            <a:pathLst>
              <a:path w="45228" h="39225" extrusionOk="0">
                <a:moveTo>
                  <a:pt x="13339" y="1"/>
                </a:moveTo>
                <a:cubicBezTo>
                  <a:pt x="12481" y="1"/>
                  <a:pt x="11629" y="189"/>
                  <a:pt x="10864" y="592"/>
                </a:cubicBezTo>
                <a:lnTo>
                  <a:pt x="9405" y="2847"/>
                </a:lnTo>
                <a:cubicBezTo>
                  <a:pt x="6999" y="5960"/>
                  <a:pt x="4574" y="9100"/>
                  <a:pt x="2822" y="12620"/>
                </a:cubicBezTo>
                <a:cubicBezTo>
                  <a:pt x="1065" y="16143"/>
                  <a:pt x="0" y="20116"/>
                  <a:pt x="487" y="24021"/>
                </a:cubicBezTo>
                <a:cubicBezTo>
                  <a:pt x="1160" y="29403"/>
                  <a:pt x="4837" y="34183"/>
                  <a:pt x="9618" y="36750"/>
                </a:cubicBezTo>
                <a:cubicBezTo>
                  <a:pt x="12779" y="38445"/>
                  <a:pt x="16361" y="39225"/>
                  <a:pt x="19959" y="39225"/>
                </a:cubicBezTo>
                <a:cubicBezTo>
                  <a:pt x="21801" y="39225"/>
                  <a:pt x="23648" y="39020"/>
                  <a:pt x="25444" y="38630"/>
                </a:cubicBezTo>
                <a:cubicBezTo>
                  <a:pt x="30746" y="37478"/>
                  <a:pt x="35625" y="34790"/>
                  <a:pt x="39869" y="31411"/>
                </a:cubicBezTo>
                <a:cubicBezTo>
                  <a:pt x="41774" y="29894"/>
                  <a:pt x="43633" y="28131"/>
                  <a:pt x="44429" y="25828"/>
                </a:cubicBezTo>
                <a:cubicBezTo>
                  <a:pt x="45227" y="23525"/>
                  <a:pt x="44618" y="20576"/>
                  <a:pt x="42493" y="19384"/>
                </a:cubicBezTo>
                <a:cubicBezTo>
                  <a:pt x="39915" y="17940"/>
                  <a:pt x="36012" y="19370"/>
                  <a:pt x="34160" y="17065"/>
                </a:cubicBezTo>
                <a:cubicBezTo>
                  <a:pt x="32850" y="15432"/>
                  <a:pt x="33494" y="12843"/>
                  <a:pt x="32245" y="11162"/>
                </a:cubicBezTo>
                <a:cubicBezTo>
                  <a:pt x="31308" y="9898"/>
                  <a:pt x="29658" y="9576"/>
                  <a:pt x="28024" y="9576"/>
                </a:cubicBezTo>
                <a:cubicBezTo>
                  <a:pt x="27580" y="9576"/>
                  <a:pt x="27137" y="9600"/>
                  <a:pt x="26709" y="9635"/>
                </a:cubicBezTo>
                <a:cubicBezTo>
                  <a:pt x="26041" y="9690"/>
                  <a:pt x="25342" y="9746"/>
                  <a:pt x="24654" y="9746"/>
                </a:cubicBezTo>
                <a:cubicBezTo>
                  <a:pt x="23284" y="9746"/>
                  <a:pt x="21953" y="9523"/>
                  <a:pt x="20970" y="8620"/>
                </a:cubicBezTo>
                <a:cubicBezTo>
                  <a:pt x="19449" y="7225"/>
                  <a:pt x="19473" y="4837"/>
                  <a:pt x="18524" y="3001"/>
                </a:cubicBezTo>
                <a:cubicBezTo>
                  <a:pt x="17556" y="1124"/>
                  <a:pt x="15432" y="1"/>
                  <a:pt x="13339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8"/>
          <p:cNvSpPr/>
          <p:nvPr/>
        </p:nvSpPr>
        <p:spPr>
          <a:xfrm>
            <a:off x="7020764" y="3134437"/>
            <a:ext cx="2872279" cy="3018077"/>
          </a:xfrm>
          <a:custGeom>
            <a:avLst/>
            <a:gdLst/>
            <a:ahLst/>
            <a:cxnLst/>
            <a:rect l="l" t="t" r="r" b="b"/>
            <a:pathLst>
              <a:path w="36717" h="38582" extrusionOk="0">
                <a:moveTo>
                  <a:pt x="26557" y="0"/>
                </a:moveTo>
                <a:cubicBezTo>
                  <a:pt x="25550" y="0"/>
                  <a:pt x="24560" y="237"/>
                  <a:pt x="23687" y="759"/>
                </a:cubicBezTo>
                <a:cubicBezTo>
                  <a:pt x="18835" y="3662"/>
                  <a:pt x="20719" y="12348"/>
                  <a:pt x="15882" y="15281"/>
                </a:cubicBezTo>
                <a:cubicBezTo>
                  <a:pt x="14087" y="16367"/>
                  <a:pt x="11842" y="16305"/>
                  <a:pt x="9836" y="16923"/>
                </a:cubicBezTo>
                <a:cubicBezTo>
                  <a:pt x="0" y="19961"/>
                  <a:pt x="3349" y="33855"/>
                  <a:pt x="10775" y="37598"/>
                </a:cubicBezTo>
                <a:cubicBezTo>
                  <a:pt x="12149" y="38289"/>
                  <a:pt x="13650" y="38582"/>
                  <a:pt x="15178" y="38582"/>
                </a:cubicBezTo>
                <a:cubicBezTo>
                  <a:pt x="17324" y="38582"/>
                  <a:pt x="19524" y="38005"/>
                  <a:pt x="21505" y="37145"/>
                </a:cubicBezTo>
                <a:cubicBezTo>
                  <a:pt x="26827" y="34836"/>
                  <a:pt x="31258" y="30541"/>
                  <a:pt x="33737" y="25298"/>
                </a:cubicBezTo>
                <a:cubicBezTo>
                  <a:pt x="36216" y="20052"/>
                  <a:pt x="36717" y="13901"/>
                  <a:pt x="35123" y="8325"/>
                </a:cubicBezTo>
                <a:cubicBezTo>
                  <a:pt x="34396" y="5778"/>
                  <a:pt x="33179" y="3266"/>
                  <a:pt x="31103" y="1621"/>
                </a:cubicBezTo>
                <a:cubicBezTo>
                  <a:pt x="29826" y="608"/>
                  <a:pt x="28171" y="0"/>
                  <a:pt x="265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8"/>
          <p:cNvSpPr/>
          <p:nvPr/>
        </p:nvSpPr>
        <p:spPr>
          <a:xfrm>
            <a:off x="6655324" y="-1144579"/>
            <a:ext cx="3099515" cy="2895821"/>
          </a:xfrm>
          <a:custGeom>
            <a:avLst/>
            <a:gdLst/>
            <a:ahLst/>
            <a:cxnLst/>
            <a:rect l="l" t="t" r="r" b="b"/>
            <a:pathLst>
              <a:path w="55034" h="51415" extrusionOk="0">
                <a:moveTo>
                  <a:pt x="24506" y="1"/>
                </a:moveTo>
                <a:cubicBezTo>
                  <a:pt x="19476" y="1"/>
                  <a:pt x="14351" y="1269"/>
                  <a:pt x="10298" y="4240"/>
                </a:cubicBezTo>
                <a:cubicBezTo>
                  <a:pt x="4986" y="8130"/>
                  <a:pt x="0" y="18348"/>
                  <a:pt x="5293" y="24203"/>
                </a:cubicBezTo>
                <a:cubicBezTo>
                  <a:pt x="6762" y="25828"/>
                  <a:pt x="8952" y="26758"/>
                  <a:pt x="11139" y="26758"/>
                </a:cubicBezTo>
                <a:cubicBezTo>
                  <a:pt x="11659" y="26758"/>
                  <a:pt x="12178" y="26706"/>
                  <a:pt x="12688" y="26597"/>
                </a:cubicBezTo>
                <a:cubicBezTo>
                  <a:pt x="14124" y="26294"/>
                  <a:pt x="15442" y="25592"/>
                  <a:pt x="16845" y="25165"/>
                </a:cubicBezTo>
                <a:cubicBezTo>
                  <a:pt x="17506" y="24964"/>
                  <a:pt x="18215" y="24832"/>
                  <a:pt x="18909" y="24832"/>
                </a:cubicBezTo>
                <a:cubicBezTo>
                  <a:pt x="19688" y="24832"/>
                  <a:pt x="20448" y="24999"/>
                  <a:pt x="21100" y="25422"/>
                </a:cubicBezTo>
                <a:cubicBezTo>
                  <a:pt x="22821" y="26543"/>
                  <a:pt x="23096" y="28930"/>
                  <a:pt x="23024" y="30984"/>
                </a:cubicBezTo>
                <a:cubicBezTo>
                  <a:pt x="22951" y="33040"/>
                  <a:pt x="22771" y="35308"/>
                  <a:pt x="24031" y="36930"/>
                </a:cubicBezTo>
                <a:cubicBezTo>
                  <a:pt x="25391" y="38678"/>
                  <a:pt x="27882" y="38974"/>
                  <a:pt x="30097" y="39047"/>
                </a:cubicBezTo>
                <a:cubicBezTo>
                  <a:pt x="32311" y="39119"/>
                  <a:pt x="34761" y="39200"/>
                  <a:pt x="36365" y="40727"/>
                </a:cubicBezTo>
                <a:cubicBezTo>
                  <a:pt x="38999" y="43233"/>
                  <a:pt x="37882" y="48230"/>
                  <a:pt x="40719" y="50506"/>
                </a:cubicBezTo>
                <a:cubicBezTo>
                  <a:pt x="41505" y="51135"/>
                  <a:pt x="42472" y="51415"/>
                  <a:pt x="43466" y="51415"/>
                </a:cubicBezTo>
                <a:cubicBezTo>
                  <a:pt x="44861" y="51415"/>
                  <a:pt x="46311" y="50865"/>
                  <a:pt x="47391" y="49955"/>
                </a:cubicBezTo>
                <a:cubicBezTo>
                  <a:pt x="49240" y="48398"/>
                  <a:pt x="50222" y="46054"/>
                  <a:pt x="50960" y="43753"/>
                </a:cubicBezTo>
                <a:cubicBezTo>
                  <a:pt x="52707" y="38298"/>
                  <a:pt x="53447" y="32582"/>
                  <a:pt x="54067" y="26887"/>
                </a:cubicBezTo>
                <a:cubicBezTo>
                  <a:pt x="54647" y="21569"/>
                  <a:pt x="55034" y="15809"/>
                  <a:pt x="52226" y="11254"/>
                </a:cubicBezTo>
                <a:cubicBezTo>
                  <a:pt x="49577" y="6955"/>
                  <a:pt x="44641" y="4681"/>
                  <a:pt x="39872" y="3030"/>
                </a:cubicBezTo>
                <a:cubicBezTo>
                  <a:pt x="35018" y="1351"/>
                  <a:pt x="29969" y="57"/>
                  <a:pt x="24833" y="2"/>
                </a:cubicBezTo>
                <a:cubicBezTo>
                  <a:pt x="24724" y="1"/>
                  <a:pt x="24615" y="1"/>
                  <a:pt x="2450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8"/>
          <p:cNvSpPr/>
          <p:nvPr/>
        </p:nvSpPr>
        <p:spPr>
          <a:xfrm>
            <a:off x="1826796" y="-687146"/>
            <a:ext cx="1780851" cy="1194158"/>
          </a:xfrm>
          <a:custGeom>
            <a:avLst/>
            <a:gdLst/>
            <a:ahLst/>
            <a:cxnLst/>
            <a:rect l="l" t="t" r="r" b="b"/>
            <a:pathLst>
              <a:path w="24948" h="16729" extrusionOk="0">
                <a:moveTo>
                  <a:pt x="107" y="0"/>
                </a:moveTo>
                <a:cubicBezTo>
                  <a:pt x="51" y="0"/>
                  <a:pt x="3" y="43"/>
                  <a:pt x="3" y="101"/>
                </a:cubicBezTo>
                <a:cubicBezTo>
                  <a:pt x="1" y="170"/>
                  <a:pt x="1" y="240"/>
                  <a:pt x="1" y="311"/>
                </a:cubicBezTo>
                <a:cubicBezTo>
                  <a:pt x="1" y="369"/>
                  <a:pt x="47" y="416"/>
                  <a:pt x="105" y="416"/>
                </a:cubicBezTo>
                <a:cubicBezTo>
                  <a:pt x="161" y="416"/>
                  <a:pt x="210" y="369"/>
                  <a:pt x="210" y="311"/>
                </a:cubicBezTo>
                <a:cubicBezTo>
                  <a:pt x="210" y="244"/>
                  <a:pt x="212" y="174"/>
                  <a:pt x="212" y="107"/>
                </a:cubicBezTo>
                <a:cubicBezTo>
                  <a:pt x="214" y="49"/>
                  <a:pt x="169" y="0"/>
                  <a:pt x="111" y="0"/>
                </a:cubicBezTo>
                <a:close/>
                <a:moveTo>
                  <a:pt x="24162" y="662"/>
                </a:moveTo>
                <a:cubicBezTo>
                  <a:pt x="24156" y="662"/>
                  <a:pt x="24150" y="662"/>
                  <a:pt x="24144" y="663"/>
                </a:cubicBezTo>
                <a:cubicBezTo>
                  <a:pt x="24088" y="673"/>
                  <a:pt x="24049" y="729"/>
                  <a:pt x="24059" y="785"/>
                </a:cubicBezTo>
                <a:lnTo>
                  <a:pt x="24093" y="990"/>
                </a:lnTo>
                <a:cubicBezTo>
                  <a:pt x="24101" y="1040"/>
                  <a:pt x="24144" y="1077"/>
                  <a:pt x="24194" y="1077"/>
                </a:cubicBezTo>
                <a:cubicBezTo>
                  <a:pt x="24202" y="1077"/>
                  <a:pt x="24208" y="1077"/>
                  <a:pt x="24213" y="1075"/>
                </a:cubicBezTo>
                <a:cubicBezTo>
                  <a:pt x="24269" y="1065"/>
                  <a:pt x="24308" y="1009"/>
                  <a:pt x="24298" y="953"/>
                </a:cubicBezTo>
                <a:lnTo>
                  <a:pt x="24265" y="748"/>
                </a:lnTo>
                <a:cubicBezTo>
                  <a:pt x="24257" y="698"/>
                  <a:pt x="24212" y="662"/>
                  <a:pt x="24162" y="662"/>
                </a:cubicBezTo>
                <a:close/>
                <a:moveTo>
                  <a:pt x="120" y="831"/>
                </a:moveTo>
                <a:cubicBezTo>
                  <a:pt x="118" y="831"/>
                  <a:pt x="115" y="831"/>
                  <a:pt x="113" y="831"/>
                </a:cubicBezTo>
                <a:cubicBezTo>
                  <a:pt x="55" y="833"/>
                  <a:pt x="11" y="881"/>
                  <a:pt x="14" y="939"/>
                </a:cubicBezTo>
                <a:cubicBezTo>
                  <a:pt x="18" y="1009"/>
                  <a:pt x="20" y="1079"/>
                  <a:pt x="26" y="1150"/>
                </a:cubicBezTo>
                <a:cubicBezTo>
                  <a:pt x="28" y="1202"/>
                  <a:pt x="74" y="1247"/>
                  <a:pt x="130" y="1247"/>
                </a:cubicBezTo>
                <a:lnTo>
                  <a:pt x="136" y="1247"/>
                </a:lnTo>
                <a:cubicBezTo>
                  <a:pt x="192" y="1241"/>
                  <a:pt x="235" y="1193"/>
                  <a:pt x="233" y="1135"/>
                </a:cubicBezTo>
                <a:cubicBezTo>
                  <a:pt x="229" y="1067"/>
                  <a:pt x="223" y="997"/>
                  <a:pt x="221" y="930"/>
                </a:cubicBezTo>
                <a:cubicBezTo>
                  <a:pt x="219" y="874"/>
                  <a:pt x="175" y="831"/>
                  <a:pt x="120" y="831"/>
                </a:cubicBezTo>
                <a:close/>
                <a:moveTo>
                  <a:pt x="24298" y="1487"/>
                </a:moveTo>
                <a:cubicBezTo>
                  <a:pt x="24293" y="1487"/>
                  <a:pt x="24287" y="1487"/>
                  <a:pt x="24281" y="1488"/>
                </a:cubicBezTo>
                <a:cubicBezTo>
                  <a:pt x="24227" y="1494"/>
                  <a:pt x="24188" y="1550"/>
                  <a:pt x="24198" y="1606"/>
                </a:cubicBezTo>
                <a:lnTo>
                  <a:pt x="24231" y="1811"/>
                </a:lnTo>
                <a:cubicBezTo>
                  <a:pt x="24238" y="1861"/>
                  <a:pt x="24281" y="1898"/>
                  <a:pt x="24333" y="1898"/>
                </a:cubicBezTo>
                <a:cubicBezTo>
                  <a:pt x="24339" y="1898"/>
                  <a:pt x="24345" y="1896"/>
                  <a:pt x="24349" y="1896"/>
                </a:cubicBezTo>
                <a:cubicBezTo>
                  <a:pt x="24405" y="1888"/>
                  <a:pt x="24443" y="1832"/>
                  <a:pt x="24434" y="1778"/>
                </a:cubicBezTo>
                <a:lnTo>
                  <a:pt x="24401" y="1571"/>
                </a:lnTo>
                <a:cubicBezTo>
                  <a:pt x="24394" y="1523"/>
                  <a:pt x="24348" y="1487"/>
                  <a:pt x="24298" y="1487"/>
                </a:cubicBezTo>
                <a:close/>
                <a:moveTo>
                  <a:pt x="180" y="1658"/>
                </a:moveTo>
                <a:cubicBezTo>
                  <a:pt x="176" y="1658"/>
                  <a:pt x="173" y="1658"/>
                  <a:pt x="169" y="1658"/>
                </a:cubicBezTo>
                <a:cubicBezTo>
                  <a:pt x="113" y="1664"/>
                  <a:pt x="69" y="1714"/>
                  <a:pt x="76" y="1772"/>
                </a:cubicBezTo>
                <a:cubicBezTo>
                  <a:pt x="84" y="1842"/>
                  <a:pt x="94" y="1909"/>
                  <a:pt x="100" y="1981"/>
                </a:cubicBezTo>
                <a:cubicBezTo>
                  <a:pt x="107" y="2033"/>
                  <a:pt x="154" y="2072"/>
                  <a:pt x="204" y="2072"/>
                </a:cubicBezTo>
                <a:lnTo>
                  <a:pt x="214" y="2072"/>
                </a:lnTo>
                <a:cubicBezTo>
                  <a:pt x="271" y="2064"/>
                  <a:pt x="314" y="2014"/>
                  <a:pt x="306" y="1956"/>
                </a:cubicBezTo>
                <a:cubicBezTo>
                  <a:pt x="297" y="1888"/>
                  <a:pt x="289" y="1819"/>
                  <a:pt x="281" y="1751"/>
                </a:cubicBezTo>
                <a:cubicBezTo>
                  <a:pt x="278" y="1698"/>
                  <a:pt x="233" y="1658"/>
                  <a:pt x="180" y="1658"/>
                </a:cubicBezTo>
                <a:close/>
                <a:moveTo>
                  <a:pt x="24433" y="2304"/>
                </a:moveTo>
                <a:cubicBezTo>
                  <a:pt x="24428" y="2304"/>
                  <a:pt x="24422" y="2305"/>
                  <a:pt x="24416" y="2306"/>
                </a:cubicBezTo>
                <a:cubicBezTo>
                  <a:pt x="24358" y="2315"/>
                  <a:pt x="24320" y="2369"/>
                  <a:pt x="24329" y="2425"/>
                </a:cubicBezTo>
                <a:lnTo>
                  <a:pt x="24362" y="2630"/>
                </a:lnTo>
                <a:cubicBezTo>
                  <a:pt x="24368" y="2680"/>
                  <a:pt x="24412" y="2717"/>
                  <a:pt x="24463" y="2717"/>
                </a:cubicBezTo>
                <a:lnTo>
                  <a:pt x="24480" y="2717"/>
                </a:lnTo>
                <a:cubicBezTo>
                  <a:pt x="24538" y="2707"/>
                  <a:pt x="24577" y="2653"/>
                  <a:pt x="24567" y="2599"/>
                </a:cubicBezTo>
                <a:lnTo>
                  <a:pt x="24536" y="2393"/>
                </a:lnTo>
                <a:cubicBezTo>
                  <a:pt x="24527" y="2341"/>
                  <a:pt x="24483" y="2304"/>
                  <a:pt x="24433" y="2304"/>
                </a:cubicBezTo>
                <a:close/>
                <a:moveTo>
                  <a:pt x="295" y="2484"/>
                </a:moveTo>
                <a:cubicBezTo>
                  <a:pt x="289" y="2484"/>
                  <a:pt x="283" y="2484"/>
                  <a:pt x="277" y="2485"/>
                </a:cubicBezTo>
                <a:cubicBezTo>
                  <a:pt x="221" y="2493"/>
                  <a:pt x="183" y="2547"/>
                  <a:pt x="192" y="2603"/>
                </a:cubicBezTo>
                <a:cubicBezTo>
                  <a:pt x="204" y="2671"/>
                  <a:pt x="217" y="2740"/>
                  <a:pt x="229" y="2808"/>
                </a:cubicBezTo>
                <a:cubicBezTo>
                  <a:pt x="239" y="2856"/>
                  <a:pt x="281" y="2893"/>
                  <a:pt x="329" y="2893"/>
                </a:cubicBezTo>
                <a:lnTo>
                  <a:pt x="349" y="2893"/>
                </a:lnTo>
                <a:cubicBezTo>
                  <a:pt x="407" y="2883"/>
                  <a:pt x="443" y="2827"/>
                  <a:pt x="434" y="2773"/>
                </a:cubicBezTo>
                <a:lnTo>
                  <a:pt x="397" y="2570"/>
                </a:lnTo>
                <a:cubicBezTo>
                  <a:pt x="388" y="2520"/>
                  <a:pt x="344" y="2484"/>
                  <a:pt x="295" y="2484"/>
                </a:cubicBezTo>
                <a:close/>
                <a:moveTo>
                  <a:pt x="24551" y="3126"/>
                </a:moveTo>
                <a:cubicBezTo>
                  <a:pt x="24547" y="3126"/>
                  <a:pt x="24544" y="3126"/>
                  <a:pt x="24540" y="3127"/>
                </a:cubicBezTo>
                <a:cubicBezTo>
                  <a:pt x="24482" y="3136"/>
                  <a:pt x="24443" y="3189"/>
                  <a:pt x="24451" y="3247"/>
                </a:cubicBezTo>
                <a:cubicBezTo>
                  <a:pt x="24461" y="3314"/>
                  <a:pt x="24470" y="3384"/>
                  <a:pt x="24480" y="3451"/>
                </a:cubicBezTo>
                <a:cubicBezTo>
                  <a:pt x="24488" y="3502"/>
                  <a:pt x="24532" y="3540"/>
                  <a:pt x="24584" y="3540"/>
                </a:cubicBezTo>
                <a:cubicBezTo>
                  <a:pt x="24588" y="3540"/>
                  <a:pt x="24594" y="3540"/>
                  <a:pt x="24598" y="3538"/>
                </a:cubicBezTo>
                <a:cubicBezTo>
                  <a:pt x="24656" y="3531"/>
                  <a:pt x="24694" y="3480"/>
                  <a:pt x="24687" y="3422"/>
                </a:cubicBezTo>
                <a:cubicBezTo>
                  <a:pt x="24677" y="3355"/>
                  <a:pt x="24667" y="3285"/>
                  <a:pt x="24658" y="3218"/>
                </a:cubicBezTo>
                <a:cubicBezTo>
                  <a:pt x="24649" y="3164"/>
                  <a:pt x="24603" y="3126"/>
                  <a:pt x="24551" y="3126"/>
                </a:cubicBezTo>
                <a:close/>
                <a:moveTo>
                  <a:pt x="451" y="3298"/>
                </a:moveTo>
                <a:cubicBezTo>
                  <a:pt x="444" y="3298"/>
                  <a:pt x="437" y="3299"/>
                  <a:pt x="430" y="3301"/>
                </a:cubicBezTo>
                <a:cubicBezTo>
                  <a:pt x="374" y="3314"/>
                  <a:pt x="339" y="3368"/>
                  <a:pt x="353" y="3424"/>
                </a:cubicBezTo>
                <a:cubicBezTo>
                  <a:pt x="368" y="3492"/>
                  <a:pt x="384" y="3560"/>
                  <a:pt x="401" y="3627"/>
                </a:cubicBezTo>
                <a:cubicBezTo>
                  <a:pt x="413" y="3676"/>
                  <a:pt x="455" y="3707"/>
                  <a:pt x="501" y="3707"/>
                </a:cubicBezTo>
                <a:cubicBezTo>
                  <a:pt x="511" y="3707"/>
                  <a:pt x="519" y="3707"/>
                  <a:pt x="523" y="3705"/>
                </a:cubicBezTo>
                <a:cubicBezTo>
                  <a:pt x="579" y="3691"/>
                  <a:pt x="615" y="3635"/>
                  <a:pt x="600" y="3579"/>
                </a:cubicBezTo>
                <a:cubicBezTo>
                  <a:pt x="585" y="3511"/>
                  <a:pt x="567" y="3446"/>
                  <a:pt x="552" y="3378"/>
                </a:cubicBezTo>
                <a:cubicBezTo>
                  <a:pt x="542" y="3331"/>
                  <a:pt x="498" y="3298"/>
                  <a:pt x="451" y="3298"/>
                </a:cubicBezTo>
                <a:close/>
                <a:moveTo>
                  <a:pt x="24659" y="3949"/>
                </a:moveTo>
                <a:cubicBezTo>
                  <a:pt x="24655" y="3949"/>
                  <a:pt x="24652" y="3950"/>
                  <a:pt x="24648" y="3950"/>
                </a:cubicBezTo>
                <a:cubicBezTo>
                  <a:pt x="24590" y="3958"/>
                  <a:pt x="24550" y="4008"/>
                  <a:pt x="24557" y="4066"/>
                </a:cubicBezTo>
                <a:cubicBezTo>
                  <a:pt x="24565" y="4135"/>
                  <a:pt x="24573" y="4205"/>
                  <a:pt x="24580" y="4273"/>
                </a:cubicBezTo>
                <a:cubicBezTo>
                  <a:pt x="24588" y="4325"/>
                  <a:pt x="24633" y="4364"/>
                  <a:pt x="24685" y="4364"/>
                </a:cubicBezTo>
                <a:cubicBezTo>
                  <a:pt x="24691" y="4364"/>
                  <a:pt x="24694" y="4364"/>
                  <a:pt x="24696" y="4367"/>
                </a:cubicBezTo>
                <a:cubicBezTo>
                  <a:pt x="24754" y="4360"/>
                  <a:pt x="24797" y="4307"/>
                  <a:pt x="24789" y="4249"/>
                </a:cubicBezTo>
                <a:cubicBezTo>
                  <a:pt x="24781" y="4180"/>
                  <a:pt x="24772" y="4112"/>
                  <a:pt x="24764" y="4043"/>
                </a:cubicBezTo>
                <a:cubicBezTo>
                  <a:pt x="24759" y="3988"/>
                  <a:pt x="24713" y="3949"/>
                  <a:pt x="24659" y="3949"/>
                </a:cubicBezTo>
                <a:close/>
                <a:moveTo>
                  <a:pt x="663" y="4104"/>
                </a:moveTo>
                <a:cubicBezTo>
                  <a:pt x="653" y="4104"/>
                  <a:pt x="643" y="4105"/>
                  <a:pt x="633" y="4108"/>
                </a:cubicBezTo>
                <a:cubicBezTo>
                  <a:pt x="579" y="4122"/>
                  <a:pt x="546" y="4180"/>
                  <a:pt x="561" y="4236"/>
                </a:cubicBezTo>
                <a:cubicBezTo>
                  <a:pt x="581" y="4304"/>
                  <a:pt x="604" y="4369"/>
                  <a:pt x="623" y="4437"/>
                </a:cubicBezTo>
                <a:cubicBezTo>
                  <a:pt x="637" y="4479"/>
                  <a:pt x="677" y="4508"/>
                  <a:pt x="722" y="4508"/>
                </a:cubicBezTo>
                <a:cubicBezTo>
                  <a:pt x="733" y="4508"/>
                  <a:pt x="743" y="4506"/>
                  <a:pt x="749" y="4506"/>
                </a:cubicBezTo>
                <a:cubicBezTo>
                  <a:pt x="803" y="4489"/>
                  <a:pt x="836" y="4431"/>
                  <a:pt x="818" y="4375"/>
                </a:cubicBezTo>
                <a:cubicBezTo>
                  <a:pt x="799" y="4311"/>
                  <a:pt x="780" y="4244"/>
                  <a:pt x="760" y="4178"/>
                </a:cubicBezTo>
                <a:cubicBezTo>
                  <a:pt x="748" y="4134"/>
                  <a:pt x="707" y="4104"/>
                  <a:pt x="663" y="4104"/>
                </a:cubicBezTo>
                <a:close/>
                <a:moveTo>
                  <a:pt x="24748" y="4779"/>
                </a:moveTo>
                <a:cubicBezTo>
                  <a:pt x="24746" y="4779"/>
                  <a:pt x="24743" y="4779"/>
                  <a:pt x="24741" y="4779"/>
                </a:cubicBezTo>
                <a:cubicBezTo>
                  <a:pt x="24683" y="4785"/>
                  <a:pt x="24642" y="4835"/>
                  <a:pt x="24646" y="4893"/>
                </a:cubicBezTo>
                <a:cubicBezTo>
                  <a:pt x="24652" y="4961"/>
                  <a:pt x="24658" y="5030"/>
                  <a:pt x="24664" y="5098"/>
                </a:cubicBezTo>
                <a:cubicBezTo>
                  <a:pt x="24667" y="5152"/>
                  <a:pt x="24714" y="5192"/>
                  <a:pt x="24768" y="5192"/>
                </a:cubicBezTo>
                <a:lnTo>
                  <a:pt x="24778" y="5192"/>
                </a:lnTo>
                <a:cubicBezTo>
                  <a:pt x="24832" y="5189"/>
                  <a:pt x="24876" y="5140"/>
                  <a:pt x="24870" y="5082"/>
                </a:cubicBezTo>
                <a:cubicBezTo>
                  <a:pt x="24866" y="5011"/>
                  <a:pt x="24861" y="4943"/>
                  <a:pt x="24855" y="4874"/>
                </a:cubicBezTo>
                <a:cubicBezTo>
                  <a:pt x="24849" y="4818"/>
                  <a:pt x="24803" y="4779"/>
                  <a:pt x="24748" y="4779"/>
                </a:cubicBezTo>
                <a:close/>
                <a:moveTo>
                  <a:pt x="918" y="4895"/>
                </a:moveTo>
                <a:cubicBezTo>
                  <a:pt x="906" y="4895"/>
                  <a:pt x="895" y="4897"/>
                  <a:pt x="884" y="4901"/>
                </a:cubicBezTo>
                <a:cubicBezTo>
                  <a:pt x="830" y="4920"/>
                  <a:pt x="801" y="4980"/>
                  <a:pt x="820" y="5034"/>
                </a:cubicBezTo>
                <a:cubicBezTo>
                  <a:pt x="842" y="5098"/>
                  <a:pt x="867" y="5163"/>
                  <a:pt x="890" y="5229"/>
                </a:cubicBezTo>
                <a:cubicBezTo>
                  <a:pt x="905" y="5270"/>
                  <a:pt x="946" y="5297"/>
                  <a:pt x="986" y="5297"/>
                </a:cubicBezTo>
                <a:cubicBezTo>
                  <a:pt x="1000" y="5297"/>
                  <a:pt x="1012" y="5295"/>
                  <a:pt x="1025" y="5289"/>
                </a:cubicBezTo>
                <a:cubicBezTo>
                  <a:pt x="1079" y="5270"/>
                  <a:pt x="1106" y="5210"/>
                  <a:pt x="1087" y="5156"/>
                </a:cubicBezTo>
                <a:cubicBezTo>
                  <a:pt x="1062" y="5094"/>
                  <a:pt x="1039" y="5028"/>
                  <a:pt x="1015" y="4963"/>
                </a:cubicBezTo>
                <a:cubicBezTo>
                  <a:pt x="1000" y="4921"/>
                  <a:pt x="960" y="4895"/>
                  <a:pt x="918" y="4895"/>
                </a:cubicBezTo>
                <a:close/>
                <a:moveTo>
                  <a:pt x="24808" y="5606"/>
                </a:moveTo>
                <a:cubicBezTo>
                  <a:pt x="24807" y="5606"/>
                  <a:pt x="24806" y="5606"/>
                  <a:pt x="24805" y="5606"/>
                </a:cubicBezTo>
                <a:cubicBezTo>
                  <a:pt x="24747" y="5608"/>
                  <a:pt x="24704" y="5656"/>
                  <a:pt x="24706" y="5714"/>
                </a:cubicBezTo>
                <a:cubicBezTo>
                  <a:pt x="24708" y="5784"/>
                  <a:pt x="24714" y="5851"/>
                  <a:pt x="24716" y="5923"/>
                </a:cubicBezTo>
                <a:cubicBezTo>
                  <a:pt x="24720" y="5977"/>
                  <a:pt x="24764" y="6021"/>
                  <a:pt x="24820" y="6021"/>
                </a:cubicBezTo>
                <a:lnTo>
                  <a:pt x="24826" y="6021"/>
                </a:lnTo>
                <a:cubicBezTo>
                  <a:pt x="24884" y="6020"/>
                  <a:pt x="24926" y="5971"/>
                  <a:pt x="24924" y="5913"/>
                </a:cubicBezTo>
                <a:cubicBezTo>
                  <a:pt x="24922" y="5846"/>
                  <a:pt x="24919" y="5774"/>
                  <a:pt x="24915" y="5705"/>
                </a:cubicBezTo>
                <a:cubicBezTo>
                  <a:pt x="24911" y="5648"/>
                  <a:pt x="24863" y="5606"/>
                  <a:pt x="24808" y="5606"/>
                </a:cubicBezTo>
                <a:close/>
                <a:moveTo>
                  <a:pt x="1218" y="5668"/>
                </a:moveTo>
                <a:cubicBezTo>
                  <a:pt x="1205" y="5668"/>
                  <a:pt x="1191" y="5670"/>
                  <a:pt x="1178" y="5676"/>
                </a:cubicBezTo>
                <a:cubicBezTo>
                  <a:pt x="1126" y="5697"/>
                  <a:pt x="1100" y="5759"/>
                  <a:pt x="1122" y="5811"/>
                </a:cubicBezTo>
                <a:cubicBezTo>
                  <a:pt x="1149" y="5877"/>
                  <a:pt x="1176" y="5942"/>
                  <a:pt x="1205" y="6004"/>
                </a:cubicBezTo>
                <a:cubicBezTo>
                  <a:pt x="1222" y="6043"/>
                  <a:pt x="1257" y="6068"/>
                  <a:pt x="1300" y="6068"/>
                </a:cubicBezTo>
                <a:cubicBezTo>
                  <a:pt x="1313" y="6068"/>
                  <a:pt x="1328" y="6064"/>
                  <a:pt x="1342" y="6058"/>
                </a:cubicBezTo>
                <a:cubicBezTo>
                  <a:pt x="1396" y="6033"/>
                  <a:pt x="1419" y="5973"/>
                  <a:pt x="1396" y="5919"/>
                </a:cubicBezTo>
                <a:cubicBezTo>
                  <a:pt x="1367" y="5857"/>
                  <a:pt x="1340" y="5793"/>
                  <a:pt x="1313" y="5732"/>
                </a:cubicBezTo>
                <a:cubicBezTo>
                  <a:pt x="1297" y="5691"/>
                  <a:pt x="1259" y="5668"/>
                  <a:pt x="1218" y="5668"/>
                </a:cubicBezTo>
                <a:close/>
                <a:moveTo>
                  <a:pt x="1560" y="6421"/>
                </a:moveTo>
                <a:cubicBezTo>
                  <a:pt x="1545" y="6421"/>
                  <a:pt x="1530" y="6425"/>
                  <a:pt x="1516" y="6431"/>
                </a:cubicBezTo>
                <a:cubicBezTo>
                  <a:pt x="1464" y="6458"/>
                  <a:pt x="1444" y="6522"/>
                  <a:pt x="1468" y="6572"/>
                </a:cubicBezTo>
                <a:lnTo>
                  <a:pt x="1562" y="6760"/>
                </a:lnTo>
                <a:cubicBezTo>
                  <a:pt x="1580" y="6796"/>
                  <a:pt x="1614" y="6818"/>
                  <a:pt x="1653" y="6818"/>
                </a:cubicBezTo>
                <a:cubicBezTo>
                  <a:pt x="1671" y="6818"/>
                  <a:pt x="1686" y="6814"/>
                  <a:pt x="1701" y="6804"/>
                </a:cubicBezTo>
                <a:cubicBezTo>
                  <a:pt x="1754" y="6777"/>
                  <a:pt x="1775" y="6713"/>
                  <a:pt x="1748" y="6663"/>
                </a:cubicBezTo>
                <a:cubicBezTo>
                  <a:pt x="1717" y="6603"/>
                  <a:pt x="1688" y="6543"/>
                  <a:pt x="1657" y="6479"/>
                </a:cubicBezTo>
                <a:cubicBezTo>
                  <a:pt x="1638" y="6442"/>
                  <a:pt x="1599" y="6421"/>
                  <a:pt x="1560" y="6421"/>
                </a:cubicBezTo>
                <a:close/>
                <a:moveTo>
                  <a:pt x="24843" y="6433"/>
                </a:moveTo>
                <a:cubicBezTo>
                  <a:pt x="24842" y="6433"/>
                  <a:pt x="24841" y="6433"/>
                  <a:pt x="24839" y="6433"/>
                </a:cubicBezTo>
                <a:cubicBezTo>
                  <a:pt x="24783" y="6437"/>
                  <a:pt x="24739" y="6481"/>
                  <a:pt x="24739" y="6541"/>
                </a:cubicBezTo>
                <a:cubicBezTo>
                  <a:pt x="24741" y="6611"/>
                  <a:pt x="24741" y="6678"/>
                  <a:pt x="24741" y="6748"/>
                </a:cubicBezTo>
                <a:cubicBezTo>
                  <a:pt x="24741" y="6806"/>
                  <a:pt x="24787" y="6852"/>
                  <a:pt x="24845" y="6852"/>
                </a:cubicBezTo>
                <a:cubicBezTo>
                  <a:pt x="24903" y="6852"/>
                  <a:pt x="24948" y="6804"/>
                  <a:pt x="24948" y="6742"/>
                </a:cubicBezTo>
                <a:cubicBezTo>
                  <a:pt x="24948" y="6675"/>
                  <a:pt x="24946" y="6605"/>
                  <a:pt x="24946" y="6535"/>
                </a:cubicBezTo>
                <a:cubicBezTo>
                  <a:pt x="24944" y="6481"/>
                  <a:pt x="24899" y="6433"/>
                  <a:pt x="24843" y="6433"/>
                </a:cubicBezTo>
                <a:close/>
                <a:moveTo>
                  <a:pt x="1949" y="7160"/>
                </a:moveTo>
                <a:cubicBezTo>
                  <a:pt x="1932" y="7160"/>
                  <a:pt x="1915" y="7164"/>
                  <a:pt x="1899" y="7173"/>
                </a:cubicBezTo>
                <a:cubicBezTo>
                  <a:pt x="1850" y="7202"/>
                  <a:pt x="1831" y="7266"/>
                  <a:pt x="1860" y="7316"/>
                </a:cubicBezTo>
                <a:cubicBezTo>
                  <a:pt x="1893" y="7376"/>
                  <a:pt x="1928" y="7436"/>
                  <a:pt x="1962" y="7498"/>
                </a:cubicBezTo>
                <a:cubicBezTo>
                  <a:pt x="1982" y="7529"/>
                  <a:pt x="2016" y="7548"/>
                  <a:pt x="2053" y="7548"/>
                </a:cubicBezTo>
                <a:cubicBezTo>
                  <a:pt x="2069" y="7548"/>
                  <a:pt x="2088" y="7542"/>
                  <a:pt x="2107" y="7533"/>
                </a:cubicBezTo>
                <a:cubicBezTo>
                  <a:pt x="2156" y="7504"/>
                  <a:pt x="2173" y="7440"/>
                  <a:pt x="2144" y="7391"/>
                </a:cubicBezTo>
                <a:cubicBezTo>
                  <a:pt x="2107" y="7330"/>
                  <a:pt x="2074" y="7272"/>
                  <a:pt x="2040" y="7212"/>
                </a:cubicBezTo>
                <a:cubicBezTo>
                  <a:pt x="2020" y="7179"/>
                  <a:pt x="1985" y="7160"/>
                  <a:pt x="1949" y="7160"/>
                </a:cubicBezTo>
                <a:close/>
                <a:moveTo>
                  <a:pt x="24836" y="7372"/>
                </a:moveTo>
                <a:lnTo>
                  <a:pt x="24731" y="7374"/>
                </a:lnTo>
                <a:cubicBezTo>
                  <a:pt x="24729" y="7442"/>
                  <a:pt x="24725" y="7507"/>
                  <a:pt x="24723" y="7575"/>
                </a:cubicBezTo>
                <a:cubicBezTo>
                  <a:pt x="24722" y="7633"/>
                  <a:pt x="24764" y="7681"/>
                  <a:pt x="24822" y="7683"/>
                </a:cubicBezTo>
                <a:lnTo>
                  <a:pt x="24828" y="7683"/>
                </a:lnTo>
                <a:cubicBezTo>
                  <a:pt x="24884" y="7683"/>
                  <a:pt x="24928" y="7639"/>
                  <a:pt x="24932" y="7581"/>
                </a:cubicBezTo>
                <a:lnTo>
                  <a:pt x="24938" y="7378"/>
                </a:lnTo>
                <a:lnTo>
                  <a:pt x="24836" y="7372"/>
                </a:lnTo>
                <a:close/>
                <a:moveTo>
                  <a:pt x="2377" y="7872"/>
                </a:moveTo>
                <a:cubicBezTo>
                  <a:pt x="2357" y="7872"/>
                  <a:pt x="2337" y="7877"/>
                  <a:pt x="2320" y="7888"/>
                </a:cubicBezTo>
                <a:cubicBezTo>
                  <a:pt x="2271" y="7917"/>
                  <a:pt x="2258" y="7983"/>
                  <a:pt x="2289" y="8031"/>
                </a:cubicBezTo>
                <a:lnTo>
                  <a:pt x="2405" y="8205"/>
                </a:lnTo>
                <a:cubicBezTo>
                  <a:pt x="2424" y="8234"/>
                  <a:pt x="2459" y="8251"/>
                  <a:pt x="2492" y="8251"/>
                </a:cubicBezTo>
                <a:cubicBezTo>
                  <a:pt x="2513" y="8251"/>
                  <a:pt x="2532" y="8246"/>
                  <a:pt x="2548" y="8236"/>
                </a:cubicBezTo>
                <a:cubicBezTo>
                  <a:pt x="2596" y="8203"/>
                  <a:pt x="2608" y="8139"/>
                  <a:pt x="2577" y="8091"/>
                </a:cubicBezTo>
                <a:cubicBezTo>
                  <a:pt x="2538" y="8035"/>
                  <a:pt x="2499" y="7977"/>
                  <a:pt x="2463" y="7919"/>
                </a:cubicBezTo>
                <a:cubicBezTo>
                  <a:pt x="2444" y="7888"/>
                  <a:pt x="2411" y="7872"/>
                  <a:pt x="2377" y="7872"/>
                </a:cubicBezTo>
                <a:close/>
                <a:moveTo>
                  <a:pt x="15902" y="8183"/>
                </a:moveTo>
                <a:cubicBezTo>
                  <a:pt x="15898" y="8183"/>
                  <a:pt x="15894" y="8183"/>
                  <a:pt x="15891" y="8184"/>
                </a:cubicBezTo>
                <a:cubicBezTo>
                  <a:pt x="15821" y="8190"/>
                  <a:pt x="15748" y="8199"/>
                  <a:pt x="15678" y="8213"/>
                </a:cubicBezTo>
                <a:cubicBezTo>
                  <a:pt x="15622" y="8222"/>
                  <a:pt x="15583" y="8276"/>
                  <a:pt x="15593" y="8333"/>
                </a:cubicBezTo>
                <a:cubicBezTo>
                  <a:pt x="15601" y="8383"/>
                  <a:pt x="15643" y="8419"/>
                  <a:pt x="15696" y="8419"/>
                </a:cubicBezTo>
                <a:cubicBezTo>
                  <a:pt x="15699" y="8419"/>
                  <a:pt x="15707" y="8419"/>
                  <a:pt x="15715" y="8416"/>
                </a:cubicBezTo>
                <a:cubicBezTo>
                  <a:pt x="15779" y="8406"/>
                  <a:pt x="15846" y="8396"/>
                  <a:pt x="15912" y="8389"/>
                </a:cubicBezTo>
                <a:cubicBezTo>
                  <a:pt x="15968" y="8383"/>
                  <a:pt x="16009" y="8333"/>
                  <a:pt x="16005" y="8275"/>
                </a:cubicBezTo>
                <a:cubicBezTo>
                  <a:pt x="15999" y="8222"/>
                  <a:pt x="15955" y="8183"/>
                  <a:pt x="15902" y="8183"/>
                </a:cubicBezTo>
                <a:close/>
                <a:moveTo>
                  <a:pt x="16522" y="8185"/>
                </a:moveTo>
                <a:cubicBezTo>
                  <a:pt x="16470" y="8185"/>
                  <a:pt x="16426" y="8223"/>
                  <a:pt x="16422" y="8276"/>
                </a:cubicBezTo>
                <a:cubicBezTo>
                  <a:pt x="16414" y="8333"/>
                  <a:pt x="16455" y="8387"/>
                  <a:pt x="16513" y="8390"/>
                </a:cubicBezTo>
                <a:cubicBezTo>
                  <a:pt x="16579" y="8396"/>
                  <a:pt x="16646" y="8406"/>
                  <a:pt x="16712" y="8418"/>
                </a:cubicBezTo>
                <a:cubicBezTo>
                  <a:pt x="16716" y="8419"/>
                  <a:pt x="16724" y="8419"/>
                  <a:pt x="16729" y="8419"/>
                </a:cubicBezTo>
                <a:cubicBezTo>
                  <a:pt x="16778" y="8419"/>
                  <a:pt x="16822" y="8383"/>
                  <a:pt x="16832" y="8334"/>
                </a:cubicBezTo>
                <a:cubicBezTo>
                  <a:pt x="16841" y="8276"/>
                  <a:pt x="16803" y="8224"/>
                  <a:pt x="16749" y="8215"/>
                </a:cubicBezTo>
                <a:cubicBezTo>
                  <a:pt x="16677" y="8203"/>
                  <a:pt x="16608" y="8193"/>
                  <a:pt x="16536" y="8186"/>
                </a:cubicBezTo>
                <a:cubicBezTo>
                  <a:pt x="16531" y="8185"/>
                  <a:pt x="16527" y="8185"/>
                  <a:pt x="16522" y="8185"/>
                </a:cubicBezTo>
                <a:close/>
                <a:moveTo>
                  <a:pt x="24787" y="8098"/>
                </a:moveTo>
                <a:cubicBezTo>
                  <a:pt x="24735" y="8098"/>
                  <a:pt x="24690" y="8139"/>
                  <a:pt x="24685" y="8193"/>
                </a:cubicBezTo>
                <a:cubicBezTo>
                  <a:pt x="24677" y="8261"/>
                  <a:pt x="24673" y="8331"/>
                  <a:pt x="24665" y="8398"/>
                </a:cubicBezTo>
                <a:cubicBezTo>
                  <a:pt x="24662" y="8456"/>
                  <a:pt x="24702" y="8506"/>
                  <a:pt x="24760" y="8512"/>
                </a:cubicBezTo>
                <a:lnTo>
                  <a:pt x="24770" y="8512"/>
                </a:lnTo>
                <a:cubicBezTo>
                  <a:pt x="24822" y="8512"/>
                  <a:pt x="24868" y="8470"/>
                  <a:pt x="24870" y="8418"/>
                </a:cubicBezTo>
                <a:cubicBezTo>
                  <a:pt x="24878" y="8350"/>
                  <a:pt x="24886" y="8280"/>
                  <a:pt x="24890" y="8209"/>
                </a:cubicBezTo>
                <a:cubicBezTo>
                  <a:pt x="24895" y="8155"/>
                  <a:pt x="24855" y="8103"/>
                  <a:pt x="24797" y="8099"/>
                </a:cubicBezTo>
                <a:cubicBezTo>
                  <a:pt x="24793" y="8098"/>
                  <a:pt x="24790" y="8098"/>
                  <a:pt x="24787" y="8098"/>
                </a:cubicBezTo>
                <a:close/>
                <a:moveTo>
                  <a:pt x="15098" y="8379"/>
                </a:moveTo>
                <a:cubicBezTo>
                  <a:pt x="15085" y="8379"/>
                  <a:pt x="15072" y="8381"/>
                  <a:pt x="15060" y="8387"/>
                </a:cubicBezTo>
                <a:cubicBezTo>
                  <a:pt x="14992" y="8410"/>
                  <a:pt x="14926" y="8439"/>
                  <a:pt x="14861" y="8468"/>
                </a:cubicBezTo>
                <a:cubicBezTo>
                  <a:pt x="14810" y="8493"/>
                  <a:pt x="14787" y="8553"/>
                  <a:pt x="14810" y="8605"/>
                </a:cubicBezTo>
                <a:cubicBezTo>
                  <a:pt x="14828" y="8644"/>
                  <a:pt x="14867" y="8667"/>
                  <a:pt x="14905" y="8667"/>
                </a:cubicBezTo>
                <a:cubicBezTo>
                  <a:pt x="14919" y="8667"/>
                  <a:pt x="14934" y="8663"/>
                  <a:pt x="14948" y="8659"/>
                </a:cubicBezTo>
                <a:cubicBezTo>
                  <a:pt x="15008" y="8632"/>
                  <a:pt x="15071" y="8605"/>
                  <a:pt x="15133" y="8582"/>
                </a:cubicBezTo>
                <a:cubicBezTo>
                  <a:pt x="15187" y="8561"/>
                  <a:pt x="15216" y="8499"/>
                  <a:pt x="15195" y="8447"/>
                </a:cubicBezTo>
                <a:cubicBezTo>
                  <a:pt x="15177" y="8405"/>
                  <a:pt x="15138" y="8379"/>
                  <a:pt x="15098" y="8379"/>
                </a:cubicBezTo>
                <a:close/>
                <a:moveTo>
                  <a:pt x="17327" y="8380"/>
                </a:moveTo>
                <a:cubicBezTo>
                  <a:pt x="17286" y="8380"/>
                  <a:pt x="17248" y="8406"/>
                  <a:pt x="17232" y="8447"/>
                </a:cubicBezTo>
                <a:cubicBezTo>
                  <a:pt x="17209" y="8499"/>
                  <a:pt x="17236" y="8559"/>
                  <a:pt x="17290" y="8582"/>
                </a:cubicBezTo>
                <a:cubicBezTo>
                  <a:pt x="17352" y="8605"/>
                  <a:pt x="17415" y="8632"/>
                  <a:pt x="17473" y="8661"/>
                </a:cubicBezTo>
                <a:cubicBezTo>
                  <a:pt x="17487" y="8669"/>
                  <a:pt x="17504" y="8671"/>
                  <a:pt x="17518" y="8671"/>
                </a:cubicBezTo>
                <a:cubicBezTo>
                  <a:pt x="17556" y="8671"/>
                  <a:pt x="17593" y="8649"/>
                  <a:pt x="17612" y="8613"/>
                </a:cubicBezTo>
                <a:cubicBezTo>
                  <a:pt x="17638" y="8562"/>
                  <a:pt x="17614" y="8499"/>
                  <a:pt x="17564" y="8476"/>
                </a:cubicBezTo>
                <a:cubicBezTo>
                  <a:pt x="17498" y="8445"/>
                  <a:pt x="17435" y="8414"/>
                  <a:pt x="17367" y="8389"/>
                </a:cubicBezTo>
                <a:cubicBezTo>
                  <a:pt x="17354" y="8383"/>
                  <a:pt x="17340" y="8380"/>
                  <a:pt x="17327" y="8380"/>
                </a:cubicBezTo>
                <a:close/>
                <a:moveTo>
                  <a:pt x="2850" y="8557"/>
                </a:moveTo>
                <a:cubicBezTo>
                  <a:pt x="2829" y="8557"/>
                  <a:pt x="2808" y="8563"/>
                  <a:pt x="2789" y="8576"/>
                </a:cubicBezTo>
                <a:cubicBezTo>
                  <a:pt x="2743" y="8611"/>
                  <a:pt x="2733" y="8676"/>
                  <a:pt x="2768" y="8721"/>
                </a:cubicBezTo>
                <a:cubicBezTo>
                  <a:pt x="2809" y="8777"/>
                  <a:pt x="2851" y="8833"/>
                  <a:pt x="2894" y="8889"/>
                </a:cubicBezTo>
                <a:cubicBezTo>
                  <a:pt x="2913" y="8914"/>
                  <a:pt x="2944" y="8930"/>
                  <a:pt x="2975" y="8930"/>
                </a:cubicBezTo>
                <a:cubicBezTo>
                  <a:pt x="2996" y="8930"/>
                  <a:pt x="3019" y="8922"/>
                  <a:pt x="3039" y="8908"/>
                </a:cubicBezTo>
                <a:cubicBezTo>
                  <a:pt x="3083" y="8874"/>
                  <a:pt x="3091" y="8808"/>
                  <a:pt x="3058" y="8763"/>
                </a:cubicBezTo>
                <a:cubicBezTo>
                  <a:pt x="3015" y="8709"/>
                  <a:pt x="2975" y="8653"/>
                  <a:pt x="2934" y="8599"/>
                </a:cubicBezTo>
                <a:cubicBezTo>
                  <a:pt x="2913" y="8571"/>
                  <a:pt x="2882" y="8557"/>
                  <a:pt x="2850" y="8557"/>
                </a:cubicBezTo>
                <a:close/>
                <a:moveTo>
                  <a:pt x="14365" y="8765"/>
                </a:moveTo>
                <a:cubicBezTo>
                  <a:pt x="14345" y="8765"/>
                  <a:pt x="14324" y="8770"/>
                  <a:pt x="14306" y="8783"/>
                </a:cubicBezTo>
                <a:cubicBezTo>
                  <a:pt x="14246" y="8823"/>
                  <a:pt x="14188" y="8864"/>
                  <a:pt x="14132" y="8908"/>
                </a:cubicBezTo>
                <a:cubicBezTo>
                  <a:pt x="14086" y="8941"/>
                  <a:pt x="14078" y="9007"/>
                  <a:pt x="14113" y="9053"/>
                </a:cubicBezTo>
                <a:cubicBezTo>
                  <a:pt x="14132" y="9078"/>
                  <a:pt x="14163" y="9094"/>
                  <a:pt x="14194" y="9094"/>
                </a:cubicBezTo>
                <a:cubicBezTo>
                  <a:pt x="14217" y="9094"/>
                  <a:pt x="14239" y="9086"/>
                  <a:pt x="14260" y="9073"/>
                </a:cubicBezTo>
                <a:cubicBezTo>
                  <a:pt x="14314" y="9030"/>
                  <a:pt x="14368" y="8991"/>
                  <a:pt x="14424" y="8953"/>
                </a:cubicBezTo>
                <a:cubicBezTo>
                  <a:pt x="14470" y="8920"/>
                  <a:pt x="14482" y="8856"/>
                  <a:pt x="14451" y="8808"/>
                </a:cubicBezTo>
                <a:cubicBezTo>
                  <a:pt x="14429" y="8780"/>
                  <a:pt x="14397" y="8765"/>
                  <a:pt x="14365" y="8765"/>
                </a:cubicBezTo>
                <a:close/>
                <a:moveTo>
                  <a:pt x="18040" y="8797"/>
                </a:moveTo>
                <a:cubicBezTo>
                  <a:pt x="18010" y="8797"/>
                  <a:pt x="17981" y="8810"/>
                  <a:pt x="17960" y="8835"/>
                </a:cubicBezTo>
                <a:cubicBezTo>
                  <a:pt x="17924" y="8881"/>
                  <a:pt x="17931" y="8945"/>
                  <a:pt x="17976" y="8982"/>
                </a:cubicBezTo>
                <a:cubicBezTo>
                  <a:pt x="18026" y="9022"/>
                  <a:pt x="18076" y="9069"/>
                  <a:pt x="18123" y="9115"/>
                </a:cubicBezTo>
                <a:cubicBezTo>
                  <a:pt x="18142" y="9136"/>
                  <a:pt x="18169" y="9146"/>
                  <a:pt x="18194" y="9146"/>
                </a:cubicBezTo>
                <a:cubicBezTo>
                  <a:pt x="18221" y="9146"/>
                  <a:pt x="18248" y="9136"/>
                  <a:pt x="18267" y="9113"/>
                </a:cubicBezTo>
                <a:cubicBezTo>
                  <a:pt x="18308" y="9073"/>
                  <a:pt x="18308" y="9007"/>
                  <a:pt x="18267" y="8966"/>
                </a:cubicBezTo>
                <a:cubicBezTo>
                  <a:pt x="18217" y="8918"/>
                  <a:pt x="18163" y="8866"/>
                  <a:pt x="18107" y="8821"/>
                </a:cubicBezTo>
                <a:cubicBezTo>
                  <a:pt x="18087" y="8805"/>
                  <a:pt x="18064" y="8797"/>
                  <a:pt x="18040" y="8797"/>
                </a:cubicBezTo>
                <a:close/>
                <a:moveTo>
                  <a:pt x="24692" y="8922"/>
                </a:moveTo>
                <a:cubicBezTo>
                  <a:pt x="24641" y="8922"/>
                  <a:pt x="24597" y="8959"/>
                  <a:pt x="24590" y="9011"/>
                </a:cubicBezTo>
                <a:cubicBezTo>
                  <a:pt x="24580" y="9078"/>
                  <a:pt x="24571" y="9146"/>
                  <a:pt x="24559" y="9214"/>
                </a:cubicBezTo>
                <a:cubicBezTo>
                  <a:pt x="24551" y="9270"/>
                  <a:pt x="24590" y="9324"/>
                  <a:pt x="24646" y="9333"/>
                </a:cubicBezTo>
                <a:cubicBezTo>
                  <a:pt x="24652" y="9335"/>
                  <a:pt x="24658" y="9335"/>
                  <a:pt x="24664" y="9335"/>
                </a:cubicBezTo>
                <a:cubicBezTo>
                  <a:pt x="24714" y="9335"/>
                  <a:pt x="24758" y="9299"/>
                  <a:pt x="24764" y="9250"/>
                </a:cubicBezTo>
                <a:cubicBezTo>
                  <a:pt x="24778" y="9181"/>
                  <a:pt x="24787" y="9113"/>
                  <a:pt x="24797" y="9044"/>
                </a:cubicBezTo>
                <a:cubicBezTo>
                  <a:pt x="24807" y="8986"/>
                  <a:pt x="24768" y="8932"/>
                  <a:pt x="24710" y="8924"/>
                </a:cubicBezTo>
                <a:cubicBezTo>
                  <a:pt x="24704" y="8923"/>
                  <a:pt x="24698" y="8922"/>
                  <a:pt x="24692" y="8922"/>
                </a:cubicBezTo>
                <a:close/>
                <a:moveTo>
                  <a:pt x="3363" y="9210"/>
                </a:moveTo>
                <a:cubicBezTo>
                  <a:pt x="3339" y="9210"/>
                  <a:pt x="3315" y="9218"/>
                  <a:pt x="3296" y="9233"/>
                </a:cubicBezTo>
                <a:cubicBezTo>
                  <a:pt x="3251" y="9272"/>
                  <a:pt x="3245" y="9337"/>
                  <a:pt x="3282" y="9382"/>
                </a:cubicBezTo>
                <a:cubicBezTo>
                  <a:pt x="3328" y="9434"/>
                  <a:pt x="3371" y="9488"/>
                  <a:pt x="3417" y="9540"/>
                </a:cubicBezTo>
                <a:cubicBezTo>
                  <a:pt x="3439" y="9565"/>
                  <a:pt x="3468" y="9577"/>
                  <a:pt x="3497" y="9577"/>
                </a:cubicBezTo>
                <a:cubicBezTo>
                  <a:pt x="3518" y="9577"/>
                  <a:pt x="3543" y="9567"/>
                  <a:pt x="3564" y="9552"/>
                </a:cubicBezTo>
                <a:cubicBezTo>
                  <a:pt x="3609" y="9513"/>
                  <a:pt x="3613" y="9449"/>
                  <a:pt x="3576" y="9405"/>
                </a:cubicBezTo>
                <a:cubicBezTo>
                  <a:pt x="3533" y="9355"/>
                  <a:pt x="3487" y="9301"/>
                  <a:pt x="3444" y="9248"/>
                </a:cubicBezTo>
                <a:cubicBezTo>
                  <a:pt x="3423" y="9223"/>
                  <a:pt x="3393" y="9210"/>
                  <a:pt x="3363" y="9210"/>
                </a:cubicBezTo>
                <a:close/>
                <a:moveTo>
                  <a:pt x="13731" y="9303"/>
                </a:moveTo>
                <a:cubicBezTo>
                  <a:pt x="13703" y="9303"/>
                  <a:pt x="13675" y="9314"/>
                  <a:pt x="13655" y="9335"/>
                </a:cubicBezTo>
                <a:cubicBezTo>
                  <a:pt x="13607" y="9386"/>
                  <a:pt x="13558" y="9440"/>
                  <a:pt x="13514" y="9492"/>
                </a:cubicBezTo>
                <a:cubicBezTo>
                  <a:pt x="13475" y="9536"/>
                  <a:pt x="13479" y="9600"/>
                  <a:pt x="13524" y="9639"/>
                </a:cubicBezTo>
                <a:cubicBezTo>
                  <a:pt x="13543" y="9656"/>
                  <a:pt x="13566" y="9664"/>
                  <a:pt x="13591" y="9664"/>
                </a:cubicBezTo>
                <a:cubicBezTo>
                  <a:pt x="13620" y="9664"/>
                  <a:pt x="13649" y="9652"/>
                  <a:pt x="13668" y="9629"/>
                </a:cubicBezTo>
                <a:cubicBezTo>
                  <a:pt x="13713" y="9579"/>
                  <a:pt x="13759" y="9529"/>
                  <a:pt x="13806" y="9480"/>
                </a:cubicBezTo>
                <a:cubicBezTo>
                  <a:pt x="13846" y="9440"/>
                  <a:pt x="13844" y="9372"/>
                  <a:pt x="13804" y="9333"/>
                </a:cubicBezTo>
                <a:cubicBezTo>
                  <a:pt x="13784" y="9313"/>
                  <a:pt x="13758" y="9303"/>
                  <a:pt x="13731" y="9303"/>
                </a:cubicBezTo>
                <a:close/>
                <a:moveTo>
                  <a:pt x="18570" y="9434"/>
                </a:moveTo>
                <a:cubicBezTo>
                  <a:pt x="18554" y="9434"/>
                  <a:pt x="18536" y="9438"/>
                  <a:pt x="18521" y="9446"/>
                </a:cubicBezTo>
                <a:cubicBezTo>
                  <a:pt x="18470" y="9473"/>
                  <a:pt x="18453" y="9536"/>
                  <a:pt x="18480" y="9587"/>
                </a:cubicBezTo>
                <a:cubicBezTo>
                  <a:pt x="18511" y="9645"/>
                  <a:pt x="18540" y="9704"/>
                  <a:pt x="18567" y="9764"/>
                </a:cubicBezTo>
                <a:cubicBezTo>
                  <a:pt x="18584" y="9803"/>
                  <a:pt x="18619" y="9828"/>
                  <a:pt x="18662" y="9828"/>
                </a:cubicBezTo>
                <a:cubicBezTo>
                  <a:pt x="18675" y="9828"/>
                  <a:pt x="18691" y="9826"/>
                  <a:pt x="18704" y="9820"/>
                </a:cubicBezTo>
                <a:cubicBezTo>
                  <a:pt x="18754" y="9795"/>
                  <a:pt x="18780" y="9735"/>
                  <a:pt x="18758" y="9683"/>
                </a:cubicBezTo>
                <a:cubicBezTo>
                  <a:pt x="18729" y="9616"/>
                  <a:pt x="18695" y="9550"/>
                  <a:pt x="18662" y="9488"/>
                </a:cubicBezTo>
                <a:cubicBezTo>
                  <a:pt x="18643" y="9452"/>
                  <a:pt x="18607" y="9434"/>
                  <a:pt x="18570" y="9434"/>
                </a:cubicBezTo>
                <a:close/>
                <a:moveTo>
                  <a:pt x="24551" y="9743"/>
                </a:moveTo>
                <a:cubicBezTo>
                  <a:pt x="24503" y="9743"/>
                  <a:pt x="24459" y="9777"/>
                  <a:pt x="24449" y="9826"/>
                </a:cubicBezTo>
                <a:cubicBezTo>
                  <a:pt x="24434" y="9890"/>
                  <a:pt x="24420" y="9958"/>
                  <a:pt x="24405" y="10025"/>
                </a:cubicBezTo>
                <a:cubicBezTo>
                  <a:pt x="24391" y="10081"/>
                  <a:pt x="24426" y="10137"/>
                  <a:pt x="24482" y="10149"/>
                </a:cubicBezTo>
                <a:cubicBezTo>
                  <a:pt x="24492" y="10151"/>
                  <a:pt x="24499" y="10151"/>
                  <a:pt x="24507" y="10151"/>
                </a:cubicBezTo>
                <a:cubicBezTo>
                  <a:pt x="24555" y="10151"/>
                  <a:pt x="24596" y="10120"/>
                  <a:pt x="24606" y="10074"/>
                </a:cubicBezTo>
                <a:cubicBezTo>
                  <a:pt x="24623" y="10006"/>
                  <a:pt x="24636" y="9936"/>
                  <a:pt x="24652" y="9869"/>
                </a:cubicBezTo>
                <a:cubicBezTo>
                  <a:pt x="24664" y="9813"/>
                  <a:pt x="24627" y="9759"/>
                  <a:pt x="24571" y="9745"/>
                </a:cubicBezTo>
                <a:cubicBezTo>
                  <a:pt x="24564" y="9744"/>
                  <a:pt x="24557" y="9743"/>
                  <a:pt x="24551" y="9743"/>
                </a:cubicBezTo>
                <a:close/>
                <a:moveTo>
                  <a:pt x="3912" y="9831"/>
                </a:moveTo>
                <a:cubicBezTo>
                  <a:pt x="3886" y="9831"/>
                  <a:pt x="3860" y="9840"/>
                  <a:pt x="3841" y="9859"/>
                </a:cubicBezTo>
                <a:cubicBezTo>
                  <a:pt x="3798" y="9898"/>
                  <a:pt x="3796" y="9965"/>
                  <a:pt x="3835" y="10006"/>
                </a:cubicBezTo>
                <a:lnTo>
                  <a:pt x="3980" y="10159"/>
                </a:lnTo>
                <a:cubicBezTo>
                  <a:pt x="4001" y="10180"/>
                  <a:pt x="4028" y="10190"/>
                  <a:pt x="4055" y="10190"/>
                </a:cubicBezTo>
                <a:cubicBezTo>
                  <a:pt x="4082" y="10190"/>
                  <a:pt x="4107" y="10180"/>
                  <a:pt x="4127" y="10161"/>
                </a:cubicBezTo>
                <a:cubicBezTo>
                  <a:pt x="4169" y="10120"/>
                  <a:pt x="4171" y="10054"/>
                  <a:pt x="4130" y="10014"/>
                </a:cubicBezTo>
                <a:cubicBezTo>
                  <a:pt x="4082" y="9963"/>
                  <a:pt x="4036" y="9915"/>
                  <a:pt x="3987" y="9863"/>
                </a:cubicBezTo>
                <a:cubicBezTo>
                  <a:pt x="3967" y="9842"/>
                  <a:pt x="3940" y="9831"/>
                  <a:pt x="3912" y="9831"/>
                </a:cubicBezTo>
                <a:close/>
                <a:moveTo>
                  <a:pt x="13218" y="9957"/>
                </a:moveTo>
                <a:cubicBezTo>
                  <a:pt x="13185" y="9957"/>
                  <a:pt x="13152" y="9973"/>
                  <a:pt x="13131" y="10004"/>
                </a:cubicBezTo>
                <a:cubicBezTo>
                  <a:pt x="13093" y="10062"/>
                  <a:pt x="13058" y="10126"/>
                  <a:pt x="13021" y="10186"/>
                </a:cubicBezTo>
                <a:cubicBezTo>
                  <a:pt x="12992" y="10236"/>
                  <a:pt x="13010" y="10300"/>
                  <a:pt x="13060" y="10329"/>
                </a:cubicBezTo>
                <a:cubicBezTo>
                  <a:pt x="13073" y="10338"/>
                  <a:pt x="13093" y="10342"/>
                  <a:pt x="13110" y="10342"/>
                </a:cubicBezTo>
                <a:cubicBezTo>
                  <a:pt x="13147" y="10342"/>
                  <a:pt x="13183" y="10323"/>
                  <a:pt x="13203" y="10288"/>
                </a:cubicBezTo>
                <a:cubicBezTo>
                  <a:pt x="13234" y="10232"/>
                  <a:pt x="13270" y="10170"/>
                  <a:pt x="13305" y="10116"/>
                </a:cubicBezTo>
                <a:cubicBezTo>
                  <a:pt x="13338" y="10068"/>
                  <a:pt x="13323" y="10004"/>
                  <a:pt x="13274" y="9973"/>
                </a:cubicBezTo>
                <a:cubicBezTo>
                  <a:pt x="13257" y="9962"/>
                  <a:pt x="13238" y="9957"/>
                  <a:pt x="13218" y="9957"/>
                </a:cubicBezTo>
                <a:close/>
                <a:moveTo>
                  <a:pt x="18829" y="10217"/>
                </a:moveTo>
                <a:cubicBezTo>
                  <a:pt x="18823" y="10217"/>
                  <a:pt x="18818" y="10218"/>
                  <a:pt x="18812" y="10218"/>
                </a:cubicBezTo>
                <a:cubicBezTo>
                  <a:pt x="18758" y="10228"/>
                  <a:pt x="18716" y="10282"/>
                  <a:pt x="18725" y="10338"/>
                </a:cubicBezTo>
                <a:cubicBezTo>
                  <a:pt x="18735" y="10402"/>
                  <a:pt x="18743" y="10468"/>
                  <a:pt x="18749" y="10535"/>
                </a:cubicBezTo>
                <a:cubicBezTo>
                  <a:pt x="18752" y="10591"/>
                  <a:pt x="18799" y="10632"/>
                  <a:pt x="18851" y="10632"/>
                </a:cubicBezTo>
                <a:lnTo>
                  <a:pt x="18859" y="10632"/>
                </a:lnTo>
                <a:cubicBezTo>
                  <a:pt x="18917" y="10628"/>
                  <a:pt x="18959" y="10580"/>
                  <a:pt x="18955" y="10522"/>
                </a:cubicBezTo>
                <a:cubicBezTo>
                  <a:pt x="18952" y="10448"/>
                  <a:pt x="18942" y="10377"/>
                  <a:pt x="18932" y="10305"/>
                </a:cubicBezTo>
                <a:cubicBezTo>
                  <a:pt x="18922" y="10257"/>
                  <a:pt x="18880" y="10217"/>
                  <a:pt x="18829" y="10217"/>
                </a:cubicBezTo>
                <a:close/>
                <a:moveTo>
                  <a:pt x="4497" y="10419"/>
                </a:moveTo>
                <a:cubicBezTo>
                  <a:pt x="4470" y="10419"/>
                  <a:pt x="4442" y="10429"/>
                  <a:pt x="4422" y="10450"/>
                </a:cubicBezTo>
                <a:cubicBezTo>
                  <a:pt x="4384" y="10495"/>
                  <a:pt x="4385" y="10561"/>
                  <a:pt x="4426" y="10599"/>
                </a:cubicBezTo>
                <a:cubicBezTo>
                  <a:pt x="4476" y="10647"/>
                  <a:pt x="4530" y="10696"/>
                  <a:pt x="4581" y="10740"/>
                </a:cubicBezTo>
                <a:cubicBezTo>
                  <a:pt x="4600" y="10758"/>
                  <a:pt x="4627" y="10767"/>
                  <a:pt x="4652" y="10767"/>
                </a:cubicBezTo>
                <a:cubicBezTo>
                  <a:pt x="4681" y="10767"/>
                  <a:pt x="4710" y="10756"/>
                  <a:pt x="4729" y="10734"/>
                </a:cubicBezTo>
                <a:cubicBezTo>
                  <a:pt x="4768" y="10690"/>
                  <a:pt x="4764" y="10624"/>
                  <a:pt x="4722" y="10586"/>
                </a:cubicBezTo>
                <a:cubicBezTo>
                  <a:pt x="4670" y="10541"/>
                  <a:pt x="4619" y="10493"/>
                  <a:pt x="4569" y="10447"/>
                </a:cubicBezTo>
                <a:cubicBezTo>
                  <a:pt x="4549" y="10428"/>
                  <a:pt x="4523" y="10419"/>
                  <a:pt x="4497" y="10419"/>
                </a:cubicBezTo>
                <a:close/>
                <a:moveTo>
                  <a:pt x="24349" y="10547"/>
                </a:moveTo>
                <a:cubicBezTo>
                  <a:pt x="24305" y="10547"/>
                  <a:pt x="24263" y="10576"/>
                  <a:pt x="24250" y="10622"/>
                </a:cubicBezTo>
                <a:cubicBezTo>
                  <a:pt x="24231" y="10690"/>
                  <a:pt x="24211" y="10756"/>
                  <a:pt x="24192" y="10821"/>
                </a:cubicBezTo>
                <a:cubicBezTo>
                  <a:pt x="24175" y="10875"/>
                  <a:pt x="24208" y="10933"/>
                  <a:pt x="24262" y="10951"/>
                </a:cubicBezTo>
                <a:cubicBezTo>
                  <a:pt x="24275" y="10953"/>
                  <a:pt x="24285" y="10957"/>
                  <a:pt x="24294" y="10957"/>
                </a:cubicBezTo>
                <a:cubicBezTo>
                  <a:pt x="24337" y="10957"/>
                  <a:pt x="24378" y="10928"/>
                  <a:pt x="24393" y="10879"/>
                </a:cubicBezTo>
                <a:cubicBezTo>
                  <a:pt x="24412" y="10814"/>
                  <a:pt x="24432" y="10746"/>
                  <a:pt x="24451" y="10678"/>
                </a:cubicBezTo>
                <a:cubicBezTo>
                  <a:pt x="24465" y="10622"/>
                  <a:pt x="24434" y="10564"/>
                  <a:pt x="24378" y="10551"/>
                </a:cubicBezTo>
                <a:cubicBezTo>
                  <a:pt x="24368" y="10548"/>
                  <a:pt x="24359" y="10547"/>
                  <a:pt x="24349" y="10547"/>
                </a:cubicBezTo>
                <a:close/>
                <a:moveTo>
                  <a:pt x="12840" y="10699"/>
                </a:moveTo>
                <a:cubicBezTo>
                  <a:pt x="12800" y="10699"/>
                  <a:pt x="12762" y="10724"/>
                  <a:pt x="12745" y="10765"/>
                </a:cubicBezTo>
                <a:cubicBezTo>
                  <a:pt x="12720" y="10831"/>
                  <a:pt x="12695" y="10899"/>
                  <a:pt x="12673" y="10966"/>
                </a:cubicBezTo>
                <a:cubicBezTo>
                  <a:pt x="12654" y="11018"/>
                  <a:pt x="12683" y="11078"/>
                  <a:pt x="12739" y="11096"/>
                </a:cubicBezTo>
                <a:cubicBezTo>
                  <a:pt x="12751" y="11098"/>
                  <a:pt x="12760" y="11102"/>
                  <a:pt x="12772" y="11102"/>
                </a:cubicBezTo>
                <a:cubicBezTo>
                  <a:pt x="12816" y="11102"/>
                  <a:pt x="12857" y="11073"/>
                  <a:pt x="12870" y="11034"/>
                </a:cubicBezTo>
                <a:cubicBezTo>
                  <a:pt x="12890" y="10970"/>
                  <a:pt x="12915" y="10904"/>
                  <a:pt x="12938" y="10843"/>
                </a:cubicBezTo>
                <a:cubicBezTo>
                  <a:pt x="12961" y="10789"/>
                  <a:pt x="12934" y="10729"/>
                  <a:pt x="12880" y="10707"/>
                </a:cubicBezTo>
                <a:cubicBezTo>
                  <a:pt x="12867" y="10702"/>
                  <a:pt x="12853" y="10699"/>
                  <a:pt x="12840" y="10699"/>
                </a:cubicBezTo>
                <a:close/>
                <a:moveTo>
                  <a:pt x="5124" y="10966"/>
                </a:moveTo>
                <a:cubicBezTo>
                  <a:pt x="5094" y="10966"/>
                  <a:pt x="5063" y="10980"/>
                  <a:pt x="5042" y="11005"/>
                </a:cubicBezTo>
                <a:cubicBezTo>
                  <a:pt x="5006" y="11049"/>
                  <a:pt x="5013" y="11115"/>
                  <a:pt x="5058" y="11152"/>
                </a:cubicBezTo>
                <a:cubicBezTo>
                  <a:pt x="5110" y="11198"/>
                  <a:pt x="5166" y="11241"/>
                  <a:pt x="5218" y="11285"/>
                </a:cubicBezTo>
                <a:cubicBezTo>
                  <a:pt x="5238" y="11301"/>
                  <a:pt x="5263" y="11308"/>
                  <a:pt x="5284" y="11308"/>
                </a:cubicBezTo>
                <a:cubicBezTo>
                  <a:pt x="5313" y="11308"/>
                  <a:pt x="5344" y="11297"/>
                  <a:pt x="5363" y="11266"/>
                </a:cubicBezTo>
                <a:cubicBezTo>
                  <a:pt x="5400" y="11221"/>
                  <a:pt x="5392" y="11156"/>
                  <a:pt x="5350" y="11121"/>
                </a:cubicBezTo>
                <a:lnTo>
                  <a:pt x="5189" y="10989"/>
                </a:lnTo>
                <a:cubicBezTo>
                  <a:pt x="5170" y="10974"/>
                  <a:pt x="5147" y="10966"/>
                  <a:pt x="5124" y="10966"/>
                </a:cubicBezTo>
                <a:close/>
                <a:moveTo>
                  <a:pt x="18827" y="11046"/>
                </a:moveTo>
                <a:cubicBezTo>
                  <a:pt x="18777" y="11046"/>
                  <a:pt x="18732" y="11082"/>
                  <a:pt x="18725" y="11134"/>
                </a:cubicBezTo>
                <a:cubicBezTo>
                  <a:pt x="18716" y="11200"/>
                  <a:pt x="18704" y="11268"/>
                  <a:pt x="18691" y="11333"/>
                </a:cubicBezTo>
                <a:cubicBezTo>
                  <a:pt x="18677" y="11388"/>
                  <a:pt x="18714" y="11444"/>
                  <a:pt x="18770" y="11455"/>
                </a:cubicBezTo>
                <a:cubicBezTo>
                  <a:pt x="18778" y="11459"/>
                  <a:pt x="18783" y="11459"/>
                  <a:pt x="18791" y="11459"/>
                </a:cubicBezTo>
                <a:cubicBezTo>
                  <a:pt x="18839" y="11459"/>
                  <a:pt x="18884" y="11424"/>
                  <a:pt x="18894" y="11376"/>
                </a:cubicBezTo>
                <a:cubicBezTo>
                  <a:pt x="18909" y="11306"/>
                  <a:pt x="18921" y="11237"/>
                  <a:pt x="18932" y="11165"/>
                </a:cubicBezTo>
                <a:cubicBezTo>
                  <a:pt x="18942" y="11107"/>
                  <a:pt x="18903" y="11055"/>
                  <a:pt x="18845" y="11047"/>
                </a:cubicBezTo>
                <a:cubicBezTo>
                  <a:pt x="18839" y="11046"/>
                  <a:pt x="18833" y="11046"/>
                  <a:pt x="18827" y="11046"/>
                </a:cubicBezTo>
                <a:close/>
                <a:moveTo>
                  <a:pt x="24093" y="11338"/>
                </a:moveTo>
                <a:cubicBezTo>
                  <a:pt x="24051" y="11338"/>
                  <a:pt x="24012" y="11365"/>
                  <a:pt x="23997" y="11405"/>
                </a:cubicBezTo>
                <a:cubicBezTo>
                  <a:pt x="23972" y="11471"/>
                  <a:pt x="23949" y="11536"/>
                  <a:pt x="23923" y="11598"/>
                </a:cubicBezTo>
                <a:cubicBezTo>
                  <a:pt x="23902" y="11650"/>
                  <a:pt x="23929" y="11712"/>
                  <a:pt x="23981" y="11733"/>
                </a:cubicBezTo>
                <a:cubicBezTo>
                  <a:pt x="23995" y="11739"/>
                  <a:pt x="24008" y="11741"/>
                  <a:pt x="24020" y="11741"/>
                </a:cubicBezTo>
                <a:cubicBezTo>
                  <a:pt x="24063" y="11741"/>
                  <a:pt x="24103" y="11714"/>
                  <a:pt x="24115" y="11674"/>
                </a:cubicBezTo>
                <a:cubicBezTo>
                  <a:pt x="24142" y="11608"/>
                  <a:pt x="24165" y="11542"/>
                  <a:pt x="24190" y="11478"/>
                </a:cubicBezTo>
                <a:cubicBezTo>
                  <a:pt x="24211" y="11424"/>
                  <a:pt x="24182" y="11364"/>
                  <a:pt x="24130" y="11345"/>
                </a:cubicBezTo>
                <a:cubicBezTo>
                  <a:pt x="24118" y="11340"/>
                  <a:pt x="24106" y="11338"/>
                  <a:pt x="24093" y="11338"/>
                </a:cubicBezTo>
                <a:close/>
                <a:moveTo>
                  <a:pt x="5776" y="11482"/>
                </a:moveTo>
                <a:cubicBezTo>
                  <a:pt x="5744" y="11482"/>
                  <a:pt x="5713" y="11496"/>
                  <a:pt x="5692" y="11523"/>
                </a:cubicBezTo>
                <a:cubicBezTo>
                  <a:pt x="5659" y="11569"/>
                  <a:pt x="5669" y="11635"/>
                  <a:pt x="5715" y="11668"/>
                </a:cubicBezTo>
                <a:cubicBezTo>
                  <a:pt x="5769" y="11710"/>
                  <a:pt x="5825" y="11751"/>
                  <a:pt x="5883" y="11791"/>
                </a:cubicBezTo>
                <a:cubicBezTo>
                  <a:pt x="5902" y="11803"/>
                  <a:pt x="5922" y="11811"/>
                  <a:pt x="5943" y="11811"/>
                </a:cubicBezTo>
                <a:cubicBezTo>
                  <a:pt x="5978" y="11811"/>
                  <a:pt x="6009" y="11797"/>
                  <a:pt x="6028" y="11768"/>
                </a:cubicBezTo>
                <a:cubicBezTo>
                  <a:pt x="6063" y="11722"/>
                  <a:pt x="6049" y="11656"/>
                  <a:pt x="6005" y="11623"/>
                </a:cubicBezTo>
                <a:cubicBezTo>
                  <a:pt x="5949" y="11585"/>
                  <a:pt x="5893" y="11542"/>
                  <a:pt x="5837" y="11502"/>
                </a:cubicBezTo>
                <a:cubicBezTo>
                  <a:pt x="5819" y="11488"/>
                  <a:pt x="5798" y="11482"/>
                  <a:pt x="5776" y="11482"/>
                </a:cubicBezTo>
                <a:close/>
                <a:moveTo>
                  <a:pt x="12624" y="11497"/>
                </a:moveTo>
                <a:cubicBezTo>
                  <a:pt x="12574" y="11497"/>
                  <a:pt x="12529" y="11533"/>
                  <a:pt x="12521" y="11585"/>
                </a:cubicBezTo>
                <a:cubicBezTo>
                  <a:pt x="12509" y="11654"/>
                  <a:pt x="12499" y="11726"/>
                  <a:pt x="12492" y="11797"/>
                </a:cubicBezTo>
                <a:cubicBezTo>
                  <a:pt x="12484" y="11851"/>
                  <a:pt x="12526" y="11905"/>
                  <a:pt x="12584" y="11909"/>
                </a:cubicBezTo>
                <a:lnTo>
                  <a:pt x="12596" y="11909"/>
                </a:lnTo>
                <a:cubicBezTo>
                  <a:pt x="12648" y="11909"/>
                  <a:pt x="12693" y="11871"/>
                  <a:pt x="12700" y="11817"/>
                </a:cubicBezTo>
                <a:cubicBezTo>
                  <a:pt x="12706" y="11749"/>
                  <a:pt x="12716" y="11681"/>
                  <a:pt x="12725" y="11616"/>
                </a:cubicBezTo>
                <a:cubicBezTo>
                  <a:pt x="12733" y="11560"/>
                  <a:pt x="12695" y="11507"/>
                  <a:pt x="12639" y="11498"/>
                </a:cubicBezTo>
                <a:cubicBezTo>
                  <a:pt x="12634" y="11497"/>
                  <a:pt x="12629" y="11497"/>
                  <a:pt x="12624" y="11497"/>
                </a:cubicBezTo>
                <a:close/>
                <a:moveTo>
                  <a:pt x="18604" y="11849"/>
                </a:moveTo>
                <a:cubicBezTo>
                  <a:pt x="18563" y="11849"/>
                  <a:pt x="18525" y="11872"/>
                  <a:pt x="18509" y="11913"/>
                </a:cubicBezTo>
                <a:cubicBezTo>
                  <a:pt x="18484" y="11973"/>
                  <a:pt x="18455" y="12035"/>
                  <a:pt x="18426" y="12097"/>
                </a:cubicBezTo>
                <a:cubicBezTo>
                  <a:pt x="18403" y="12147"/>
                  <a:pt x="18424" y="12209"/>
                  <a:pt x="18474" y="12234"/>
                </a:cubicBezTo>
                <a:cubicBezTo>
                  <a:pt x="18490" y="12242"/>
                  <a:pt x="18507" y="12244"/>
                  <a:pt x="18521" y="12244"/>
                </a:cubicBezTo>
                <a:cubicBezTo>
                  <a:pt x="18559" y="12244"/>
                  <a:pt x="18596" y="12222"/>
                  <a:pt x="18613" y="12188"/>
                </a:cubicBezTo>
                <a:cubicBezTo>
                  <a:pt x="18644" y="12122"/>
                  <a:pt x="18673" y="12058"/>
                  <a:pt x="18700" y="11992"/>
                </a:cubicBezTo>
                <a:cubicBezTo>
                  <a:pt x="18722" y="11938"/>
                  <a:pt x="18696" y="11878"/>
                  <a:pt x="18644" y="11857"/>
                </a:cubicBezTo>
                <a:cubicBezTo>
                  <a:pt x="18631" y="11852"/>
                  <a:pt x="18617" y="11849"/>
                  <a:pt x="18604" y="11849"/>
                </a:cubicBezTo>
                <a:close/>
                <a:moveTo>
                  <a:pt x="6458" y="11954"/>
                </a:moveTo>
                <a:cubicBezTo>
                  <a:pt x="6425" y="11954"/>
                  <a:pt x="6391" y="11971"/>
                  <a:pt x="6370" y="12002"/>
                </a:cubicBezTo>
                <a:cubicBezTo>
                  <a:pt x="6339" y="12048"/>
                  <a:pt x="6355" y="12112"/>
                  <a:pt x="6403" y="12145"/>
                </a:cubicBezTo>
                <a:cubicBezTo>
                  <a:pt x="6461" y="12184"/>
                  <a:pt x="6521" y="12222"/>
                  <a:pt x="6579" y="12257"/>
                </a:cubicBezTo>
                <a:cubicBezTo>
                  <a:pt x="6596" y="12271"/>
                  <a:pt x="6615" y="12275"/>
                  <a:pt x="6635" y="12275"/>
                </a:cubicBezTo>
                <a:cubicBezTo>
                  <a:pt x="6671" y="12275"/>
                  <a:pt x="6704" y="12257"/>
                  <a:pt x="6718" y="12224"/>
                </a:cubicBezTo>
                <a:cubicBezTo>
                  <a:pt x="6751" y="12176"/>
                  <a:pt x="6735" y="12112"/>
                  <a:pt x="6687" y="12081"/>
                </a:cubicBezTo>
                <a:cubicBezTo>
                  <a:pt x="6629" y="12045"/>
                  <a:pt x="6571" y="12006"/>
                  <a:pt x="6513" y="11971"/>
                </a:cubicBezTo>
                <a:cubicBezTo>
                  <a:pt x="6496" y="11959"/>
                  <a:pt x="6477" y="11954"/>
                  <a:pt x="6458" y="11954"/>
                </a:cubicBezTo>
                <a:close/>
                <a:moveTo>
                  <a:pt x="23775" y="12103"/>
                </a:moveTo>
                <a:cubicBezTo>
                  <a:pt x="23735" y="12103"/>
                  <a:pt x="23697" y="12125"/>
                  <a:pt x="23680" y="12164"/>
                </a:cubicBezTo>
                <a:cubicBezTo>
                  <a:pt x="23651" y="12226"/>
                  <a:pt x="23622" y="12290"/>
                  <a:pt x="23591" y="12350"/>
                </a:cubicBezTo>
                <a:cubicBezTo>
                  <a:pt x="23566" y="12402"/>
                  <a:pt x="23589" y="12464"/>
                  <a:pt x="23639" y="12489"/>
                </a:cubicBezTo>
                <a:cubicBezTo>
                  <a:pt x="23653" y="12497"/>
                  <a:pt x="23670" y="12499"/>
                  <a:pt x="23686" y="12499"/>
                </a:cubicBezTo>
                <a:cubicBezTo>
                  <a:pt x="23724" y="12499"/>
                  <a:pt x="23759" y="12479"/>
                  <a:pt x="23777" y="12439"/>
                </a:cubicBezTo>
                <a:cubicBezTo>
                  <a:pt x="23808" y="12375"/>
                  <a:pt x="23838" y="12313"/>
                  <a:pt x="23867" y="12251"/>
                </a:cubicBezTo>
                <a:cubicBezTo>
                  <a:pt x="23893" y="12199"/>
                  <a:pt x="23871" y="12137"/>
                  <a:pt x="23817" y="12112"/>
                </a:cubicBezTo>
                <a:cubicBezTo>
                  <a:pt x="23804" y="12106"/>
                  <a:pt x="23789" y="12103"/>
                  <a:pt x="23775" y="12103"/>
                </a:cubicBezTo>
                <a:close/>
                <a:moveTo>
                  <a:pt x="7169" y="12386"/>
                </a:moveTo>
                <a:cubicBezTo>
                  <a:pt x="7133" y="12386"/>
                  <a:pt x="7099" y="12405"/>
                  <a:pt x="7079" y="12439"/>
                </a:cubicBezTo>
                <a:cubicBezTo>
                  <a:pt x="7050" y="12489"/>
                  <a:pt x="7068" y="12553"/>
                  <a:pt x="7118" y="12582"/>
                </a:cubicBezTo>
                <a:cubicBezTo>
                  <a:pt x="7180" y="12615"/>
                  <a:pt x="7241" y="12649"/>
                  <a:pt x="7301" y="12682"/>
                </a:cubicBezTo>
                <a:cubicBezTo>
                  <a:pt x="7319" y="12690"/>
                  <a:pt x="7334" y="12696"/>
                  <a:pt x="7352" y="12696"/>
                </a:cubicBezTo>
                <a:cubicBezTo>
                  <a:pt x="7388" y="12696"/>
                  <a:pt x="7425" y="12676"/>
                  <a:pt x="7441" y="12642"/>
                </a:cubicBezTo>
                <a:cubicBezTo>
                  <a:pt x="7468" y="12593"/>
                  <a:pt x="7450" y="12528"/>
                  <a:pt x="7400" y="12503"/>
                </a:cubicBezTo>
                <a:cubicBezTo>
                  <a:pt x="7342" y="12468"/>
                  <a:pt x="7282" y="12435"/>
                  <a:pt x="7222" y="12400"/>
                </a:cubicBezTo>
                <a:cubicBezTo>
                  <a:pt x="7205" y="12391"/>
                  <a:pt x="7187" y="12386"/>
                  <a:pt x="7169" y="12386"/>
                </a:cubicBezTo>
                <a:close/>
                <a:moveTo>
                  <a:pt x="12584" y="12325"/>
                </a:moveTo>
                <a:cubicBezTo>
                  <a:pt x="12581" y="12325"/>
                  <a:pt x="12579" y="12325"/>
                  <a:pt x="12577" y="12325"/>
                </a:cubicBezTo>
                <a:cubicBezTo>
                  <a:pt x="12519" y="12331"/>
                  <a:pt x="12474" y="12379"/>
                  <a:pt x="12480" y="12437"/>
                </a:cubicBezTo>
                <a:cubicBezTo>
                  <a:pt x="12484" y="12506"/>
                  <a:pt x="12492" y="12580"/>
                  <a:pt x="12501" y="12649"/>
                </a:cubicBezTo>
                <a:cubicBezTo>
                  <a:pt x="12509" y="12700"/>
                  <a:pt x="12555" y="12738"/>
                  <a:pt x="12606" y="12738"/>
                </a:cubicBezTo>
                <a:lnTo>
                  <a:pt x="12619" y="12738"/>
                </a:lnTo>
                <a:cubicBezTo>
                  <a:pt x="12677" y="12731"/>
                  <a:pt x="12716" y="12680"/>
                  <a:pt x="12710" y="12622"/>
                </a:cubicBezTo>
                <a:cubicBezTo>
                  <a:pt x="12700" y="12557"/>
                  <a:pt x="12693" y="12489"/>
                  <a:pt x="12687" y="12421"/>
                </a:cubicBezTo>
                <a:cubicBezTo>
                  <a:pt x="12683" y="12366"/>
                  <a:pt x="12637" y="12325"/>
                  <a:pt x="12584" y="12325"/>
                </a:cubicBezTo>
                <a:close/>
                <a:moveTo>
                  <a:pt x="18199" y="12566"/>
                </a:moveTo>
                <a:cubicBezTo>
                  <a:pt x="18166" y="12566"/>
                  <a:pt x="18135" y="12581"/>
                  <a:pt x="18115" y="12609"/>
                </a:cubicBezTo>
                <a:cubicBezTo>
                  <a:pt x="18076" y="12663"/>
                  <a:pt x="18036" y="12717"/>
                  <a:pt x="17991" y="12767"/>
                </a:cubicBezTo>
                <a:cubicBezTo>
                  <a:pt x="17952" y="12814"/>
                  <a:pt x="17960" y="12879"/>
                  <a:pt x="18003" y="12914"/>
                </a:cubicBezTo>
                <a:cubicBezTo>
                  <a:pt x="18026" y="12931"/>
                  <a:pt x="18047" y="12939"/>
                  <a:pt x="18072" y="12939"/>
                </a:cubicBezTo>
                <a:cubicBezTo>
                  <a:pt x="18101" y="12939"/>
                  <a:pt x="18130" y="12928"/>
                  <a:pt x="18148" y="12901"/>
                </a:cubicBezTo>
                <a:cubicBezTo>
                  <a:pt x="18194" y="12845"/>
                  <a:pt x="18240" y="12789"/>
                  <a:pt x="18281" y="12731"/>
                </a:cubicBezTo>
                <a:cubicBezTo>
                  <a:pt x="18316" y="12686"/>
                  <a:pt x="18306" y="12620"/>
                  <a:pt x="18260" y="12586"/>
                </a:cubicBezTo>
                <a:cubicBezTo>
                  <a:pt x="18241" y="12573"/>
                  <a:pt x="18220" y="12566"/>
                  <a:pt x="18199" y="12566"/>
                </a:cubicBezTo>
                <a:close/>
                <a:moveTo>
                  <a:pt x="7903" y="12777"/>
                </a:moveTo>
                <a:cubicBezTo>
                  <a:pt x="7865" y="12777"/>
                  <a:pt x="7829" y="12799"/>
                  <a:pt x="7810" y="12835"/>
                </a:cubicBezTo>
                <a:cubicBezTo>
                  <a:pt x="7784" y="12889"/>
                  <a:pt x="7806" y="12949"/>
                  <a:pt x="7856" y="12976"/>
                </a:cubicBezTo>
                <a:cubicBezTo>
                  <a:pt x="7920" y="13007"/>
                  <a:pt x="7982" y="13038"/>
                  <a:pt x="8045" y="13067"/>
                </a:cubicBezTo>
                <a:cubicBezTo>
                  <a:pt x="8059" y="13074"/>
                  <a:pt x="8076" y="13076"/>
                  <a:pt x="8092" y="13076"/>
                </a:cubicBezTo>
                <a:cubicBezTo>
                  <a:pt x="8130" y="13076"/>
                  <a:pt x="8165" y="13055"/>
                  <a:pt x="8184" y="13017"/>
                </a:cubicBezTo>
                <a:cubicBezTo>
                  <a:pt x="8212" y="12964"/>
                  <a:pt x="8186" y="12903"/>
                  <a:pt x="8136" y="12877"/>
                </a:cubicBezTo>
                <a:cubicBezTo>
                  <a:pt x="8074" y="12848"/>
                  <a:pt x="8011" y="12821"/>
                  <a:pt x="7951" y="12789"/>
                </a:cubicBezTo>
                <a:cubicBezTo>
                  <a:pt x="7935" y="12781"/>
                  <a:pt x="7919" y="12777"/>
                  <a:pt x="7903" y="12777"/>
                </a:cubicBezTo>
                <a:close/>
                <a:moveTo>
                  <a:pt x="23394" y="12844"/>
                </a:moveTo>
                <a:cubicBezTo>
                  <a:pt x="23358" y="12844"/>
                  <a:pt x="23323" y="12861"/>
                  <a:pt x="23303" y="12895"/>
                </a:cubicBezTo>
                <a:cubicBezTo>
                  <a:pt x="23266" y="12955"/>
                  <a:pt x="23234" y="13015"/>
                  <a:pt x="23197" y="13073"/>
                </a:cubicBezTo>
                <a:cubicBezTo>
                  <a:pt x="23166" y="13121"/>
                  <a:pt x="23183" y="13185"/>
                  <a:pt x="23232" y="13214"/>
                </a:cubicBezTo>
                <a:cubicBezTo>
                  <a:pt x="23247" y="13223"/>
                  <a:pt x="23265" y="13229"/>
                  <a:pt x="23284" y="13229"/>
                </a:cubicBezTo>
                <a:cubicBezTo>
                  <a:pt x="23321" y="13229"/>
                  <a:pt x="23353" y="13210"/>
                  <a:pt x="23377" y="13181"/>
                </a:cubicBezTo>
                <a:cubicBezTo>
                  <a:pt x="23415" y="13121"/>
                  <a:pt x="23448" y="13059"/>
                  <a:pt x="23485" y="12999"/>
                </a:cubicBezTo>
                <a:cubicBezTo>
                  <a:pt x="23512" y="12949"/>
                  <a:pt x="23496" y="12885"/>
                  <a:pt x="23446" y="12856"/>
                </a:cubicBezTo>
                <a:cubicBezTo>
                  <a:pt x="23430" y="12848"/>
                  <a:pt x="23412" y="12844"/>
                  <a:pt x="23394" y="12844"/>
                </a:cubicBezTo>
                <a:close/>
                <a:moveTo>
                  <a:pt x="8658" y="13127"/>
                </a:moveTo>
                <a:cubicBezTo>
                  <a:pt x="8618" y="13127"/>
                  <a:pt x="8579" y="13150"/>
                  <a:pt x="8561" y="13190"/>
                </a:cubicBezTo>
                <a:cubicBezTo>
                  <a:pt x="8540" y="13241"/>
                  <a:pt x="8565" y="13304"/>
                  <a:pt x="8617" y="13326"/>
                </a:cubicBezTo>
                <a:cubicBezTo>
                  <a:pt x="8683" y="13353"/>
                  <a:pt x="8745" y="13378"/>
                  <a:pt x="8811" y="13405"/>
                </a:cubicBezTo>
                <a:cubicBezTo>
                  <a:pt x="8822" y="13411"/>
                  <a:pt x="8838" y="13413"/>
                  <a:pt x="8849" y="13413"/>
                </a:cubicBezTo>
                <a:cubicBezTo>
                  <a:pt x="8890" y="13413"/>
                  <a:pt x="8928" y="13388"/>
                  <a:pt x="8946" y="13349"/>
                </a:cubicBezTo>
                <a:cubicBezTo>
                  <a:pt x="8967" y="13297"/>
                  <a:pt x="8942" y="13237"/>
                  <a:pt x="8888" y="13214"/>
                </a:cubicBezTo>
                <a:cubicBezTo>
                  <a:pt x="8822" y="13187"/>
                  <a:pt x="8760" y="13161"/>
                  <a:pt x="8697" y="13134"/>
                </a:cubicBezTo>
                <a:cubicBezTo>
                  <a:pt x="8684" y="13129"/>
                  <a:pt x="8671" y="13127"/>
                  <a:pt x="8658" y="13127"/>
                </a:cubicBezTo>
                <a:close/>
                <a:moveTo>
                  <a:pt x="17627" y="13167"/>
                </a:moveTo>
                <a:cubicBezTo>
                  <a:pt x="17605" y="13167"/>
                  <a:pt x="17582" y="13175"/>
                  <a:pt x="17562" y="13190"/>
                </a:cubicBezTo>
                <a:cubicBezTo>
                  <a:pt x="17508" y="13233"/>
                  <a:pt x="17456" y="13275"/>
                  <a:pt x="17400" y="13314"/>
                </a:cubicBezTo>
                <a:cubicBezTo>
                  <a:pt x="17352" y="13347"/>
                  <a:pt x="17342" y="13413"/>
                  <a:pt x="17377" y="13459"/>
                </a:cubicBezTo>
                <a:cubicBezTo>
                  <a:pt x="17398" y="13488"/>
                  <a:pt x="17429" y="13502"/>
                  <a:pt x="17460" y="13502"/>
                </a:cubicBezTo>
                <a:cubicBezTo>
                  <a:pt x="17483" y="13502"/>
                  <a:pt x="17504" y="13494"/>
                  <a:pt x="17522" y="13482"/>
                </a:cubicBezTo>
                <a:cubicBezTo>
                  <a:pt x="17580" y="13438"/>
                  <a:pt x="17634" y="13395"/>
                  <a:pt x="17690" y="13353"/>
                </a:cubicBezTo>
                <a:cubicBezTo>
                  <a:pt x="17736" y="13318"/>
                  <a:pt x="17744" y="13250"/>
                  <a:pt x="17707" y="13208"/>
                </a:cubicBezTo>
                <a:cubicBezTo>
                  <a:pt x="17687" y="13181"/>
                  <a:pt x="17657" y="13167"/>
                  <a:pt x="17627" y="13167"/>
                </a:cubicBezTo>
                <a:close/>
                <a:moveTo>
                  <a:pt x="12741" y="13137"/>
                </a:moveTo>
                <a:cubicBezTo>
                  <a:pt x="12731" y="13137"/>
                  <a:pt x="12720" y="13139"/>
                  <a:pt x="12710" y="13142"/>
                </a:cubicBezTo>
                <a:cubicBezTo>
                  <a:pt x="12654" y="13160"/>
                  <a:pt x="12623" y="13217"/>
                  <a:pt x="12639" y="13272"/>
                </a:cubicBezTo>
                <a:cubicBezTo>
                  <a:pt x="12662" y="13339"/>
                  <a:pt x="12683" y="13407"/>
                  <a:pt x="12706" y="13474"/>
                </a:cubicBezTo>
                <a:cubicBezTo>
                  <a:pt x="12722" y="13519"/>
                  <a:pt x="12760" y="13546"/>
                  <a:pt x="12803" y="13546"/>
                </a:cubicBezTo>
                <a:cubicBezTo>
                  <a:pt x="12816" y="13546"/>
                  <a:pt x="12826" y="13542"/>
                  <a:pt x="12839" y="13536"/>
                </a:cubicBezTo>
                <a:cubicBezTo>
                  <a:pt x="12894" y="13517"/>
                  <a:pt x="12923" y="13455"/>
                  <a:pt x="12903" y="13403"/>
                </a:cubicBezTo>
                <a:cubicBezTo>
                  <a:pt x="12880" y="13339"/>
                  <a:pt x="12859" y="13277"/>
                  <a:pt x="12839" y="13212"/>
                </a:cubicBezTo>
                <a:cubicBezTo>
                  <a:pt x="12825" y="13166"/>
                  <a:pt x="12785" y="13137"/>
                  <a:pt x="12741" y="13137"/>
                </a:cubicBezTo>
                <a:close/>
                <a:moveTo>
                  <a:pt x="9431" y="13426"/>
                </a:moveTo>
                <a:cubicBezTo>
                  <a:pt x="9388" y="13426"/>
                  <a:pt x="9348" y="13453"/>
                  <a:pt x="9332" y="13494"/>
                </a:cubicBezTo>
                <a:cubicBezTo>
                  <a:pt x="9313" y="13548"/>
                  <a:pt x="9342" y="13608"/>
                  <a:pt x="9396" y="13627"/>
                </a:cubicBezTo>
                <a:cubicBezTo>
                  <a:pt x="9460" y="13652"/>
                  <a:pt x="9527" y="13675"/>
                  <a:pt x="9593" y="13697"/>
                </a:cubicBezTo>
                <a:cubicBezTo>
                  <a:pt x="9605" y="13701"/>
                  <a:pt x="9614" y="13703"/>
                  <a:pt x="9628" y="13703"/>
                </a:cubicBezTo>
                <a:cubicBezTo>
                  <a:pt x="9670" y="13703"/>
                  <a:pt x="9711" y="13675"/>
                  <a:pt x="9726" y="13633"/>
                </a:cubicBezTo>
                <a:cubicBezTo>
                  <a:pt x="9744" y="13577"/>
                  <a:pt x="9715" y="13519"/>
                  <a:pt x="9661" y="13500"/>
                </a:cubicBezTo>
                <a:cubicBezTo>
                  <a:pt x="9595" y="13478"/>
                  <a:pt x="9531" y="13455"/>
                  <a:pt x="9466" y="13432"/>
                </a:cubicBezTo>
                <a:cubicBezTo>
                  <a:pt x="9454" y="13428"/>
                  <a:pt x="9442" y="13426"/>
                  <a:pt x="9431" y="13426"/>
                </a:cubicBezTo>
                <a:close/>
                <a:moveTo>
                  <a:pt x="22942" y="13540"/>
                </a:moveTo>
                <a:cubicBezTo>
                  <a:pt x="22909" y="13540"/>
                  <a:pt x="22877" y="13555"/>
                  <a:pt x="22857" y="13583"/>
                </a:cubicBezTo>
                <a:lnTo>
                  <a:pt x="22849" y="13594"/>
                </a:lnTo>
                <a:cubicBezTo>
                  <a:pt x="22810" y="13645"/>
                  <a:pt x="22772" y="13697"/>
                  <a:pt x="22733" y="13749"/>
                </a:cubicBezTo>
                <a:cubicBezTo>
                  <a:pt x="22696" y="13793"/>
                  <a:pt x="22706" y="13859"/>
                  <a:pt x="22752" y="13894"/>
                </a:cubicBezTo>
                <a:cubicBezTo>
                  <a:pt x="22772" y="13907"/>
                  <a:pt x="22793" y="13915"/>
                  <a:pt x="22816" y="13915"/>
                </a:cubicBezTo>
                <a:cubicBezTo>
                  <a:pt x="22847" y="13915"/>
                  <a:pt x="22878" y="13900"/>
                  <a:pt x="22899" y="13873"/>
                </a:cubicBezTo>
                <a:cubicBezTo>
                  <a:pt x="22942" y="13820"/>
                  <a:pt x="22980" y="13766"/>
                  <a:pt x="23019" y="13714"/>
                </a:cubicBezTo>
                <a:lnTo>
                  <a:pt x="23025" y="13704"/>
                </a:lnTo>
                <a:cubicBezTo>
                  <a:pt x="23060" y="13658"/>
                  <a:pt x="23048" y="13594"/>
                  <a:pt x="23002" y="13560"/>
                </a:cubicBezTo>
                <a:cubicBezTo>
                  <a:pt x="22984" y="13546"/>
                  <a:pt x="22963" y="13540"/>
                  <a:pt x="22942" y="13540"/>
                </a:cubicBezTo>
                <a:close/>
                <a:moveTo>
                  <a:pt x="16929" y="13621"/>
                </a:moveTo>
                <a:cubicBezTo>
                  <a:pt x="16912" y="13621"/>
                  <a:pt x="16895" y="13625"/>
                  <a:pt x="16880" y="13633"/>
                </a:cubicBezTo>
                <a:cubicBezTo>
                  <a:pt x="16822" y="13664"/>
                  <a:pt x="16760" y="13693"/>
                  <a:pt x="16698" y="13722"/>
                </a:cubicBezTo>
                <a:cubicBezTo>
                  <a:pt x="16646" y="13745"/>
                  <a:pt x="16625" y="13807"/>
                  <a:pt x="16648" y="13859"/>
                </a:cubicBezTo>
                <a:cubicBezTo>
                  <a:pt x="16666" y="13898"/>
                  <a:pt x="16704" y="13919"/>
                  <a:pt x="16743" y="13919"/>
                </a:cubicBezTo>
                <a:cubicBezTo>
                  <a:pt x="16760" y="13919"/>
                  <a:pt x="16774" y="13915"/>
                  <a:pt x="16785" y="13909"/>
                </a:cubicBezTo>
                <a:cubicBezTo>
                  <a:pt x="16851" y="13878"/>
                  <a:pt x="16915" y="13849"/>
                  <a:pt x="16977" y="13817"/>
                </a:cubicBezTo>
                <a:cubicBezTo>
                  <a:pt x="17029" y="13789"/>
                  <a:pt x="17048" y="13726"/>
                  <a:pt x="17021" y="13675"/>
                </a:cubicBezTo>
                <a:cubicBezTo>
                  <a:pt x="17002" y="13641"/>
                  <a:pt x="16966" y="13621"/>
                  <a:pt x="16929" y="13621"/>
                </a:cubicBezTo>
                <a:close/>
                <a:moveTo>
                  <a:pt x="10223" y="13683"/>
                </a:moveTo>
                <a:cubicBezTo>
                  <a:pt x="10179" y="13683"/>
                  <a:pt x="10137" y="13712"/>
                  <a:pt x="10123" y="13759"/>
                </a:cubicBezTo>
                <a:cubicBezTo>
                  <a:pt x="10105" y="13811"/>
                  <a:pt x="10136" y="13869"/>
                  <a:pt x="10192" y="13886"/>
                </a:cubicBezTo>
                <a:cubicBezTo>
                  <a:pt x="10258" y="13905"/>
                  <a:pt x="10326" y="13925"/>
                  <a:pt x="10393" y="13944"/>
                </a:cubicBezTo>
                <a:cubicBezTo>
                  <a:pt x="10403" y="13946"/>
                  <a:pt x="10412" y="13948"/>
                  <a:pt x="10422" y="13948"/>
                </a:cubicBezTo>
                <a:cubicBezTo>
                  <a:pt x="10468" y="13948"/>
                  <a:pt x="10509" y="13919"/>
                  <a:pt x="10521" y="13871"/>
                </a:cubicBezTo>
                <a:cubicBezTo>
                  <a:pt x="10536" y="13817"/>
                  <a:pt x="10503" y="13759"/>
                  <a:pt x="10449" y="13743"/>
                </a:cubicBezTo>
                <a:cubicBezTo>
                  <a:pt x="10383" y="13726"/>
                  <a:pt x="10316" y="13706"/>
                  <a:pt x="10250" y="13687"/>
                </a:cubicBezTo>
                <a:cubicBezTo>
                  <a:pt x="10241" y="13684"/>
                  <a:pt x="10232" y="13683"/>
                  <a:pt x="10223" y="13683"/>
                </a:cubicBezTo>
                <a:close/>
                <a:moveTo>
                  <a:pt x="11025" y="13895"/>
                </a:moveTo>
                <a:cubicBezTo>
                  <a:pt x="10977" y="13895"/>
                  <a:pt x="10934" y="13927"/>
                  <a:pt x="10925" y="13975"/>
                </a:cubicBezTo>
                <a:cubicBezTo>
                  <a:pt x="10909" y="14033"/>
                  <a:pt x="10946" y="14089"/>
                  <a:pt x="11002" y="14101"/>
                </a:cubicBezTo>
                <a:cubicBezTo>
                  <a:pt x="11071" y="14118"/>
                  <a:pt x="11139" y="14131"/>
                  <a:pt x="11207" y="14147"/>
                </a:cubicBezTo>
                <a:cubicBezTo>
                  <a:pt x="11214" y="14149"/>
                  <a:pt x="11222" y="14149"/>
                  <a:pt x="11228" y="14149"/>
                </a:cubicBezTo>
                <a:cubicBezTo>
                  <a:pt x="11276" y="14149"/>
                  <a:pt x="11321" y="14116"/>
                  <a:pt x="11330" y="14068"/>
                </a:cubicBezTo>
                <a:cubicBezTo>
                  <a:pt x="11342" y="14012"/>
                  <a:pt x="11305" y="13956"/>
                  <a:pt x="11251" y="13944"/>
                </a:cubicBezTo>
                <a:cubicBezTo>
                  <a:pt x="11185" y="13929"/>
                  <a:pt x="11118" y="13913"/>
                  <a:pt x="11050" y="13898"/>
                </a:cubicBezTo>
                <a:cubicBezTo>
                  <a:pt x="11042" y="13896"/>
                  <a:pt x="11033" y="13895"/>
                  <a:pt x="11025" y="13895"/>
                </a:cubicBezTo>
                <a:close/>
                <a:moveTo>
                  <a:pt x="16167" y="13937"/>
                </a:moveTo>
                <a:cubicBezTo>
                  <a:pt x="16156" y="13937"/>
                  <a:pt x="16145" y="13939"/>
                  <a:pt x="16134" y="13942"/>
                </a:cubicBezTo>
                <a:lnTo>
                  <a:pt x="15939" y="14000"/>
                </a:lnTo>
                <a:cubicBezTo>
                  <a:pt x="15883" y="14014"/>
                  <a:pt x="15852" y="14072"/>
                  <a:pt x="15866" y="14128"/>
                </a:cubicBezTo>
                <a:cubicBezTo>
                  <a:pt x="15879" y="14174"/>
                  <a:pt x="15920" y="14203"/>
                  <a:pt x="15966" y="14203"/>
                </a:cubicBezTo>
                <a:cubicBezTo>
                  <a:pt x="15972" y="14203"/>
                  <a:pt x="15981" y="14203"/>
                  <a:pt x="15995" y="14199"/>
                </a:cubicBezTo>
                <a:cubicBezTo>
                  <a:pt x="16063" y="14180"/>
                  <a:pt x="16130" y="14160"/>
                  <a:pt x="16198" y="14139"/>
                </a:cubicBezTo>
                <a:cubicBezTo>
                  <a:pt x="16252" y="14122"/>
                  <a:pt x="16281" y="14064"/>
                  <a:pt x="16266" y="14010"/>
                </a:cubicBezTo>
                <a:cubicBezTo>
                  <a:pt x="16252" y="13965"/>
                  <a:pt x="16211" y="13937"/>
                  <a:pt x="16167" y="13937"/>
                </a:cubicBezTo>
                <a:close/>
                <a:moveTo>
                  <a:pt x="13057" y="13905"/>
                </a:moveTo>
                <a:cubicBezTo>
                  <a:pt x="13041" y="13905"/>
                  <a:pt x="13025" y="13909"/>
                  <a:pt x="13010" y="13917"/>
                </a:cubicBezTo>
                <a:cubicBezTo>
                  <a:pt x="12957" y="13944"/>
                  <a:pt x="12938" y="14006"/>
                  <a:pt x="12965" y="14058"/>
                </a:cubicBezTo>
                <a:cubicBezTo>
                  <a:pt x="12996" y="14120"/>
                  <a:pt x="13033" y="14184"/>
                  <a:pt x="13069" y="14244"/>
                </a:cubicBezTo>
                <a:cubicBezTo>
                  <a:pt x="13089" y="14276"/>
                  <a:pt x="13122" y="14294"/>
                  <a:pt x="13158" y="14294"/>
                </a:cubicBezTo>
                <a:cubicBezTo>
                  <a:pt x="13178" y="14294"/>
                  <a:pt x="13195" y="14290"/>
                  <a:pt x="13212" y="14280"/>
                </a:cubicBezTo>
                <a:cubicBezTo>
                  <a:pt x="13263" y="14251"/>
                  <a:pt x="13276" y="14186"/>
                  <a:pt x="13247" y="14137"/>
                </a:cubicBezTo>
                <a:cubicBezTo>
                  <a:pt x="13214" y="14079"/>
                  <a:pt x="13180" y="14021"/>
                  <a:pt x="13149" y="13961"/>
                </a:cubicBezTo>
                <a:cubicBezTo>
                  <a:pt x="13130" y="13925"/>
                  <a:pt x="13094" y="13905"/>
                  <a:pt x="13057" y="13905"/>
                </a:cubicBezTo>
                <a:close/>
                <a:moveTo>
                  <a:pt x="11841" y="14056"/>
                </a:moveTo>
                <a:cubicBezTo>
                  <a:pt x="11790" y="14056"/>
                  <a:pt x="11747" y="14090"/>
                  <a:pt x="11738" y="14141"/>
                </a:cubicBezTo>
                <a:cubicBezTo>
                  <a:pt x="11728" y="14199"/>
                  <a:pt x="11767" y="14253"/>
                  <a:pt x="11823" y="14263"/>
                </a:cubicBezTo>
                <a:cubicBezTo>
                  <a:pt x="11893" y="14274"/>
                  <a:pt x="11960" y="14286"/>
                  <a:pt x="12030" y="14296"/>
                </a:cubicBezTo>
                <a:cubicBezTo>
                  <a:pt x="12038" y="14300"/>
                  <a:pt x="12043" y="14300"/>
                  <a:pt x="12047" y="14300"/>
                </a:cubicBezTo>
                <a:cubicBezTo>
                  <a:pt x="12096" y="14300"/>
                  <a:pt x="12142" y="14263"/>
                  <a:pt x="12150" y="14209"/>
                </a:cubicBezTo>
                <a:cubicBezTo>
                  <a:pt x="12159" y="14155"/>
                  <a:pt x="12117" y="14101"/>
                  <a:pt x="12063" y="14091"/>
                </a:cubicBezTo>
                <a:cubicBezTo>
                  <a:pt x="11995" y="14079"/>
                  <a:pt x="11927" y="14070"/>
                  <a:pt x="11860" y="14058"/>
                </a:cubicBezTo>
                <a:cubicBezTo>
                  <a:pt x="11853" y="14057"/>
                  <a:pt x="11847" y="14056"/>
                  <a:pt x="11841" y="14056"/>
                </a:cubicBezTo>
                <a:close/>
                <a:moveTo>
                  <a:pt x="15357" y="14130"/>
                </a:moveTo>
                <a:cubicBezTo>
                  <a:pt x="15352" y="14130"/>
                  <a:pt x="15346" y="14130"/>
                  <a:pt x="15340" y="14131"/>
                </a:cubicBezTo>
                <a:cubicBezTo>
                  <a:pt x="15272" y="14145"/>
                  <a:pt x="15205" y="14155"/>
                  <a:pt x="15137" y="14164"/>
                </a:cubicBezTo>
                <a:cubicBezTo>
                  <a:pt x="15079" y="14174"/>
                  <a:pt x="15040" y="14224"/>
                  <a:pt x="15048" y="14282"/>
                </a:cubicBezTo>
                <a:cubicBezTo>
                  <a:pt x="15058" y="14334"/>
                  <a:pt x="15100" y="14371"/>
                  <a:pt x="15151" y="14371"/>
                </a:cubicBezTo>
                <a:lnTo>
                  <a:pt x="15168" y="14371"/>
                </a:lnTo>
                <a:cubicBezTo>
                  <a:pt x="15238" y="14359"/>
                  <a:pt x="15305" y="14350"/>
                  <a:pt x="15377" y="14338"/>
                </a:cubicBezTo>
                <a:cubicBezTo>
                  <a:pt x="15431" y="14329"/>
                  <a:pt x="15469" y="14273"/>
                  <a:pt x="15460" y="14217"/>
                </a:cubicBezTo>
                <a:cubicBezTo>
                  <a:pt x="15451" y="14166"/>
                  <a:pt x="15407" y="14130"/>
                  <a:pt x="15357" y="14130"/>
                </a:cubicBezTo>
                <a:close/>
                <a:moveTo>
                  <a:pt x="12664" y="14173"/>
                </a:moveTo>
                <a:cubicBezTo>
                  <a:pt x="12613" y="14173"/>
                  <a:pt x="12568" y="14211"/>
                  <a:pt x="12561" y="14265"/>
                </a:cubicBezTo>
                <a:cubicBezTo>
                  <a:pt x="12555" y="14321"/>
                  <a:pt x="12596" y="14371"/>
                  <a:pt x="12654" y="14379"/>
                </a:cubicBezTo>
                <a:cubicBezTo>
                  <a:pt x="12722" y="14388"/>
                  <a:pt x="12791" y="14392"/>
                  <a:pt x="12861" y="14400"/>
                </a:cubicBezTo>
                <a:lnTo>
                  <a:pt x="12870" y="14400"/>
                </a:lnTo>
                <a:cubicBezTo>
                  <a:pt x="12925" y="14400"/>
                  <a:pt x="12971" y="14359"/>
                  <a:pt x="12975" y="14305"/>
                </a:cubicBezTo>
                <a:cubicBezTo>
                  <a:pt x="12979" y="14247"/>
                  <a:pt x="12938" y="14197"/>
                  <a:pt x="12880" y="14193"/>
                </a:cubicBezTo>
                <a:cubicBezTo>
                  <a:pt x="12812" y="14188"/>
                  <a:pt x="12743" y="14180"/>
                  <a:pt x="12675" y="14174"/>
                </a:cubicBezTo>
                <a:cubicBezTo>
                  <a:pt x="12672" y="14174"/>
                  <a:pt x="12668" y="14173"/>
                  <a:pt x="12664" y="14173"/>
                </a:cubicBezTo>
                <a:close/>
                <a:moveTo>
                  <a:pt x="14526" y="14226"/>
                </a:moveTo>
                <a:cubicBezTo>
                  <a:pt x="14525" y="14226"/>
                  <a:pt x="14524" y="14226"/>
                  <a:pt x="14523" y="14226"/>
                </a:cubicBezTo>
                <a:cubicBezTo>
                  <a:pt x="14455" y="14228"/>
                  <a:pt x="14385" y="14234"/>
                  <a:pt x="14318" y="14236"/>
                </a:cubicBezTo>
                <a:cubicBezTo>
                  <a:pt x="14262" y="14238"/>
                  <a:pt x="14217" y="14286"/>
                  <a:pt x="14219" y="14344"/>
                </a:cubicBezTo>
                <a:cubicBezTo>
                  <a:pt x="14221" y="14400"/>
                  <a:pt x="14267" y="14445"/>
                  <a:pt x="14324" y="14445"/>
                </a:cubicBezTo>
                <a:lnTo>
                  <a:pt x="14327" y="14445"/>
                </a:lnTo>
                <a:cubicBezTo>
                  <a:pt x="14397" y="14441"/>
                  <a:pt x="14467" y="14439"/>
                  <a:pt x="14538" y="14435"/>
                </a:cubicBezTo>
                <a:cubicBezTo>
                  <a:pt x="14594" y="14429"/>
                  <a:pt x="14637" y="14381"/>
                  <a:pt x="14635" y="14323"/>
                </a:cubicBezTo>
                <a:cubicBezTo>
                  <a:pt x="14629" y="14268"/>
                  <a:pt x="14581" y="14226"/>
                  <a:pt x="14526" y="14226"/>
                </a:cubicBezTo>
                <a:close/>
                <a:moveTo>
                  <a:pt x="13493" y="14234"/>
                </a:moveTo>
                <a:cubicBezTo>
                  <a:pt x="13436" y="14234"/>
                  <a:pt x="13390" y="14276"/>
                  <a:pt x="13388" y="14332"/>
                </a:cubicBezTo>
                <a:cubicBezTo>
                  <a:pt x="13386" y="14390"/>
                  <a:pt x="13429" y="14439"/>
                  <a:pt x="13487" y="14441"/>
                </a:cubicBezTo>
                <a:lnTo>
                  <a:pt x="13697" y="14448"/>
                </a:lnTo>
                <a:lnTo>
                  <a:pt x="13699" y="14448"/>
                </a:lnTo>
                <a:cubicBezTo>
                  <a:pt x="13757" y="14448"/>
                  <a:pt x="13804" y="14402"/>
                  <a:pt x="13804" y="14348"/>
                </a:cubicBezTo>
                <a:cubicBezTo>
                  <a:pt x="13806" y="14290"/>
                  <a:pt x="13759" y="14244"/>
                  <a:pt x="13701" y="14242"/>
                </a:cubicBezTo>
                <a:cubicBezTo>
                  <a:pt x="13634" y="14238"/>
                  <a:pt x="13564" y="14236"/>
                  <a:pt x="13496" y="14234"/>
                </a:cubicBezTo>
                <a:cubicBezTo>
                  <a:pt x="13495" y="14234"/>
                  <a:pt x="13494" y="14234"/>
                  <a:pt x="13493" y="14234"/>
                </a:cubicBezTo>
                <a:close/>
                <a:moveTo>
                  <a:pt x="22415" y="14185"/>
                </a:moveTo>
                <a:cubicBezTo>
                  <a:pt x="22387" y="14185"/>
                  <a:pt x="22359" y="14196"/>
                  <a:pt x="22339" y="14218"/>
                </a:cubicBezTo>
                <a:cubicBezTo>
                  <a:pt x="22294" y="14271"/>
                  <a:pt x="22246" y="14319"/>
                  <a:pt x="22200" y="14369"/>
                </a:cubicBezTo>
                <a:cubicBezTo>
                  <a:pt x="22161" y="14410"/>
                  <a:pt x="22163" y="14477"/>
                  <a:pt x="22204" y="14516"/>
                </a:cubicBezTo>
                <a:cubicBezTo>
                  <a:pt x="22227" y="14535"/>
                  <a:pt x="22250" y="14545"/>
                  <a:pt x="22277" y="14545"/>
                </a:cubicBezTo>
                <a:cubicBezTo>
                  <a:pt x="22306" y="14545"/>
                  <a:pt x="22333" y="14535"/>
                  <a:pt x="22352" y="14514"/>
                </a:cubicBezTo>
                <a:cubicBezTo>
                  <a:pt x="22401" y="14464"/>
                  <a:pt x="22449" y="14412"/>
                  <a:pt x="22494" y="14359"/>
                </a:cubicBezTo>
                <a:cubicBezTo>
                  <a:pt x="22532" y="14315"/>
                  <a:pt x="22530" y="14251"/>
                  <a:pt x="22488" y="14213"/>
                </a:cubicBezTo>
                <a:cubicBezTo>
                  <a:pt x="22467" y="14194"/>
                  <a:pt x="22441" y="14185"/>
                  <a:pt x="22415" y="14185"/>
                </a:cubicBezTo>
                <a:close/>
                <a:moveTo>
                  <a:pt x="13518" y="14597"/>
                </a:moveTo>
                <a:cubicBezTo>
                  <a:pt x="13496" y="14597"/>
                  <a:pt x="13473" y="14605"/>
                  <a:pt x="13454" y="14620"/>
                </a:cubicBezTo>
                <a:cubicBezTo>
                  <a:pt x="13408" y="14653"/>
                  <a:pt x="13400" y="14719"/>
                  <a:pt x="13437" y="14765"/>
                </a:cubicBezTo>
                <a:cubicBezTo>
                  <a:pt x="13479" y="14817"/>
                  <a:pt x="13525" y="14874"/>
                  <a:pt x="13572" y="14928"/>
                </a:cubicBezTo>
                <a:cubicBezTo>
                  <a:pt x="13591" y="14951"/>
                  <a:pt x="13620" y="14962"/>
                  <a:pt x="13649" y="14962"/>
                </a:cubicBezTo>
                <a:cubicBezTo>
                  <a:pt x="13672" y="14962"/>
                  <a:pt x="13697" y="14957"/>
                  <a:pt x="13719" y="14941"/>
                </a:cubicBezTo>
                <a:cubicBezTo>
                  <a:pt x="13763" y="14902"/>
                  <a:pt x="13767" y="14837"/>
                  <a:pt x="13728" y="14794"/>
                </a:cubicBezTo>
                <a:cubicBezTo>
                  <a:pt x="13686" y="14740"/>
                  <a:pt x="13641" y="14690"/>
                  <a:pt x="13599" y="14638"/>
                </a:cubicBezTo>
                <a:cubicBezTo>
                  <a:pt x="13579" y="14611"/>
                  <a:pt x="13549" y="14597"/>
                  <a:pt x="13518" y="14597"/>
                </a:cubicBezTo>
                <a:close/>
                <a:moveTo>
                  <a:pt x="21829" y="14770"/>
                </a:moveTo>
                <a:cubicBezTo>
                  <a:pt x="21804" y="14770"/>
                  <a:pt x="21780" y="14779"/>
                  <a:pt x="21759" y="14796"/>
                </a:cubicBezTo>
                <a:cubicBezTo>
                  <a:pt x="21709" y="14843"/>
                  <a:pt x="21659" y="14889"/>
                  <a:pt x="21605" y="14931"/>
                </a:cubicBezTo>
                <a:cubicBezTo>
                  <a:pt x="21562" y="14970"/>
                  <a:pt x="21556" y="15036"/>
                  <a:pt x="21593" y="15078"/>
                </a:cubicBezTo>
                <a:cubicBezTo>
                  <a:pt x="21614" y="15103"/>
                  <a:pt x="21643" y="15115"/>
                  <a:pt x="21672" y="15115"/>
                </a:cubicBezTo>
                <a:cubicBezTo>
                  <a:pt x="21697" y="15115"/>
                  <a:pt x="21721" y="15107"/>
                  <a:pt x="21740" y="15088"/>
                </a:cubicBezTo>
                <a:lnTo>
                  <a:pt x="21900" y="14951"/>
                </a:lnTo>
                <a:cubicBezTo>
                  <a:pt x="21941" y="14912"/>
                  <a:pt x="21947" y="14846"/>
                  <a:pt x="21908" y="14804"/>
                </a:cubicBezTo>
                <a:cubicBezTo>
                  <a:pt x="21887" y="14782"/>
                  <a:pt x="21858" y="14770"/>
                  <a:pt x="21829" y="14770"/>
                </a:cubicBezTo>
                <a:close/>
                <a:moveTo>
                  <a:pt x="14087" y="15196"/>
                </a:moveTo>
                <a:cubicBezTo>
                  <a:pt x="14058" y="15196"/>
                  <a:pt x="14030" y="15208"/>
                  <a:pt x="14009" y="15231"/>
                </a:cubicBezTo>
                <a:cubicBezTo>
                  <a:pt x="13972" y="15275"/>
                  <a:pt x="13976" y="15339"/>
                  <a:pt x="14018" y="15378"/>
                </a:cubicBezTo>
                <a:cubicBezTo>
                  <a:pt x="14072" y="15424"/>
                  <a:pt x="14125" y="15471"/>
                  <a:pt x="14181" y="15517"/>
                </a:cubicBezTo>
                <a:cubicBezTo>
                  <a:pt x="14200" y="15532"/>
                  <a:pt x="14221" y="15540"/>
                  <a:pt x="14246" y="15540"/>
                </a:cubicBezTo>
                <a:cubicBezTo>
                  <a:pt x="14275" y="15540"/>
                  <a:pt x="14304" y="15529"/>
                  <a:pt x="14325" y="15502"/>
                </a:cubicBezTo>
                <a:cubicBezTo>
                  <a:pt x="14362" y="15455"/>
                  <a:pt x="14354" y="15391"/>
                  <a:pt x="14310" y="15355"/>
                </a:cubicBezTo>
                <a:cubicBezTo>
                  <a:pt x="14258" y="15310"/>
                  <a:pt x="14208" y="15268"/>
                  <a:pt x="14155" y="15221"/>
                </a:cubicBezTo>
                <a:cubicBezTo>
                  <a:pt x="14136" y="15205"/>
                  <a:pt x="14112" y="15196"/>
                  <a:pt x="14087" y="15196"/>
                </a:cubicBezTo>
                <a:close/>
                <a:moveTo>
                  <a:pt x="21179" y="15289"/>
                </a:moveTo>
                <a:cubicBezTo>
                  <a:pt x="21158" y="15289"/>
                  <a:pt x="21137" y="15295"/>
                  <a:pt x="21120" y="15308"/>
                </a:cubicBezTo>
                <a:cubicBezTo>
                  <a:pt x="21064" y="15347"/>
                  <a:pt x="21006" y="15386"/>
                  <a:pt x="20951" y="15424"/>
                </a:cubicBezTo>
                <a:cubicBezTo>
                  <a:pt x="20903" y="15459"/>
                  <a:pt x="20890" y="15521"/>
                  <a:pt x="20923" y="15569"/>
                </a:cubicBezTo>
                <a:cubicBezTo>
                  <a:pt x="20942" y="15598"/>
                  <a:pt x="20975" y="15616"/>
                  <a:pt x="21009" y="15616"/>
                </a:cubicBezTo>
                <a:cubicBezTo>
                  <a:pt x="21031" y="15616"/>
                  <a:pt x="21050" y="15610"/>
                  <a:pt x="21067" y="15598"/>
                </a:cubicBezTo>
                <a:cubicBezTo>
                  <a:pt x="21125" y="15558"/>
                  <a:pt x="21183" y="15519"/>
                  <a:pt x="21241" y="15478"/>
                </a:cubicBezTo>
                <a:cubicBezTo>
                  <a:pt x="21286" y="15444"/>
                  <a:pt x="21299" y="15378"/>
                  <a:pt x="21265" y="15333"/>
                </a:cubicBezTo>
                <a:cubicBezTo>
                  <a:pt x="21244" y="15305"/>
                  <a:pt x="21212" y="15289"/>
                  <a:pt x="21179" y="15289"/>
                </a:cubicBezTo>
                <a:close/>
                <a:moveTo>
                  <a:pt x="14749" y="15700"/>
                </a:moveTo>
                <a:cubicBezTo>
                  <a:pt x="14715" y="15700"/>
                  <a:pt x="14682" y="15718"/>
                  <a:pt x="14662" y="15749"/>
                </a:cubicBezTo>
                <a:cubicBezTo>
                  <a:pt x="14629" y="15797"/>
                  <a:pt x="14644" y="15859"/>
                  <a:pt x="14693" y="15890"/>
                </a:cubicBezTo>
                <a:cubicBezTo>
                  <a:pt x="14753" y="15929"/>
                  <a:pt x="14812" y="15965"/>
                  <a:pt x="14874" y="16002"/>
                </a:cubicBezTo>
                <a:cubicBezTo>
                  <a:pt x="14890" y="16012"/>
                  <a:pt x="14909" y="16016"/>
                  <a:pt x="14926" y="16016"/>
                </a:cubicBezTo>
                <a:cubicBezTo>
                  <a:pt x="14963" y="16016"/>
                  <a:pt x="14996" y="15996"/>
                  <a:pt x="15013" y="15965"/>
                </a:cubicBezTo>
                <a:cubicBezTo>
                  <a:pt x="15042" y="15915"/>
                  <a:pt x="15025" y="15851"/>
                  <a:pt x="14977" y="15822"/>
                </a:cubicBezTo>
                <a:cubicBezTo>
                  <a:pt x="14919" y="15789"/>
                  <a:pt x="14861" y="15753"/>
                  <a:pt x="14803" y="15716"/>
                </a:cubicBezTo>
                <a:cubicBezTo>
                  <a:pt x="14786" y="15705"/>
                  <a:pt x="14767" y="15700"/>
                  <a:pt x="14749" y="15700"/>
                </a:cubicBezTo>
                <a:close/>
                <a:moveTo>
                  <a:pt x="20480" y="15733"/>
                </a:moveTo>
                <a:cubicBezTo>
                  <a:pt x="20463" y="15733"/>
                  <a:pt x="20446" y="15737"/>
                  <a:pt x="20430" y="15745"/>
                </a:cubicBezTo>
                <a:cubicBezTo>
                  <a:pt x="20368" y="15780"/>
                  <a:pt x="20308" y="15811"/>
                  <a:pt x="20248" y="15842"/>
                </a:cubicBezTo>
                <a:cubicBezTo>
                  <a:pt x="20198" y="15869"/>
                  <a:pt x="20175" y="15932"/>
                  <a:pt x="20202" y="15983"/>
                </a:cubicBezTo>
                <a:cubicBezTo>
                  <a:pt x="20219" y="16016"/>
                  <a:pt x="20256" y="16039"/>
                  <a:pt x="20294" y="16039"/>
                </a:cubicBezTo>
                <a:cubicBezTo>
                  <a:pt x="20310" y="16039"/>
                  <a:pt x="20325" y="16033"/>
                  <a:pt x="20343" y="16025"/>
                </a:cubicBezTo>
                <a:cubicBezTo>
                  <a:pt x="20405" y="15994"/>
                  <a:pt x="20465" y="15961"/>
                  <a:pt x="20528" y="15927"/>
                </a:cubicBezTo>
                <a:cubicBezTo>
                  <a:pt x="20579" y="15900"/>
                  <a:pt x="20596" y="15838"/>
                  <a:pt x="20569" y="15786"/>
                </a:cubicBezTo>
                <a:cubicBezTo>
                  <a:pt x="20550" y="15751"/>
                  <a:pt x="20516" y="15733"/>
                  <a:pt x="20480" y="15733"/>
                </a:cubicBezTo>
                <a:close/>
                <a:moveTo>
                  <a:pt x="19727" y="16087"/>
                </a:moveTo>
                <a:cubicBezTo>
                  <a:pt x="19714" y="16087"/>
                  <a:pt x="19702" y="16090"/>
                  <a:pt x="19690" y="16095"/>
                </a:cubicBezTo>
                <a:cubicBezTo>
                  <a:pt x="19628" y="16120"/>
                  <a:pt x="19564" y="16143"/>
                  <a:pt x="19498" y="16168"/>
                </a:cubicBezTo>
                <a:cubicBezTo>
                  <a:pt x="19444" y="16187"/>
                  <a:pt x="19417" y="16247"/>
                  <a:pt x="19437" y="16302"/>
                </a:cubicBezTo>
                <a:cubicBezTo>
                  <a:pt x="19450" y="16342"/>
                  <a:pt x="19489" y="16369"/>
                  <a:pt x="19533" y="16369"/>
                </a:cubicBezTo>
                <a:cubicBezTo>
                  <a:pt x="19545" y="16369"/>
                  <a:pt x="19556" y="16369"/>
                  <a:pt x="19570" y="16363"/>
                </a:cubicBezTo>
                <a:cubicBezTo>
                  <a:pt x="19636" y="16340"/>
                  <a:pt x="19701" y="16315"/>
                  <a:pt x="19767" y="16288"/>
                </a:cubicBezTo>
                <a:cubicBezTo>
                  <a:pt x="19821" y="16267"/>
                  <a:pt x="19846" y="16207"/>
                  <a:pt x="19825" y="16155"/>
                </a:cubicBezTo>
                <a:cubicBezTo>
                  <a:pt x="19809" y="16113"/>
                  <a:pt x="19768" y="16087"/>
                  <a:pt x="19727" y="16087"/>
                </a:cubicBezTo>
                <a:close/>
                <a:moveTo>
                  <a:pt x="15480" y="16089"/>
                </a:moveTo>
                <a:cubicBezTo>
                  <a:pt x="15440" y="16089"/>
                  <a:pt x="15403" y="16113"/>
                  <a:pt x="15386" y="16151"/>
                </a:cubicBezTo>
                <a:cubicBezTo>
                  <a:pt x="15361" y="16205"/>
                  <a:pt x="15386" y="16265"/>
                  <a:pt x="15439" y="16288"/>
                </a:cubicBezTo>
                <a:cubicBezTo>
                  <a:pt x="15504" y="16319"/>
                  <a:pt x="15570" y="16344"/>
                  <a:pt x="15634" y="16371"/>
                </a:cubicBezTo>
                <a:cubicBezTo>
                  <a:pt x="15647" y="16377"/>
                  <a:pt x="15661" y="16379"/>
                  <a:pt x="15672" y="16379"/>
                </a:cubicBezTo>
                <a:cubicBezTo>
                  <a:pt x="15715" y="16379"/>
                  <a:pt x="15753" y="16354"/>
                  <a:pt x="15769" y="16311"/>
                </a:cubicBezTo>
                <a:cubicBezTo>
                  <a:pt x="15792" y="16257"/>
                  <a:pt x="15765" y="16197"/>
                  <a:pt x="15711" y="16176"/>
                </a:cubicBezTo>
                <a:cubicBezTo>
                  <a:pt x="15649" y="16151"/>
                  <a:pt x="15585" y="16126"/>
                  <a:pt x="15524" y="16099"/>
                </a:cubicBezTo>
                <a:cubicBezTo>
                  <a:pt x="15509" y="16092"/>
                  <a:pt x="15494" y="16089"/>
                  <a:pt x="15480" y="16089"/>
                </a:cubicBezTo>
                <a:close/>
                <a:moveTo>
                  <a:pt x="18939" y="16346"/>
                </a:moveTo>
                <a:cubicBezTo>
                  <a:pt x="18930" y="16346"/>
                  <a:pt x="18922" y="16347"/>
                  <a:pt x="18913" y="16350"/>
                </a:cubicBezTo>
                <a:cubicBezTo>
                  <a:pt x="18847" y="16367"/>
                  <a:pt x="18781" y="16381"/>
                  <a:pt x="18714" y="16396"/>
                </a:cubicBezTo>
                <a:cubicBezTo>
                  <a:pt x="18658" y="16408"/>
                  <a:pt x="18623" y="16464"/>
                  <a:pt x="18635" y="16518"/>
                </a:cubicBezTo>
                <a:cubicBezTo>
                  <a:pt x="18644" y="16566"/>
                  <a:pt x="18687" y="16601"/>
                  <a:pt x="18735" y="16601"/>
                </a:cubicBezTo>
                <a:cubicBezTo>
                  <a:pt x="18743" y="16601"/>
                  <a:pt x="18751" y="16601"/>
                  <a:pt x="18758" y="16599"/>
                </a:cubicBezTo>
                <a:cubicBezTo>
                  <a:pt x="18826" y="16584"/>
                  <a:pt x="18895" y="16566"/>
                  <a:pt x="18963" y="16551"/>
                </a:cubicBezTo>
                <a:cubicBezTo>
                  <a:pt x="19017" y="16535"/>
                  <a:pt x="19052" y="16479"/>
                  <a:pt x="19038" y="16425"/>
                </a:cubicBezTo>
                <a:cubicBezTo>
                  <a:pt x="19026" y="16378"/>
                  <a:pt x="18984" y="16346"/>
                  <a:pt x="18939" y="16346"/>
                </a:cubicBezTo>
                <a:close/>
                <a:moveTo>
                  <a:pt x="16265" y="16365"/>
                </a:moveTo>
                <a:cubicBezTo>
                  <a:pt x="16220" y="16365"/>
                  <a:pt x="16178" y="16397"/>
                  <a:pt x="16165" y="16444"/>
                </a:cubicBezTo>
                <a:cubicBezTo>
                  <a:pt x="16152" y="16499"/>
                  <a:pt x="16184" y="16555"/>
                  <a:pt x="16240" y="16570"/>
                </a:cubicBezTo>
                <a:cubicBezTo>
                  <a:pt x="16308" y="16586"/>
                  <a:pt x="16376" y="16603"/>
                  <a:pt x="16445" y="16618"/>
                </a:cubicBezTo>
                <a:cubicBezTo>
                  <a:pt x="16453" y="16620"/>
                  <a:pt x="16461" y="16620"/>
                  <a:pt x="16468" y="16620"/>
                </a:cubicBezTo>
                <a:cubicBezTo>
                  <a:pt x="16517" y="16620"/>
                  <a:pt x="16559" y="16589"/>
                  <a:pt x="16569" y="16541"/>
                </a:cubicBezTo>
                <a:cubicBezTo>
                  <a:pt x="16581" y="16485"/>
                  <a:pt x="16546" y="16429"/>
                  <a:pt x="16490" y="16417"/>
                </a:cubicBezTo>
                <a:cubicBezTo>
                  <a:pt x="16422" y="16402"/>
                  <a:pt x="16356" y="16387"/>
                  <a:pt x="16291" y="16369"/>
                </a:cubicBezTo>
                <a:cubicBezTo>
                  <a:pt x="16282" y="16367"/>
                  <a:pt x="16273" y="16365"/>
                  <a:pt x="16265" y="16365"/>
                </a:cubicBezTo>
                <a:close/>
                <a:moveTo>
                  <a:pt x="18118" y="16494"/>
                </a:moveTo>
                <a:cubicBezTo>
                  <a:pt x="18114" y="16494"/>
                  <a:pt x="18111" y="16494"/>
                  <a:pt x="18107" y="16495"/>
                </a:cubicBezTo>
                <a:cubicBezTo>
                  <a:pt x="18039" y="16502"/>
                  <a:pt x="17972" y="16506"/>
                  <a:pt x="17904" y="16512"/>
                </a:cubicBezTo>
                <a:cubicBezTo>
                  <a:pt x="17846" y="16516"/>
                  <a:pt x="17804" y="16564"/>
                  <a:pt x="17808" y="16622"/>
                </a:cubicBezTo>
                <a:cubicBezTo>
                  <a:pt x="17813" y="16678"/>
                  <a:pt x="17860" y="16719"/>
                  <a:pt x="17912" y="16719"/>
                </a:cubicBezTo>
                <a:lnTo>
                  <a:pt x="17920" y="16719"/>
                </a:lnTo>
                <a:cubicBezTo>
                  <a:pt x="17989" y="16715"/>
                  <a:pt x="18059" y="16707"/>
                  <a:pt x="18128" y="16700"/>
                </a:cubicBezTo>
                <a:cubicBezTo>
                  <a:pt x="18184" y="16696"/>
                  <a:pt x="18229" y="16644"/>
                  <a:pt x="18221" y="16586"/>
                </a:cubicBezTo>
                <a:cubicBezTo>
                  <a:pt x="18217" y="16535"/>
                  <a:pt x="18171" y="16494"/>
                  <a:pt x="18118" y="16494"/>
                </a:cubicBezTo>
                <a:close/>
                <a:moveTo>
                  <a:pt x="17089" y="16506"/>
                </a:moveTo>
                <a:cubicBezTo>
                  <a:pt x="17034" y="16506"/>
                  <a:pt x="16986" y="16546"/>
                  <a:pt x="16982" y="16601"/>
                </a:cubicBezTo>
                <a:cubicBezTo>
                  <a:pt x="16977" y="16659"/>
                  <a:pt x="17019" y="16709"/>
                  <a:pt x="17077" y="16715"/>
                </a:cubicBezTo>
                <a:cubicBezTo>
                  <a:pt x="17145" y="16721"/>
                  <a:pt x="17212" y="16727"/>
                  <a:pt x="17280" y="16729"/>
                </a:cubicBezTo>
                <a:lnTo>
                  <a:pt x="17292" y="16729"/>
                </a:lnTo>
                <a:cubicBezTo>
                  <a:pt x="17344" y="16729"/>
                  <a:pt x="17390" y="16686"/>
                  <a:pt x="17398" y="16628"/>
                </a:cubicBezTo>
                <a:cubicBezTo>
                  <a:pt x="17400" y="16570"/>
                  <a:pt x="17357" y="16522"/>
                  <a:pt x="17299" y="16518"/>
                </a:cubicBezTo>
                <a:lnTo>
                  <a:pt x="17290" y="16518"/>
                </a:lnTo>
                <a:cubicBezTo>
                  <a:pt x="17224" y="16516"/>
                  <a:pt x="17160" y="16512"/>
                  <a:pt x="17096" y="16506"/>
                </a:cubicBezTo>
                <a:cubicBezTo>
                  <a:pt x="17094" y="16506"/>
                  <a:pt x="17091" y="16506"/>
                  <a:pt x="17089" y="1650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8"/>
          <p:cNvSpPr/>
          <p:nvPr/>
        </p:nvSpPr>
        <p:spPr>
          <a:xfrm>
            <a:off x="-786124" y="-615651"/>
            <a:ext cx="2680405" cy="1837936"/>
          </a:xfrm>
          <a:custGeom>
            <a:avLst/>
            <a:gdLst/>
            <a:ahLst/>
            <a:cxnLst/>
            <a:rect l="l" t="t" r="r" b="b"/>
            <a:pathLst>
              <a:path w="27120" h="18596" extrusionOk="0">
                <a:moveTo>
                  <a:pt x="15123" y="1"/>
                </a:moveTo>
                <a:cubicBezTo>
                  <a:pt x="12905" y="1"/>
                  <a:pt x="10692" y="322"/>
                  <a:pt x="8619" y="1093"/>
                </a:cubicBezTo>
                <a:cubicBezTo>
                  <a:pt x="5645" y="2200"/>
                  <a:pt x="2978" y="4289"/>
                  <a:pt x="1535" y="7112"/>
                </a:cubicBezTo>
                <a:cubicBezTo>
                  <a:pt x="89" y="9935"/>
                  <a:pt x="0" y="13504"/>
                  <a:pt x="1629" y="16223"/>
                </a:cubicBezTo>
                <a:cubicBezTo>
                  <a:pt x="2382" y="17479"/>
                  <a:pt x="3644" y="18595"/>
                  <a:pt x="5094" y="18595"/>
                </a:cubicBezTo>
                <a:cubicBezTo>
                  <a:pt x="5141" y="18595"/>
                  <a:pt x="5188" y="18594"/>
                  <a:pt x="5235" y="18592"/>
                </a:cubicBezTo>
                <a:cubicBezTo>
                  <a:pt x="6725" y="18519"/>
                  <a:pt x="7939" y="17295"/>
                  <a:pt x="9413" y="17081"/>
                </a:cubicBezTo>
                <a:cubicBezTo>
                  <a:pt x="9588" y="17055"/>
                  <a:pt x="9763" y="17045"/>
                  <a:pt x="9938" y="17045"/>
                </a:cubicBezTo>
                <a:cubicBezTo>
                  <a:pt x="10612" y="17045"/>
                  <a:pt x="11288" y="17205"/>
                  <a:pt x="11962" y="17303"/>
                </a:cubicBezTo>
                <a:cubicBezTo>
                  <a:pt x="12249" y="17345"/>
                  <a:pt x="12545" y="17373"/>
                  <a:pt x="12839" y="17373"/>
                </a:cubicBezTo>
                <a:cubicBezTo>
                  <a:pt x="13413" y="17373"/>
                  <a:pt x="13977" y="17266"/>
                  <a:pt x="14443" y="16946"/>
                </a:cubicBezTo>
                <a:cubicBezTo>
                  <a:pt x="15428" y="16267"/>
                  <a:pt x="15614" y="14907"/>
                  <a:pt x="15668" y="13711"/>
                </a:cubicBezTo>
                <a:cubicBezTo>
                  <a:pt x="15720" y="12515"/>
                  <a:pt x="15790" y="11178"/>
                  <a:pt x="16667" y="10364"/>
                </a:cubicBezTo>
                <a:cubicBezTo>
                  <a:pt x="17207" y="9861"/>
                  <a:pt x="17907" y="9686"/>
                  <a:pt x="18648" y="9686"/>
                </a:cubicBezTo>
                <a:cubicBezTo>
                  <a:pt x="19382" y="9686"/>
                  <a:pt x="20157" y="9857"/>
                  <a:pt x="20860" y="10049"/>
                </a:cubicBezTo>
                <a:cubicBezTo>
                  <a:pt x="21585" y="10247"/>
                  <a:pt x="22423" y="10464"/>
                  <a:pt x="23228" y="10464"/>
                </a:cubicBezTo>
                <a:cubicBezTo>
                  <a:pt x="23899" y="10464"/>
                  <a:pt x="24546" y="10313"/>
                  <a:pt x="25084" y="9875"/>
                </a:cubicBezTo>
                <a:cubicBezTo>
                  <a:pt x="27119" y="8221"/>
                  <a:pt x="26035" y="5817"/>
                  <a:pt x="24650" y="4316"/>
                </a:cubicBezTo>
                <a:cubicBezTo>
                  <a:pt x="23730" y="3313"/>
                  <a:pt x="23059" y="2070"/>
                  <a:pt x="21890" y="1327"/>
                </a:cubicBezTo>
                <a:cubicBezTo>
                  <a:pt x="20733" y="590"/>
                  <a:pt x="19339" y="326"/>
                  <a:pt x="17998" y="171"/>
                </a:cubicBezTo>
                <a:cubicBezTo>
                  <a:pt x="17046" y="61"/>
                  <a:pt x="16084" y="1"/>
                  <a:pt x="151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SECTION_TITLE_AND_DESCRI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oogle Shape;89;p9"/>
          <p:cNvGrpSpPr/>
          <p:nvPr/>
        </p:nvGrpSpPr>
        <p:grpSpPr>
          <a:xfrm>
            <a:off x="-969849" y="-1412779"/>
            <a:ext cx="10862892" cy="8020168"/>
            <a:chOff x="-969849" y="-1412779"/>
            <a:chExt cx="10862892" cy="8020168"/>
          </a:xfrm>
        </p:grpSpPr>
        <p:sp>
          <p:nvSpPr>
            <p:cNvPr id="90" name="Google Shape;90;p9"/>
            <p:cNvSpPr/>
            <p:nvPr/>
          </p:nvSpPr>
          <p:spPr>
            <a:xfrm flipH="1">
              <a:off x="-969849" y="3589312"/>
              <a:ext cx="2872279" cy="3018077"/>
            </a:xfrm>
            <a:custGeom>
              <a:avLst/>
              <a:gdLst/>
              <a:ahLst/>
              <a:cxnLst/>
              <a:rect l="l" t="t" r="r" b="b"/>
              <a:pathLst>
                <a:path w="36717" h="38582" extrusionOk="0">
                  <a:moveTo>
                    <a:pt x="26557" y="0"/>
                  </a:moveTo>
                  <a:cubicBezTo>
                    <a:pt x="25550" y="0"/>
                    <a:pt x="24560" y="237"/>
                    <a:pt x="23687" y="759"/>
                  </a:cubicBezTo>
                  <a:cubicBezTo>
                    <a:pt x="18835" y="3662"/>
                    <a:pt x="20719" y="12348"/>
                    <a:pt x="15882" y="15281"/>
                  </a:cubicBezTo>
                  <a:cubicBezTo>
                    <a:pt x="14087" y="16367"/>
                    <a:pt x="11842" y="16305"/>
                    <a:pt x="9836" y="16923"/>
                  </a:cubicBezTo>
                  <a:cubicBezTo>
                    <a:pt x="0" y="19961"/>
                    <a:pt x="3349" y="33855"/>
                    <a:pt x="10775" y="37598"/>
                  </a:cubicBezTo>
                  <a:cubicBezTo>
                    <a:pt x="12149" y="38289"/>
                    <a:pt x="13650" y="38582"/>
                    <a:pt x="15178" y="38582"/>
                  </a:cubicBezTo>
                  <a:cubicBezTo>
                    <a:pt x="17324" y="38582"/>
                    <a:pt x="19524" y="38005"/>
                    <a:pt x="21505" y="37145"/>
                  </a:cubicBezTo>
                  <a:cubicBezTo>
                    <a:pt x="26827" y="34836"/>
                    <a:pt x="31258" y="30541"/>
                    <a:pt x="33737" y="25298"/>
                  </a:cubicBezTo>
                  <a:cubicBezTo>
                    <a:pt x="36216" y="20052"/>
                    <a:pt x="36717" y="13901"/>
                    <a:pt x="35123" y="8325"/>
                  </a:cubicBezTo>
                  <a:cubicBezTo>
                    <a:pt x="34396" y="5778"/>
                    <a:pt x="33179" y="3266"/>
                    <a:pt x="31103" y="1621"/>
                  </a:cubicBezTo>
                  <a:cubicBezTo>
                    <a:pt x="29826" y="608"/>
                    <a:pt x="28171" y="0"/>
                    <a:pt x="265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9"/>
            <p:cNvSpPr/>
            <p:nvPr/>
          </p:nvSpPr>
          <p:spPr>
            <a:xfrm flipH="1">
              <a:off x="-969845" y="-1412779"/>
              <a:ext cx="3099515" cy="2895821"/>
            </a:xfrm>
            <a:custGeom>
              <a:avLst/>
              <a:gdLst/>
              <a:ahLst/>
              <a:cxnLst/>
              <a:rect l="l" t="t" r="r" b="b"/>
              <a:pathLst>
                <a:path w="55034" h="51415" extrusionOk="0">
                  <a:moveTo>
                    <a:pt x="24506" y="1"/>
                  </a:moveTo>
                  <a:cubicBezTo>
                    <a:pt x="19476" y="1"/>
                    <a:pt x="14351" y="1269"/>
                    <a:pt x="10298" y="4240"/>
                  </a:cubicBezTo>
                  <a:cubicBezTo>
                    <a:pt x="4986" y="8130"/>
                    <a:pt x="0" y="18348"/>
                    <a:pt x="5293" y="24203"/>
                  </a:cubicBezTo>
                  <a:cubicBezTo>
                    <a:pt x="6762" y="25828"/>
                    <a:pt x="8952" y="26758"/>
                    <a:pt x="11139" y="26758"/>
                  </a:cubicBezTo>
                  <a:cubicBezTo>
                    <a:pt x="11659" y="26758"/>
                    <a:pt x="12178" y="26706"/>
                    <a:pt x="12688" y="26597"/>
                  </a:cubicBezTo>
                  <a:cubicBezTo>
                    <a:pt x="14124" y="26294"/>
                    <a:pt x="15442" y="25592"/>
                    <a:pt x="16845" y="25165"/>
                  </a:cubicBezTo>
                  <a:cubicBezTo>
                    <a:pt x="17506" y="24964"/>
                    <a:pt x="18215" y="24832"/>
                    <a:pt x="18909" y="24832"/>
                  </a:cubicBezTo>
                  <a:cubicBezTo>
                    <a:pt x="19688" y="24832"/>
                    <a:pt x="20448" y="24999"/>
                    <a:pt x="21100" y="25422"/>
                  </a:cubicBezTo>
                  <a:cubicBezTo>
                    <a:pt x="22821" y="26543"/>
                    <a:pt x="23096" y="28930"/>
                    <a:pt x="23024" y="30984"/>
                  </a:cubicBezTo>
                  <a:cubicBezTo>
                    <a:pt x="22951" y="33040"/>
                    <a:pt x="22771" y="35308"/>
                    <a:pt x="24031" y="36930"/>
                  </a:cubicBezTo>
                  <a:cubicBezTo>
                    <a:pt x="25391" y="38678"/>
                    <a:pt x="27882" y="38974"/>
                    <a:pt x="30097" y="39047"/>
                  </a:cubicBezTo>
                  <a:cubicBezTo>
                    <a:pt x="32311" y="39119"/>
                    <a:pt x="34761" y="39200"/>
                    <a:pt x="36365" y="40727"/>
                  </a:cubicBezTo>
                  <a:cubicBezTo>
                    <a:pt x="38999" y="43233"/>
                    <a:pt x="37882" y="48230"/>
                    <a:pt x="40719" y="50506"/>
                  </a:cubicBezTo>
                  <a:cubicBezTo>
                    <a:pt x="41505" y="51135"/>
                    <a:pt x="42472" y="51415"/>
                    <a:pt x="43466" y="51415"/>
                  </a:cubicBezTo>
                  <a:cubicBezTo>
                    <a:pt x="44861" y="51415"/>
                    <a:pt x="46311" y="50865"/>
                    <a:pt x="47391" y="49955"/>
                  </a:cubicBezTo>
                  <a:cubicBezTo>
                    <a:pt x="49240" y="48398"/>
                    <a:pt x="50222" y="46054"/>
                    <a:pt x="50960" y="43753"/>
                  </a:cubicBezTo>
                  <a:cubicBezTo>
                    <a:pt x="52707" y="38298"/>
                    <a:pt x="53447" y="32582"/>
                    <a:pt x="54067" y="26887"/>
                  </a:cubicBezTo>
                  <a:cubicBezTo>
                    <a:pt x="54647" y="21569"/>
                    <a:pt x="55034" y="15809"/>
                    <a:pt x="52226" y="11254"/>
                  </a:cubicBezTo>
                  <a:cubicBezTo>
                    <a:pt x="49577" y="6955"/>
                    <a:pt x="44641" y="4681"/>
                    <a:pt x="39872" y="3030"/>
                  </a:cubicBezTo>
                  <a:cubicBezTo>
                    <a:pt x="35018" y="1351"/>
                    <a:pt x="29969" y="57"/>
                    <a:pt x="24833" y="2"/>
                  </a:cubicBezTo>
                  <a:cubicBezTo>
                    <a:pt x="24724" y="1"/>
                    <a:pt x="24615" y="1"/>
                    <a:pt x="2450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9"/>
            <p:cNvSpPr/>
            <p:nvPr/>
          </p:nvSpPr>
          <p:spPr>
            <a:xfrm flipH="1">
              <a:off x="7212638" y="-615651"/>
              <a:ext cx="2680405" cy="1837936"/>
            </a:xfrm>
            <a:custGeom>
              <a:avLst/>
              <a:gdLst/>
              <a:ahLst/>
              <a:cxnLst/>
              <a:rect l="l" t="t" r="r" b="b"/>
              <a:pathLst>
                <a:path w="27120" h="18596" extrusionOk="0">
                  <a:moveTo>
                    <a:pt x="15123" y="1"/>
                  </a:moveTo>
                  <a:cubicBezTo>
                    <a:pt x="12905" y="1"/>
                    <a:pt x="10692" y="322"/>
                    <a:pt x="8619" y="1093"/>
                  </a:cubicBezTo>
                  <a:cubicBezTo>
                    <a:pt x="5645" y="2200"/>
                    <a:pt x="2978" y="4289"/>
                    <a:pt x="1535" y="7112"/>
                  </a:cubicBezTo>
                  <a:cubicBezTo>
                    <a:pt x="89" y="9935"/>
                    <a:pt x="0" y="13504"/>
                    <a:pt x="1629" y="16223"/>
                  </a:cubicBezTo>
                  <a:cubicBezTo>
                    <a:pt x="2382" y="17479"/>
                    <a:pt x="3644" y="18595"/>
                    <a:pt x="5094" y="18595"/>
                  </a:cubicBezTo>
                  <a:cubicBezTo>
                    <a:pt x="5141" y="18595"/>
                    <a:pt x="5188" y="18594"/>
                    <a:pt x="5235" y="18592"/>
                  </a:cubicBezTo>
                  <a:cubicBezTo>
                    <a:pt x="6725" y="18519"/>
                    <a:pt x="7939" y="17295"/>
                    <a:pt x="9413" y="17081"/>
                  </a:cubicBezTo>
                  <a:cubicBezTo>
                    <a:pt x="9588" y="17055"/>
                    <a:pt x="9763" y="17045"/>
                    <a:pt x="9938" y="17045"/>
                  </a:cubicBezTo>
                  <a:cubicBezTo>
                    <a:pt x="10612" y="17045"/>
                    <a:pt x="11288" y="17205"/>
                    <a:pt x="11962" y="17303"/>
                  </a:cubicBezTo>
                  <a:cubicBezTo>
                    <a:pt x="12249" y="17345"/>
                    <a:pt x="12545" y="17373"/>
                    <a:pt x="12839" y="17373"/>
                  </a:cubicBezTo>
                  <a:cubicBezTo>
                    <a:pt x="13413" y="17373"/>
                    <a:pt x="13977" y="17266"/>
                    <a:pt x="14443" y="16946"/>
                  </a:cubicBezTo>
                  <a:cubicBezTo>
                    <a:pt x="15428" y="16267"/>
                    <a:pt x="15614" y="14907"/>
                    <a:pt x="15668" y="13711"/>
                  </a:cubicBezTo>
                  <a:cubicBezTo>
                    <a:pt x="15720" y="12515"/>
                    <a:pt x="15790" y="11178"/>
                    <a:pt x="16667" y="10364"/>
                  </a:cubicBezTo>
                  <a:cubicBezTo>
                    <a:pt x="17207" y="9861"/>
                    <a:pt x="17907" y="9686"/>
                    <a:pt x="18648" y="9686"/>
                  </a:cubicBezTo>
                  <a:cubicBezTo>
                    <a:pt x="19382" y="9686"/>
                    <a:pt x="20157" y="9857"/>
                    <a:pt x="20860" y="10049"/>
                  </a:cubicBezTo>
                  <a:cubicBezTo>
                    <a:pt x="21585" y="10247"/>
                    <a:pt x="22423" y="10464"/>
                    <a:pt x="23228" y="10464"/>
                  </a:cubicBezTo>
                  <a:cubicBezTo>
                    <a:pt x="23899" y="10464"/>
                    <a:pt x="24546" y="10313"/>
                    <a:pt x="25084" y="9875"/>
                  </a:cubicBezTo>
                  <a:cubicBezTo>
                    <a:pt x="27119" y="8221"/>
                    <a:pt x="26035" y="5817"/>
                    <a:pt x="24650" y="4316"/>
                  </a:cubicBezTo>
                  <a:cubicBezTo>
                    <a:pt x="23730" y="3313"/>
                    <a:pt x="23059" y="2070"/>
                    <a:pt x="21890" y="1327"/>
                  </a:cubicBezTo>
                  <a:cubicBezTo>
                    <a:pt x="20733" y="590"/>
                    <a:pt x="19339" y="326"/>
                    <a:pt x="17998" y="171"/>
                  </a:cubicBezTo>
                  <a:cubicBezTo>
                    <a:pt x="17046" y="61"/>
                    <a:pt x="16084" y="1"/>
                    <a:pt x="151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" name="Google Shape;93;p9"/>
          <p:cNvGrpSpPr/>
          <p:nvPr/>
        </p:nvGrpSpPr>
        <p:grpSpPr>
          <a:xfrm>
            <a:off x="-616648" y="858550"/>
            <a:ext cx="6639561" cy="4929397"/>
            <a:chOff x="-616648" y="858550"/>
            <a:chExt cx="6639561" cy="4929397"/>
          </a:xfrm>
        </p:grpSpPr>
        <p:sp>
          <p:nvSpPr>
            <p:cNvPr id="94" name="Google Shape;94;p9"/>
            <p:cNvSpPr/>
            <p:nvPr/>
          </p:nvSpPr>
          <p:spPr>
            <a:xfrm rot="-5148204" flipH="1">
              <a:off x="4876902" y="4645409"/>
              <a:ext cx="1151104" cy="1059522"/>
            </a:xfrm>
            <a:custGeom>
              <a:avLst/>
              <a:gdLst/>
              <a:ahLst/>
              <a:cxnLst/>
              <a:rect l="l" t="t" r="r" b="b"/>
              <a:pathLst>
                <a:path w="11655" h="10728" extrusionOk="0">
                  <a:moveTo>
                    <a:pt x="8432" y="1"/>
                  </a:moveTo>
                  <a:cubicBezTo>
                    <a:pt x="8430" y="1"/>
                    <a:pt x="8429" y="1"/>
                    <a:pt x="8428" y="1"/>
                  </a:cubicBezTo>
                  <a:cubicBezTo>
                    <a:pt x="8354" y="7"/>
                    <a:pt x="8285" y="11"/>
                    <a:pt x="8215" y="18"/>
                  </a:cubicBezTo>
                  <a:cubicBezTo>
                    <a:pt x="8157" y="22"/>
                    <a:pt x="8117" y="74"/>
                    <a:pt x="8121" y="132"/>
                  </a:cubicBezTo>
                  <a:cubicBezTo>
                    <a:pt x="8126" y="185"/>
                    <a:pt x="8171" y="225"/>
                    <a:pt x="8225" y="225"/>
                  </a:cubicBezTo>
                  <a:cubicBezTo>
                    <a:pt x="8231" y="225"/>
                    <a:pt x="8233" y="225"/>
                    <a:pt x="8235" y="223"/>
                  </a:cubicBezTo>
                  <a:lnTo>
                    <a:pt x="8438" y="210"/>
                  </a:lnTo>
                  <a:cubicBezTo>
                    <a:pt x="8495" y="206"/>
                    <a:pt x="8540" y="158"/>
                    <a:pt x="8536" y="100"/>
                  </a:cubicBezTo>
                  <a:cubicBezTo>
                    <a:pt x="8534" y="43"/>
                    <a:pt x="8488" y="1"/>
                    <a:pt x="8432" y="1"/>
                  </a:cubicBezTo>
                  <a:close/>
                  <a:moveTo>
                    <a:pt x="9060" y="11"/>
                  </a:moveTo>
                  <a:cubicBezTo>
                    <a:pt x="9005" y="11"/>
                    <a:pt x="8955" y="53"/>
                    <a:pt x="8952" y="107"/>
                  </a:cubicBezTo>
                  <a:cubicBezTo>
                    <a:pt x="8950" y="163"/>
                    <a:pt x="8990" y="214"/>
                    <a:pt x="9048" y="219"/>
                  </a:cubicBezTo>
                  <a:cubicBezTo>
                    <a:pt x="9116" y="223"/>
                    <a:pt x="9183" y="231"/>
                    <a:pt x="9251" y="239"/>
                  </a:cubicBezTo>
                  <a:lnTo>
                    <a:pt x="9265" y="239"/>
                  </a:lnTo>
                  <a:cubicBezTo>
                    <a:pt x="9317" y="239"/>
                    <a:pt x="9361" y="200"/>
                    <a:pt x="9365" y="148"/>
                  </a:cubicBezTo>
                  <a:cubicBezTo>
                    <a:pt x="9373" y="90"/>
                    <a:pt x="9334" y="40"/>
                    <a:pt x="9276" y="32"/>
                  </a:cubicBezTo>
                  <a:cubicBezTo>
                    <a:pt x="9203" y="22"/>
                    <a:pt x="9133" y="17"/>
                    <a:pt x="9064" y="11"/>
                  </a:cubicBezTo>
                  <a:cubicBezTo>
                    <a:pt x="9062" y="11"/>
                    <a:pt x="9061" y="11"/>
                    <a:pt x="9060" y="11"/>
                  </a:cubicBezTo>
                  <a:close/>
                  <a:moveTo>
                    <a:pt x="7613" y="121"/>
                  </a:moveTo>
                  <a:cubicBezTo>
                    <a:pt x="7605" y="121"/>
                    <a:pt x="7596" y="122"/>
                    <a:pt x="7587" y="125"/>
                  </a:cubicBezTo>
                  <a:cubicBezTo>
                    <a:pt x="7520" y="142"/>
                    <a:pt x="7450" y="161"/>
                    <a:pt x="7382" y="181"/>
                  </a:cubicBezTo>
                  <a:cubicBezTo>
                    <a:pt x="7326" y="194"/>
                    <a:pt x="7295" y="252"/>
                    <a:pt x="7313" y="308"/>
                  </a:cubicBezTo>
                  <a:cubicBezTo>
                    <a:pt x="7324" y="355"/>
                    <a:pt x="7365" y="384"/>
                    <a:pt x="7411" y="384"/>
                  </a:cubicBezTo>
                  <a:cubicBezTo>
                    <a:pt x="7421" y="384"/>
                    <a:pt x="7431" y="384"/>
                    <a:pt x="7440" y="380"/>
                  </a:cubicBezTo>
                  <a:cubicBezTo>
                    <a:pt x="7502" y="360"/>
                    <a:pt x="7570" y="343"/>
                    <a:pt x="7636" y="328"/>
                  </a:cubicBezTo>
                  <a:cubicBezTo>
                    <a:pt x="7692" y="312"/>
                    <a:pt x="7728" y="258"/>
                    <a:pt x="7713" y="202"/>
                  </a:cubicBezTo>
                  <a:cubicBezTo>
                    <a:pt x="7701" y="155"/>
                    <a:pt x="7660" y="121"/>
                    <a:pt x="7613" y="121"/>
                  </a:cubicBezTo>
                  <a:close/>
                  <a:moveTo>
                    <a:pt x="9878" y="145"/>
                  </a:moveTo>
                  <a:cubicBezTo>
                    <a:pt x="9830" y="145"/>
                    <a:pt x="9788" y="176"/>
                    <a:pt x="9777" y="223"/>
                  </a:cubicBezTo>
                  <a:cubicBezTo>
                    <a:pt x="9761" y="279"/>
                    <a:pt x="9796" y="337"/>
                    <a:pt x="9850" y="351"/>
                  </a:cubicBezTo>
                  <a:cubicBezTo>
                    <a:pt x="9916" y="368"/>
                    <a:pt x="9981" y="388"/>
                    <a:pt x="10047" y="407"/>
                  </a:cubicBezTo>
                  <a:cubicBezTo>
                    <a:pt x="10059" y="409"/>
                    <a:pt x="10068" y="413"/>
                    <a:pt x="10078" y="413"/>
                  </a:cubicBezTo>
                  <a:cubicBezTo>
                    <a:pt x="10121" y="413"/>
                    <a:pt x="10163" y="386"/>
                    <a:pt x="10177" y="337"/>
                  </a:cubicBezTo>
                  <a:cubicBezTo>
                    <a:pt x="10194" y="281"/>
                    <a:pt x="10165" y="223"/>
                    <a:pt x="10109" y="206"/>
                  </a:cubicBezTo>
                  <a:cubicBezTo>
                    <a:pt x="10041" y="185"/>
                    <a:pt x="9972" y="165"/>
                    <a:pt x="9904" y="148"/>
                  </a:cubicBezTo>
                  <a:cubicBezTo>
                    <a:pt x="9895" y="146"/>
                    <a:pt x="9887" y="145"/>
                    <a:pt x="9878" y="145"/>
                  </a:cubicBezTo>
                  <a:close/>
                  <a:moveTo>
                    <a:pt x="6828" y="395"/>
                  </a:moveTo>
                  <a:cubicBezTo>
                    <a:pt x="6813" y="395"/>
                    <a:pt x="6798" y="398"/>
                    <a:pt x="6783" y="405"/>
                  </a:cubicBezTo>
                  <a:cubicBezTo>
                    <a:pt x="6745" y="424"/>
                    <a:pt x="6704" y="444"/>
                    <a:pt x="6664" y="463"/>
                  </a:cubicBezTo>
                  <a:lnTo>
                    <a:pt x="6592" y="500"/>
                  </a:lnTo>
                  <a:cubicBezTo>
                    <a:pt x="6542" y="525"/>
                    <a:pt x="6523" y="588"/>
                    <a:pt x="6550" y="639"/>
                  </a:cubicBezTo>
                  <a:cubicBezTo>
                    <a:pt x="6567" y="675"/>
                    <a:pt x="6604" y="695"/>
                    <a:pt x="6640" y="695"/>
                  </a:cubicBezTo>
                  <a:cubicBezTo>
                    <a:pt x="6656" y="695"/>
                    <a:pt x="6671" y="693"/>
                    <a:pt x="6687" y="681"/>
                  </a:cubicBezTo>
                  <a:cubicBezTo>
                    <a:pt x="6710" y="670"/>
                    <a:pt x="6731" y="658"/>
                    <a:pt x="6756" y="646"/>
                  </a:cubicBezTo>
                  <a:cubicBezTo>
                    <a:pt x="6795" y="629"/>
                    <a:pt x="6832" y="610"/>
                    <a:pt x="6870" y="592"/>
                  </a:cubicBezTo>
                  <a:cubicBezTo>
                    <a:pt x="6923" y="569"/>
                    <a:pt x="6946" y="507"/>
                    <a:pt x="6921" y="455"/>
                  </a:cubicBezTo>
                  <a:cubicBezTo>
                    <a:pt x="6904" y="417"/>
                    <a:pt x="6867" y="395"/>
                    <a:pt x="6828" y="395"/>
                  </a:cubicBezTo>
                  <a:close/>
                  <a:moveTo>
                    <a:pt x="10659" y="431"/>
                  </a:moveTo>
                  <a:cubicBezTo>
                    <a:pt x="10620" y="431"/>
                    <a:pt x="10583" y="453"/>
                    <a:pt x="10565" y="492"/>
                  </a:cubicBezTo>
                  <a:cubicBezTo>
                    <a:pt x="10542" y="542"/>
                    <a:pt x="10563" y="606"/>
                    <a:pt x="10617" y="629"/>
                  </a:cubicBezTo>
                  <a:cubicBezTo>
                    <a:pt x="10677" y="656"/>
                    <a:pt x="10737" y="687"/>
                    <a:pt x="10797" y="718"/>
                  </a:cubicBezTo>
                  <a:cubicBezTo>
                    <a:pt x="10812" y="726"/>
                    <a:pt x="10830" y="731"/>
                    <a:pt x="10845" y="731"/>
                  </a:cubicBezTo>
                  <a:cubicBezTo>
                    <a:pt x="10882" y="731"/>
                    <a:pt x="10919" y="708"/>
                    <a:pt x="10938" y="675"/>
                  </a:cubicBezTo>
                  <a:cubicBezTo>
                    <a:pt x="10965" y="625"/>
                    <a:pt x="10946" y="561"/>
                    <a:pt x="10894" y="534"/>
                  </a:cubicBezTo>
                  <a:cubicBezTo>
                    <a:pt x="10832" y="503"/>
                    <a:pt x="10766" y="471"/>
                    <a:pt x="10704" y="442"/>
                  </a:cubicBezTo>
                  <a:cubicBezTo>
                    <a:pt x="10689" y="435"/>
                    <a:pt x="10674" y="431"/>
                    <a:pt x="10659" y="431"/>
                  </a:cubicBezTo>
                  <a:close/>
                  <a:moveTo>
                    <a:pt x="6114" y="817"/>
                  </a:moveTo>
                  <a:cubicBezTo>
                    <a:pt x="6092" y="817"/>
                    <a:pt x="6070" y="824"/>
                    <a:pt x="6051" y="838"/>
                  </a:cubicBezTo>
                  <a:cubicBezTo>
                    <a:pt x="5993" y="878"/>
                    <a:pt x="5937" y="925"/>
                    <a:pt x="5883" y="967"/>
                  </a:cubicBezTo>
                  <a:cubicBezTo>
                    <a:pt x="5838" y="1004"/>
                    <a:pt x="5831" y="1072"/>
                    <a:pt x="5867" y="1114"/>
                  </a:cubicBezTo>
                  <a:cubicBezTo>
                    <a:pt x="5887" y="1141"/>
                    <a:pt x="5916" y="1153"/>
                    <a:pt x="5947" y="1153"/>
                  </a:cubicBezTo>
                  <a:cubicBezTo>
                    <a:pt x="5970" y="1153"/>
                    <a:pt x="5993" y="1147"/>
                    <a:pt x="6012" y="1128"/>
                  </a:cubicBezTo>
                  <a:cubicBezTo>
                    <a:pt x="6067" y="1085"/>
                    <a:pt x="6121" y="1043"/>
                    <a:pt x="6175" y="1004"/>
                  </a:cubicBezTo>
                  <a:cubicBezTo>
                    <a:pt x="6221" y="969"/>
                    <a:pt x="6231" y="905"/>
                    <a:pt x="6196" y="859"/>
                  </a:cubicBezTo>
                  <a:cubicBezTo>
                    <a:pt x="6176" y="831"/>
                    <a:pt x="6145" y="817"/>
                    <a:pt x="6114" y="817"/>
                  </a:cubicBezTo>
                  <a:close/>
                  <a:moveTo>
                    <a:pt x="11374" y="851"/>
                  </a:moveTo>
                  <a:cubicBezTo>
                    <a:pt x="11342" y="851"/>
                    <a:pt x="11310" y="865"/>
                    <a:pt x="11290" y="892"/>
                  </a:cubicBezTo>
                  <a:cubicBezTo>
                    <a:pt x="11257" y="938"/>
                    <a:pt x="11266" y="1004"/>
                    <a:pt x="11313" y="1037"/>
                  </a:cubicBezTo>
                  <a:cubicBezTo>
                    <a:pt x="11367" y="1075"/>
                    <a:pt x="11421" y="1120"/>
                    <a:pt x="11473" y="1160"/>
                  </a:cubicBezTo>
                  <a:cubicBezTo>
                    <a:pt x="11493" y="1178"/>
                    <a:pt x="11516" y="1186"/>
                    <a:pt x="11539" y="1186"/>
                  </a:cubicBezTo>
                  <a:cubicBezTo>
                    <a:pt x="11570" y="1186"/>
                    <a:pt x="11599" y="1172"/>
                    <a:pt x="11618" y="1149"/>
                  </a:cubicBezTo>
                  <a:cubicBezTo>
                    <a:pt x="11655" y="1102"/>
                    <a:pt x="11651" y="1037"/>
                    <a:pt x="11605" y="1002"/>
                  </a:cubicBezTo>
                  <a:cubicBezTo>
                    <a:pt x="11549" y="956"/>
                    <a:pt x="11493" y="911"/>
                    <a:pt x="11435" y="871"/>
                  </a:cubicBezTo>
                  <a:cubicBezTo>
                    <a:pt x="11417" y="857"/>
                    <a:pt x="11396" y="851"/>
                    <a:pt x="11374" y="851"/>
                  </a:cubicBezTo>
                  <a:close/>
                  <a:moveTo>
                    <a:pt x="5490" y="1370"/>
                  </a:moveTo>
                  <a:cubicBezTo>
                    <a:pt x="5463" y="1370"/>
                    <a:pt x="5435" y="1381"/>
                    <a:pt x="5415" y="1402"/>
                  </a:cubicBezTo>
                  <a:cubicBezTo>
                    <a:pt x="5367" y="1456"/>
                    <a:pt x="5319" y="1508"/>
                    <a:pt x="5274" y="1562"/>
                  </a:cubicBezTo>
                  <a:cubicBezTo>
                    <a:pt x="5238" y="1605"/>
                    <a:pt x="5241" y="1673"/>
                    <a:pt x="5286" y="1709"/>
                  </a:cubicBezTo>
                  <a:cubicBezTo>
                    <a:pt x="5305" y="1727"/>
                    <a:pt x="5328" y="1732"/>
                    <a:pt x="5353" y="1732"/>
                  </a:cubicBezTo>
                  <a:cubicBezTo>
                    <a:pt x="5382" y="1732"/>
                    <a:pt x="5411" y="1721"/>
                    <a:pt x="5433" y="1698"/>
                  </a:cubicBezTo>
                  <a:cubicBezTo>
                    <a:pt x="5477" y="1644"/>
                    <a:pt x="5522" y="1595"/>
                    <a:pt x="5568" y="1545"/>
                  </a:cubicBezTo>
                  <a:cubicBezTo>
                    <a:pt x="5607" y="1501"/>
                    <a:pt x="5605" y="1437"/>
                    <a:pt x="5564" y="1398"/>
                  </a:cubicBezTo>
                  <a:cubicBezTo>
                    <a:pt x="5543" y="1380"/>
                    <a:pt x="5516" y="1370"/>
                    <a:pt x="5490" y="1370"/>
                  </a:cubicBezTo>
                  <a:close/>
                  <a:moveTo>
                    <a:pt x="4983" y="2026"/>
                  </a:moveTo>
                  <a:cubicBezTo>
                    <a:pt x="4948" y="2026"/>
                    <a:pt x="4914" y="2043"/>
                    <a:pt x="4894" y="2074"/>
                  </a:cubicBezTo>
                  <a:cubicBezTo>
                    <a:pt x="4855" y="2134"/>
                    <a:pt x="4820" y="2194"/>
                    <a:pt x="4783" y="2254"/>
                  </a:cubicBezTo>
                  <a:cubicBezTo>
                    <a:pt x="4754" y="2306"/>
                    <a:pt x="4768" y="2368"/>
                    <a:pt x="4820" y="2397"/>
                  </a:cubicBezTo>
                  <a:cubicBezTo>
                    <a:pt x="4836" y="2407"/>
                    <a:pt x="4855" y="2413"/>
                    <a:pt x="4872" y="2413"/>
                  </a:cubicBezTo>
                  <a:cubicBezTo>
                    <a:pt x="4907" y="2413"/>
                    <a:pt x="4942" y="2393"/>
                    <a:pt x="4965" y="2360"/>
                  </a:cubicBezTo>
                  <a:cubicBezTo>
                    <a:pt x="4998" y="2302"/>
                    <a:pt x="5035" y="2245"/>
                    <a:pt x="5069" y="2187"/>
                  </a:cubicBezTo>
                  <a:cubicBezTo>
                    <a:pt x="5102" y="2138"/>
                    <a:pt x="5087" y="2074"/>
                    <a:pt x="5038" y="2042"/>
                  </a:cubicBezTo>
                  <a:cubicBezTo>
                    <a:pt x="5022" y="2031"/>
                    <a:pt x="5002" y="2026"/>
                    <a:pt x="4983" y="2026"/>
                  </a:cubicBezTo>
                  <a:close/>
                  <a:moveTo>
                    <a:pt x="4590" y="2761"/>
                  </a:moveTo>
                  <a:cubicBezTo>
                    <a:pt x="4550" y="2761"/>
                    <a:pt x="4511" y="2785"/>
                    <a:pt x="4496" y="2824"/>
                  </a:cubicBezTo>
                  <a:cubicBezTo>
                    <a:pt x="4468" y="2890"/>
                    <a:pt x="4441" y="2956"/>
                    <a:pt x="4418" y="3023"/>
                  </a:cubicBezTo>
                  <a:cubicBezTo>
                    <a:pt x="4399" y="3075"/>
                    <a:pt x="4428" y="3135"/>
                    <a:pt x="4482" y="3157"/>
                  </a:cubicBezTo>
                  <a:cubicBezTo>
                    <a:pt x="4494" y="3160"/>
                    <a:pt x="4505" y="3162"/>
                    <a:pt x="4517" y="3162"/>
                  </a:cubicBezTo>
                  <a:cubicBezTo>
                    <a:pt x="4559" y="3162"/>
                    <a:pt x="4600" y="3137"/>
                    <a:pt x="4611" y="3093"/>
                  </a:cubicBezTo>
                  <a:cubicBezTo>
                    <a:pt x="4635" y="3029"/>
                    <a:pt x="4660" y="2967"/>
                    <a:pt x="4687" y="2903"/>
                  </a:cubicBezTo>
                  <a:cubicBezTo>
                    <a:pt x="4708" y="2851"/>
                    <a:pt x="4685" y="2791"/>
                    <a:pt x="4631" y="2770"/>
                  </a:cubicBezTo>
                  <a:cubicBezTo>
                    <a:pt x="4618" y="2764"/>
                    <a:pt x="4604" y="2761"/>
                    <a:pt x="4590" y="2761"/>
                  </a:cubicBezTo>
                  <a:close/>
                  <a:moveTo>
                    <a:pt x="4343" y="3550"/>
                  </a:moveTo>
                  <a:cubicBezTo>
                    <a:pt x="4295" y="3550"/>
                    <a:pt x="4252" y="3584"/>
                    <a:pt x="4242" y="3632"/>
                  </a:cubicBezTo>
                  <a:cubicBezTo>
                    <a:pt x="4227" y="3701"/>
                    <a:pt x="4213" y="3771"/>
                    <a:pt x="4200" y="3843"/>
                  </a:cubicBezTo>
                  <a:cubicBezTo>
                    <a:pt x="4192" y="3899"/>
                    <a:pt x="4231" y="3953"/>
                    <a:pt x="4285" y="3962"/>
                  </a:cubicBezTo>
                  <a:cubicBezTo>
                    <a:pt x="4291" y="3964"/>
                    <a:pt x="4296" y="3964"/>
                    <a:pt x="4302" y="3964"/>
                  </a:cubicBezTo>
                  <a:cubicBezTo>
                    <a:pt x="4353" y="3964"/>
                    <a:pt x="4397" y="3930"/>
                    <a:pt x="4407" y="3875"/>
                  </a:cubicBezTo>
                  <a:cubicBezTo>
                    <a:pt x="4418" y="3808"/>
                    <a:pt x="4430" y="3740"/>
                    <a:pt x="4445" y="3674"/>
                  </a:cubicBezTo>
                  <a:cubicBezTo>
                    <a:pt x="4457" y="3620"/>
                    <a:pt x="4420" y="3564"/>
                    <a:pt x="4366" y="3553"/>
                  </a:cubicBezTo>
                  <a:cubicBezTo>
                    <a:pt x="4358" y="3551"/>
                    <a:pt x="4350" y="3550"/>
                    <a:pt x="4343" y="3550"/>
                  </a:cubicBezTo>
                  <a:close/>
                  <a:moveTo>
                    <a:pt x="4236" y="4378"/>
                  </a:moveTo>
                  <a:cubicBezTo>
                    <a:pt x="4181" y="4378"/>
                    <a:pt x="4138" y="4424"/>
                    <a:pt x="4136" y="4480"/>
                  </a:cubicBezTo>
                  <a:lnTo>
                    <a:pt x="4136" y="4579"/>
                  </a:lnTo>
                  <a:cubicBezTo>
                    <a:pt x="4136" y="4617"/>
                    <a:pt x="4138" y="4654"/>
                    <a:pt x="4138" y="4693"/>
                  </a:cubicBezTo>
                  <a:cubicBezTo>
                    <a:pt x="4140" y="4747"/>
                    <a:pt x="4186" y="4793"/>
                    <a:pt x="4242" y="4793"/>
                  </a:cubicBezTo>
                  <a:lnTo>
                    <a:pt x="4244" y="4793"/>
                  </a:lnTo>
                  <a:cubicBezTo>
                    <a:pt x="4302" y="4793"/>
                    <a:pt x="4349" y="4745"/>
                    <a:pt x="4347" y="4687"/>
                  </a:cubicBezTo>
                  <a:cubicBezTo>
                    <a:pt x="4343" y="4650"/>
                    <a:pt x="4343" y="4615"/>
                    <a:pt x="4343" y="4579"/>
                  </a:cubicBezTo>
                  <a:lnTo>
                    <a:pt x="4343" y="4484"/>
                  </a:lnTo>
                  <a:cubicBezTo>
                    <a:pt x="4345" y="4426"/>
                    <a:pt x="4300" y="4380"/>
                    <a:pt x="4242" y="4378"/>
                  </a:cubicBezTo>
                  <a:cubicBezTo>
                    <a:pt x="4240" y="4378"/>
                    <a:pt x="4238" y="4378"/>
                    <a:pt x="4236" y="4378"/>
                  </a:cubicBezTo>
                  <a:close/>
                  <a:moveTo>
                    <a:pt x="5860" y="4829"/>
                  </a:moveTo>
                  <a:cubicBezTo>
                    <a:pt x="5857" y="4829"/>
                    <a:pt x="5854" y="4830"/>
                    <a:pt x="5850" y="4830"/>
                  </a:cubicBezTo>
                  <a:cubicBezTo>
                    <a:pt x="5781" y="4838"/>
                    <a:pt x="5707" y="4847"/>
                    <a:pt x="5636" y="4859"/>
                  </a:cubicBezTo>
                  <a:cubicBezTo>
                    <a:pt x="5578" y="4869"/>
                    <a:pt x="5541" y="4925"/>
                    <a:pt x="5551" y="4979"/>
                  </a:cubicBezTo>
                  <a:cubicBezTo>
                    <a:pt x="5558" y="5027"/>
                    <a:pt x="5605" y="5064"/>
                    <a:pt x="5653" y="5064"/>
                  </a:cubicBezTo>
                  <a:lnTo>
                    <a:pt x="5672" y="5064"/>
                  </a:lnTo>
                  <a:cubicBezTo>
                    <a:pt x="5740" y="5052"/>
                    <a:pt x="5808" y="5043"/>
                    <a:pt x="5869" y="5037"/>
                  </a:cubicBezTo>
                  <a:cubicBezTo>
                    <a:pt x="5927" y="5033"/>
                    <a:pt x="5970" y="4981"/>
                    <a:pt x="5964" y="4925"/>
                  </a:cubicBezTo>
                  <a:cubicBezTo>
                    <a:pt x="5959" y="4870"/>
                    <a:pt x="5912" y="4829"/>
                    <a:pt x="5860" y="4829"/>
                  </a:cubicBezTo>
                  <a:close/>
                  <a:moveTo>
                    <a:pt x="6479" y="4877"/>
                  </a:moveTo>
                  <a:cubicBezTo>
                    <a:pt x="6432" y="4877"/>
                    <a:pt x="6389" y="4906"/>
                    <a:pt x="6378" y="4954"/>
                  </a:cubicBezTo>
                  <a:cubicBezTo>
                    <a:pt x="6362" y="5008"/>
                    <a:pt x="6395" y="5066"/>
                    <a:pt x="6449" y="5081"/>
                  </a:cubicBezTo>
                  <a:cubicBezTo>
                    <a:pt x="6513" y="5099"/>
                    <a:pt x="6573" y="5120"/>
                    <a:pt x="6631" y="5147"/>
                  </a:cubicBezTo>
                  <a:cubicBezTo>
                    <a:pt x="6646" y="5153"/>
                    <a:pt x="6660" y="5157"/>
                    <a:pt x="6675" y="5157"/>
                  </a:cubicBezTo>
                  <a:cubicBezTo>
                    <a:pt x="6712" y="5157"/>
                    <a:pt x="6752" y="5131"/>
                    <a:pt x="6768" y="5093"/>
                  </a:cubicBezTo>
                  <a:cubicBezTo>
                    <a:pt x="6791" y="5041"/>
                    <a:pt x="6768" y="4979"/>
                    <a:pt x="6716" y="4956"/>
                  </a:cubicBezTo>
                  <a:cubicBezTo>
                    <a:pt x="6648" y="4927"/>
                    <a:pt x="6579" y="4900"/>
                    <a:pt x="6505" y="4880"/>
                  </a:cubicBezTo>
                  <a:cubicBezTo>
                    <a:pt x="6496" y="4878"/>
                    <a:pt x="6487" y="4877"/>
                    <a:pt x="6479" y="4877"/>
                  </a:cubicBezTo>
                  <a:close/>
                  <a:moveTo>
                    <a:pt x="5054" y="5021"/>
                  </a:moveTo>
                  <a:cubicBezTo>
                    <a:pt x="5042" y="5021"/>
                    <a:pt x="5031" y="5023"/>
                    <a:pt x="5019" y="5027"/>
                  </a:cubicBezTo>
                  <a:lnTo>
                    <a:pt x="4977" y="5043"/>
                  </a:lnTo>
                  <a:cubicBezTo>
                    <a:pt x="4923" y="5062"/>
                    <a:pt x="4872" y="5081"/>
                    <a:pt x="4822" y="5101"/>
                  </a:cubicBezTo>
                  <a:cubicBezTo>
                    <a:pt x="4766" y="5122"/>
                    <a:pt x="4739" y="5182"/>
                    <a:pt x="4762" y="5236"/>
                  </a:cubicBezTo>
                  <a:cubicBezTo>
                    <a:pt x="4776" y="5278"/>
                    <a:pt x="4816" y="5303"/>
                    <a:pt x="4859" y="5303"/>
                  </a:cubicBezTo>
                  <a:cubicBezTo>
                    <a:pt x="4870" y="5303"/>
                    <a:pt x="4882" y="5301"/>
                    <a:pt x="4896" y="5294"/>
                  </a:cubicBezTo>
                  <a:cubicBezTo>
                    <a:pt x="4948" y="5274"/>
                    <a:pt x="4996" y="5255"/>
                    <a:pt x="5046" y="5238"/>
                  </a:cubicBezTo>
                  <a:lnTo>
                    <a:pt x="5089" y="5222"/>
                  </a:lnTo>
                  <a:cubicBezTo>
                    <a:pt x="5143" y="5203"/>
                    <a:pt x="5172" y="5143"/>
                    <a:pt x="5153" y="5091"/>
                  </a:cubicBezTo>
                  <a:cubicBezTo>
                    <a:pt x="5137" y="5048"/>
                    <a:pt x="5097" y="5021"/>
                    <a:pt x="5054" y="5021"/>
                  </a:cubicBezTo>
                  <a:close/>
                  <a:moveTo>
                    <a:pt x="4308" y="5207"/>
                  </a:moveTo>
                  <a:cubicBezTo>
                    <a:pt x="4302" y="5207"/>
                    <a:pt x="4295" y="5207"/>
                    <a:pt x="4289" y="5209"/>
                  </a:cubicBezTo>
                  <a:cubicBezTo>
                    <a:pt x="4233" y="5218"/>
                    <a:pt x="4196" y="5274"/>
                    <a:pt x="4206" y="5330"/>
                  </a:cubicBezTo>
                  <a:lnTo>
                    <a:pt x="4213" y="5365"/>
                  </a:lnTo>
                  <a:cubicBezTo>
                    <a:pt x="4159" y="5392"/>
                    <a:pt x="4105" y="5419"/>
                    <a:pt x="4051" y="5448"/>
                  </a:cubicBezTo>
                  <a:cubicBezTo>
                    <a:pt x="4001" y="5475"/>
                    <a:pt x="3982" y="5537"/>
                    <a:pt x="4009" y="5587"/>
                  </a:cubicBezTo>
                  <a:cubicBezTo>
                    <a:pt x="4024" y="5624"/>
                    <a:pt x="4061" y="5643"/>
                    <a:pt x="4099" y="5643"/>
                  </a:cubicBezTo>
                  <a:cubicBezTo>
                    <a:pt x="4117" y="5643"/>
                    <a:pt x="4134" y="5642"/>
                    <a:pt x="4146" y="5630"/>
                  </a:cubicBezTo>
                  <a:cubicBezTo>
                    <a:pt x="4186" y="5609"/>
                    <a:pt x="4225" y="5587"/>
                    <a:pt x="4266" y="5568"/>
                  </a:cubicBezTo>
                  <a:cubicBezTo>
                    <a:pt x="4286" y="5598"/>
                    <a:pt x="4317" y="5616"/>
                    <a:pt x="4352" y="5616"/>
                  </a:cubicBezTo>
                  <a:cubicBezTo>
                    <a:pt x="4360" y="5616"/>
                    <a:pt x="4369" y="5615"/>
                    <a:pt x="4378" y="5613"/>
                  </a:cubicBezTo>
                  <a:cubicBezTo>
                    <a:pt x="4434" y="5601"/>
                    <a:pt x="4467" y="5543"/>
                    <a:pt x="4453" y="5487"/>
                  </a:cubicBezTo>
                  <a:cubicBezTo>
                    <a:pt x="4436" y="5423"/>
                    <a:pt x="4420" y="5356"/>
                    <a:pt x="4409" y="5292"/>
                  </a:cubicBezTo>
                  <a:cubicBezTo>
                    <a:pt x="4400" y="5242"/>
                    <a:pt x="4356" y="5207"/>
                    <a:pt x="4308" y="5207"/>
                  </a:cubicBezTo>
                  <a:close/>
                  <a:moveTo>
                    <a:pt x="7157" y="5330"/>
                  </a:moveTo>
                  <a:cubicBezTo>
                    <a:pt x="7136" y="5330"/>
                    <a:pt x="7115" y="5336"/>
                    <a:pt x="7096" y="5350"/>
                  </a:cubicBezTo>
                  <a:cubicBezTo>
                    <a:pt x="7050" y="5383"/>
                    <a:pt x="7038" y="5448"/>
                    <a:pt x="7073" y="5495"/>
                  </a:cubicBezTo>
                  <a:cubicBezTo>
                    <a:pt x="7102" y="5535"/>
                    <a:pt x="7125" y="5578"/>
                    <a:pt x="7147" y="5622"/>
                  </a:cubicBezTo>
                  <a:cubicBezTo>
                    <a:pt x="7152" y="5634"/>
                    <a:pt x="7156" y="5643"/>
                    <a:pt x="7162" y="5655"/>
                  </a:cubicBezTo>
                  <a:cubicBezTo>
                    <a:pt x="7180" y="5698"/>
                    <a:pt x="7218" y="5721"/>
                    <a:pt x="7259" y="5721"/>
                  </a:cubicBezTo>
                  <a:cubicBezTo>
                    <a:pt x="7270" y="5721"/>
                    <a:pt x="7286" y="5719"/>
                    <a:pt x="7299" y="5711"/>
                  </a:cubicBezTo>
                  <a:cubicBezTo>
                    <a:pt x="7353" y="5690"/>
                    <a:pt x="7377" y="5630"/>
                    <a:pt x="7355" y="5576"/>
                  </a:cubicBezTo>
                  <a:cubicBezTo>
                    <a:pt x="7348" y="5562"/>
                    <a:pt x="7344" y="5547"/>
                    <a:pt x="7336" y="5533"/>
                  </a:cubicBezTo>
                  <a:cubicBezTo>
                    <a:pt x="7309" y="5477"/>
                    <a:pt x="7278" y="5423"/>
                    <a:pt x="7241" y="5373"/>
                  </a:cubicBezTo>
                  <a:cubicBezTo>
                    <a:pt x="7221" y="5345"/>
                    <a:pt x="7190" y="5330"/>
                    <a:pt x="7157" y="5330"/>
                  </a:cubicBezTo>
                  <a:close/>
                  <a:moveTo>
                    <a:pt x="3557" y="5745"/>
                  </a:moveTo>
                  <a:cubicBezTo>
                    <a:pt x="3538" y="5745"/>
                    <a:pt x="3519" y="5751"/>
                    <a:pt x="3502" y="5761"/>
                  </a:cubicBezTo>
                  <a:cubicBezTo>
                    <a:pt x="3444" y="5800"/>
                    <a:pt x="3384" y="5839"/>
                    <a:pt x="3326" y="5877"/>
                  </a:cubicBezTo>
                  <a:cubicBezTo>
                    <a:pt x="3278" y="5910"/>
                    <a:pt x="3267" y="5974"/>
                    <a:pt x="3297" y="6022"/>
                  </a:cubicBezTo>
                  <a:cubicBezTo>
                    <a:pt x="3317" y="6051"/>
                    <a:pt x="3352" y="6069"/>
                    <a:pt x="3384" y="6069"/>
                  </a:cubicBezTo>
                  <a:cubicBezTo>
                    <a:pt x="3404" y="6069"/>
                    <a:pt x="3425" y="6065"/>
                    <a:pt x="3440" y="6049"/>
                  </a:cubicBezTo>
                  <a:cubicBezTo>
                    <a:pt x="3496" y="6013"/>
                    <a:pt x="3554" y="5974"/>
                    <a:pt x="3612" y="5937"/>
                  </a:cubicBezTo>
                  <a:cubicBezTo>
                    <a:pt x="3663" y="5908"/>
                    <a:pt x="3676" y="5844"/>
                    <a:pt x="3645" y="5796"/>
                  </a:cubicBezTo>
                  <a:cubicBezTo>
                    <a:pt x="3626" y="5763"/>
                    <a:pt x="3592" y="5745"/>
                    <a:pt x="3557" y="5745"/>
                  </a:cubicBezTo>
                  <a:close/>
                  <a:moveTo>
                    <a:pt x="4573" y="5991"/>
                  </a:moveTo>
                  <a:cubicBezTo>
                    <a:pt x="4556" y="5991"/>
                    <a:pt x="4540" y="5995"/>
                    <a:pt x="4524" y="6003"/>
                  </a:cubicBezTo>
                  <a:cubicBezTo>
                    <a:pt x="4474" y="6030"/>
                    <a:pt x="4455" y="6092"/>
                    <a:pt x="4482" y="6144"/>
                  </a:cubicBezTo>
                  <a:cubicBezTo>
                    <a:pt x="4515" y="6210"/>
                    <a:pt x="4552" y="6272"/>
                    <a:pt x="4590" y="6331"/>
                  </a:cubicBezTo>
                  <a:cubicBezTo>
                    <a:pt x="4610" y="6364"/>
                    <a:pt x="4642" y="6380"/>
                    <a:pt x="4677" y="6380"/>
                  </a:cubicBezTo>
                  <a:cubicBezTo>
                    <a:pt x="4696" y="6380"/>
                    <a:pt x="4716" y="6376"/>
                    <a:pt x="4731" y="6360"/>
                  </a:cubicBezTo>
                  <a:cubicBezTo>
                    <a:pt x="4780" y="6331"/>
                    <a:pt x="4795" y="6268"/>
                    <a:pt x="4764" y="6219"/>
                  </a:cubicBezTo>
                  <a:cubicBezTo>
                    <a:pt x="4729" y="6165"/>
                    <a:pt x="4696" y="6107"/>
                    <a:pt x="4664" y="6047"/>
                  </a:cubicBezTo>
                  <a:cubicBezTo>
                    <a:pt x="4646" y="6011"/>
                    <a:pt x="4610" y="5991"/>
                    <a:pt x="4573" y="5991"/>
                  </a:cubicBezTo>
                  <a:close/>
                  <a:moveTo>
                    <a:pt x="7291" y="6124"/>
                  </a:moveTo>
                  <a:cubicBezTo>
                    <a:pt x="7244" y="6124"/>
                    <a:pt x="7201" y="6154"/>
                    <a:pt x="7189" y="6202"/>
                  </a:cubicBezTo>
                  <a:cubicBezTo>
                    <a:pt x="7172" y="6262"/>
                    <a:pt x="7151" y="6322"/>
                    <a:pt x="7124" y="6380"/>
                  </a:cubicBezTo>
                  <a:cubicBezTo>
                    <a:pt x="7100" y="6430"/>
                    <a:pt x="7122" y="6494"/>
                    <a:pt x="7174" y="6519"/>
                  </a:cubicBezTo>
                  <a:cubicBezTo>
                    <a:pt x="7189" y="6525"/>
                    <a:pt x="7203" y="6527"/>
                    <a:pt x="7218" y="6527"/>
                  </a:cubicBezTo>
                  <a:cubicBezTo>
                    <a:pt x="7257" y="6527"/>
                    <a:pt x="7295" y="6505"/>
                    <a:pt x="7315" y="6467"/>
                  </a:cubicBezTo>
                  <a:cubicBezTo>
                    <a:pt x="7346" y="6397"/>
                    <a:pt x="7373" y="6328"/>
                    <a:pt x="7392" y="6254"/>
                  </a:cubicBezTo>
                  <a:cubicBezTo>
                    <a:pt x="7406" y="6200"/>
                    <a:pt x="7373" y="6142"/>
                    <a:pt x="7317" y="6127"/>
                  </a:cubicBezTo>
                  <a:cubicBezTo>
                    <a:pt x="7308" y="6125"/>
                    <a:pt x="7300" y="6124"/>
                    <a:pt x="7291" y="6124"/>
                  </a:cubicBezTo>
                  <a:close/>
                  <a:moveTo>
                    <a:pt x="2880" y="6229"/>
                  </a:moveTo>
                  <a:cubicBezTo>
                    <a:pt x="2857" y="6229"/>
                    <a:pt x="2834" y="6237"/>
                    <a:pt x="2814" y="6252"/>
                  </a:cubicBezTo>
                  <a:cubicBezTo>
                    <a:pt x="2758" y="6297"/>
                    <a:pt x="2704" y="6339"/>
                    <a:pt x="2650" y="6386"/>
                  </a:cubicBezTo>
                  <a:cubicBezTo>
                    <a:pt x="2608" y="6424"/>
                    <a:pt x="2602" y="6490"/>
                    <a:pt x="2639" y="6532"/>
                  </a:cubicBezTo>
                  <a:cubicBezTo>
                    <a:pt x="2658" y="6557"/>
                    <a:pt x="2689" y="6569"/>
                    <a:pt x="2718" y="6569"/>
                  </a:cubicBezTo>
                  <a:cubicBezTo>
                    <a:pt x="2743" y="6569"/>
                    <a:pt x="2766" y="6559"/>
                    <a:pt x="2783" y="6544"/>
                  </a:cubicBezTo>
                  <a:cubicBezTo>
                    <a:pt x="2836" y="6500"/>
                    <a:pt x="2890" y="6457"/>
                    <a:pt x="2942" y="6414"/>
                  </a:cubicBezTo>
                  <a:cubicBezTo>
                    <a:pt x="2988" y="6380"/>
                    <a:pt x="2996" y="6314"/>
                    <a:pt x="2959" y="6270"/>
                  </a:cubicBezTo>
                  <a:cubicBezTo>
                    <a:pt x="2940" y="6243"/>
                    <a:pt x="2911" y="6229"/>
                    <a:pt x="2880" y="6229"/>
                  </a:cubicBezTo>
                  <a:close/>
                  <a:moveTo>
                    <a:pt x="5089" y="6633"/>
                  </a:moveTo>
                  <a:cubicBezTo>
                    <a:pt x="5059" y="6633"/>
                    <a:pt x="5029" y="6646"/>
                    <a:pt x="5008" y="6671"/>
                  </a:cubicBezTo>
                  <a:cubicBezTo>
                    <a:pt x="4971" y="6718"/>
                    <a:pt x="4979" y="6784"/>
                    <a:pt x="5025" y="6820"/>
                  </a:cubicBezTo>
                  <a:cubicBezTo>
                    <a:pt x="5083" y="6867"/>
                    <a:pt x="5141" y="6909"/>
                    <a:pt x="5203" y="6948"/>
                  </a:cubicBezTo>
                  <a:cubicBezTo>
                    <a:pt x="5220" y="6959"/>
                    <a:pt x="5239" y="6965"/>
                    <a:pt x="5259" y="6965"/>
                  </a:cubicBezTo>
                  <a:cubicBezTo>
                    <a:pt x="5294" y="6965"/>
                    <a:pt x="5326" y="6948"/>
                    <a:pt x="5348" y="6911"/>
                  </a:cubicBezTo>
                  <a:cubicBezTo>
                    <a:pt x="5377" y="6863"/>
                    <a:pt x="5363" y="6801"/>
                    <a:pt x="5315" y="6768"/>
                  </a:cubicBezTo>
                  <a:cubicBezTo>
                    <a:pt x="5259" y="6735"/>
                    <a:pt x="5207" y="6697"/>
                    <a:pt x="5154" y="6656"/>
                  </a:cubicBezTo>
                  <a:cubicBezTo>
                    <a:pt x="5135" y="6640"/>
                    <a:pt x="5112" y="6633"/>
                    <a:pt x="5089" y="6633"/>
                  </a:cubicBezTo>
                  <a:close/>
                  <a:moveTo>
                    <a:pt x="6826" y="6797"/>
                  </a:moveTo>
                  <a:cubicBezTo>
                    <a:pt x="6805" y="6797"/>
                    <a:pt x="6783" y="6804"/>
                    <a:pt x="6764" y="6818"/>
                  </a:cubicBezTo>
                  <a:cubicBezTo>
                    <a:pt x="6714" y="6857"/>
                    <a:pt x="6658" y="6888"/>
                    <a:pt x="6602" y="6915"/>
                  </a:cubicBezTo>
                  <a:cubicBezTo>
                    <a:pt x="6552" y="6938"/>
                    <a:pt x="6530" y="7002"/>
                    <a:pt x="6553" y="7052"/>
                  </a:cubicBezTo>
                  <a:cubicBezTo>
                    <a:pt x="6571" y="7091"/>
                    <a:pt x="6609" y="7112"/>
                    <a:pt x="6648" y="7112"/>
                  </a:cubicBezTo>
                  <a:cubicBezTo>
                    <a:pt x="6664" y="7112"/>
                    <a:pt x="6679" y="7106"/>
                    <a:pt x="6691" y="7100"/>
                  </a:cubicBezTo>
                  <a:cubicBezTo>
                    <a:pt x="6758" y="7070"/>
                    <a:pt x="6824" y="7031"/>
                    <a:pt x="6888" y="6985"/>
                  </a:cubicBezTo>
                  <a:cubicBezTo>
                    <a:pt x="6932" y="6950"/>
                    <a:pt x="6942" y="6886"/>
                    <a:pt x="6909" y="6840"/>
                  </a:cubicBezTo>
                  <a:cubicBezTo>
                    <a:pt x="6888" y="6812"/>
                    <a:pt x="6857" y="6797"/>
                    <a:pt x="6826" y="6797"/>
                  </a:cubicBezTo>
                  <a:close/>
                  <a:moveTo>
                    <a:pt x="2256" y="6778"/>
                  </a:moveTo>
                  <a:cubicBezTo>
                    <a:pt x="2230" y="6778"/>
                    <a:pt x="2204" y="6788"/>
                    <a:pt x="2184" y="6809"/>
                  </a:cubicBezTo>
                  <a:cubicBezTo>
                    <a:pt x="2134" y="6859"/>
                    <a:pt x="2082" y="6907"/>
                    <a:pt x="2034" y="6957"/>
                  </a:cubicBezTo>
                  <a:cubicBezTo>
                    <a:pt x="1995" y="6998"/>
                    <a:pt x="1995" y="7064"/>
                    <a:pt x="2038" y="7104"/>
                  </a:cubicBezTo>
                  <a:cubicBezTo>
                    <a:pt x="2057" y="7124"/>
                    <a:pt x="2082" y="7133"/>
                    <a:pt x="2109" y="7133"/>
                  </a:cubicBezTo>
                  <a:cubicBezTo>
                    <a:pt x="2136" y="7133"/>
                    <a:pt x="2163" y="7124"/>
                    <a:pt x="2184" y="7102"/>
                  </a:cubicBezTo>
                  <a:lnTo>
                    <a:pt x="2329" y="6957"/>
                  </a:lnTo>
                  <a:cubicBezTo>
                    <a:pt x="2370" y="6917"/>
                    <a:pt x="2372" y="6851"/>
                    <a:pt x="2331" y="6811"/>
                  </a:cubicBezTo>
                  <a:cubicBezTo>
                    <a:pt x="2311" y="6789"/>
                    <a:pt x="2283" y="6778"/>
                    <a:pt x="2256" y="6778"/>
                  </a:cubicBezTo>
                  <a:close/>
                  <a:moveTo>
                    <a:pt x="5837" y="6986"/>
                  </a:moveTo>
                  <a:cubicBezTo>
                    <a:pt x="5787" y="6986"/>
                    <a:pt x="5744" y="7022"/>
                    <a:pt x="5734" y="7071"/>
                  </a:cubicBezTo>
                  <a:cubicBezTo>
                    <a:pt x="5723" y="7129"/>
                    <a:pt x="5761" y="7182"/>
                    <a:pt x="5817" y="7195"/>
                  </a:cubicBezTo>
                  <a:cubicBezTo>
                    <a:pt x="5889" y="7209"/>
                    <a:pt x="5964" y="7218"/>
                    <a:pt x="6036" y="7224"/>
                  </a:cubicBezTo>
                  <a:lnTo>
                    <a:pt x="6041" y="7224"/>
                  </a:lnTo>
                  <a:cubicBezTo>
                    <a:pt x="6095" y="7224"/>
                    <a:pt x="6140" y="7180"/>
                    <a:pt x="6148" y="7122"/>
                  </a:cubicBezTo>
                  <a:cubicBezTo>
                    <a:pt x="6150" y="7066"/>
                    <a:pt x="6107" y="7015"/>
                    <a:pt x="6049" y="7014"/>
                  </a:cubicBezTo>
                  <a:cubicBezTo>
                    <a:pt x="5985" y="7010"/>
                    <a:pt x="5922" y="7002"/>
                    <a:pt x="5858" y="6988"/>
                  </a:cubicBezTo>
                  <a:cubicBezTo>
                    <a:pt x="5851" y="6987"/>
                    <a:pt x="5844" y="6986"/>
                    <a:pt x="5837" y="6986"/>
                  </a:cubicBezTo>
                  <a:close/>
                  <a:moveTo>
                    <a:pt x="1693" y="7390"/>
                  </a:moveTo>
                  <a:cubicBezTo>
                    <a:pt x="1662" y="7390"/>
                    <a:pt x="1631" y="7404"/>
                    <a:pt x="1611" y="7429"/>
                  </a:cubicBezTo>
                  <a:cubicBezTo>
                    <a:pt x="1566" y="7485"/>
                    <a:pt x="1522" y="7537"/>
                    <a:pt x="1479" y="7593"/>
                  </a:cubicBezTo>
                  <a:cubicBezTo>
                    <a:pt x="1442" y="7636"/>
                    <a:pt x="1450" y="7701"/>
                    <a:pt x="1495" y="7738"/>
                  </a:cubicBezTo>
                  <a:cubicBezTo>
                    <a:pt x="1516" y="7752"/>
                    <a:pt x="1539" y="7759"/>
                    <a:pt x="1560" y="7759"/>
                  </a:cubicBezTo>
                  <a:cubicBezTo>
                    <a:pt x="1591" y="7759"/>
                    <a:pt x="1624" y="7748"/>
                    <a:pt x="1645" y="7721"/>
                  </a:cubicBezTo>
                  <a:cubicBezTo>
                    <a:pt x="1686" y="7667"/>
                    <a:pt x="1730" y="7614"/>
                    <a:pt x="1773" y="7562"/>
                  </a:cubicBezTo>
                  <a:cubicBezTo>
                    <a:pt x="1810" y="7516"/>
                    <a:pt x="1802" y="7450"/>
                    <a:pt x="1759" y="7414"/>
                  </a:cubicBezTo>
                  <a:cubicBezTo>
                    <a:pt x="1739" y="7398"/>
                    <a:pt x="1716" y="7390"/>
                    <a:pt x="1693" y="7390"/>
                  </a:cubicBezTo>
                  <a:close/>
                  <a:moveTo>
                    <a:pt x="1196" y="8059"/>
                  </a:moveTo>
                  <a:cubicBezTo>
                    <a:pt x="1162" y="8059"/>
                    <a:pt x="1129" y="8075"/>
                    <a:pt x="1110" y="8105"/>
                  </a:cubicBezTo>
                  <a:cubicBezTo>
                    <a:pt x="1071" y="8163"/>
                    <a:pt x="1035" y="8221"/>
                    <a:pt x="996" y="8281"/>
                  </a:cubicBezTo>
                  <a:cubicBezTo>
                    <a:pt x="965" y="8329"/>
                    <a:pt x="979" y="8393"/>
                    <a:pt x="1027" y="8424"/>
                  </a:cubicBezTo>
                  <a:cubicBezTo>
                    <a:pt x="1044" y="8436"/>
                    <a:pt x="1064" y="8442"/>
                    <a:pt x="1083" y="8442"/>
                  </a:cubicBezTo>
                  <a:cubicBezTo>
                    <a:pt x="1116" y="8442"/>
                    <a:pt x="1151" y="8422"/>
                    <a:pt x="1172" y="8393"/>
                  </a:cubicBezTo>
                  <a:cubicBezTo>
                    <a:pt x="1209" y="8335"/>
                    <a:pt x="1245" y="8279"/>
                    <a:pt x="1284" y="8221"/>
                  </a:cubicBezTo>
                  <a:cubicBezTo>
                    <a:pt x="1315" y="8173"/>
                    <a:pt x="1303" y="8107"/>
                    <a:pt x="1255" y="8076"/>
                  </a:cubicBezTo>
                  <a:cubicBezTo>
                    <a:pt x="1237" y="8065"/>
                    <a:pt x="1216" y="8059"/>
                    <a:pt x="1196" y="8059"/>
                  </a:cubicBezTo>
                  <a:close/>
                  <a:moveTo>
                    <a:pt x="768" y="8771"/>
                  </a:moveTo>
                  <a:cubicBezTo>
                    <a:pt x="732" y="8771"/>
                    <a:pt x="696" y="8792"/>
                    <a:pt x="677" y="8828"/>
                  </a:cubicBezTo>
                  <a:lnTo>
                    <a:pt x="583" y="9015"/>
                  </a:lnTo>
                  <a:cubicBezTo>
                    <a:pt x="559" y="9070"/>
                    <a:pt x="581" y="9131"/>
                    <a:pt x="631" y="9156"/>
                  </a:cubicBezTo>
                  <a:cubicBezTo>
                    <a:pt x="646" y="9162"/>
                    <a:pt x="662" y="9166"/>
                    <a:pt x="677" y="9166"/>
                  </a:cubicBezTo>
                  <a:cubicBezTo>
                    <a:pt x="716" y="9166"/>
                    <a:pt x="753" y="9143"/>
                    <a:pt x="768" y="9108"/>
                  </a:cubicBezTo>
                  <a:cubicBezTo>
                    <a:pt x="797" y="9044"/>
                    <a:pt x="828" y="8985"/>
                    <a:pt x="861" y="8925"/>
                  </a:cubicBezTo>
                  <a:cubicBezTo>
                    <a:pt x="886" y="8872"/>
                    <a:pt x="867" y="8811"/>
                    <a:pt x="816" y="8784"/>
                  </a:cubicBezTo>
                  <a:cubicBezTo>
                    <a:pt x="801" y="8775"/>
                    <a:pt x="785" y="8771"/>
                    <a:pt x="768" y="8771"/>
                  </a:cubicBezTo>
                  <a:close/>
                  <a:moveTo>
                    <a:pt x="423" y="9528"/>
                  </a:moveTo>
                  <a:cubicBezTo>
                    <a:pt x="382" y="9528"/>
                    <a:pt x="344" y="9552"/>
                    <a:pt x="327" y="9593"/>
                  </a:cubicBezTo>
                  <a:cubicBezTo>
                    <a:pt x="300" y="9659"/>
                    <a:pt x="275" y="9727"/>
                    <a:pt x="252" y="9790"/>
                  </a:cubicBezTo>
                  <a:cubicBezTo>
                    <a:pt x="233" y="9844"/>
                    <a:pt x="262" y="9904"/>
                    <a:pt x="314" y="9924"/>
                  </a:cubicBezTo>
                  <a:cubicBezTo>
                    <a:pt x="327" y="9929"/>
                    <a:pt x="339" y="9931"/>
                    <a:pt x="351" y="9931"/>
                  </a:cubicBezTo>
                  <a:cubicBezTo>
                    <a:pt x="395" y="9931"/>
                    <a:pt x="432" y="9904"/>
                    <a:pt x="447" y="9864"/>
                  </a:cubicBezTo>
                  <a:cubicBezTo>
                    <a:pt x="472" y="9798"/>
                    <a:pt x="496" y="9732"/>
                    <a:pt x="521" y="9670"/>
                  </a:cubicBezTo>
                  <a:cubicBezTo>
                    <a:pt x="542" y="9616"/>
                    <a:pt x="515" y="9556"/>
                    <a:pt x="463" y="9535"/>
                  </a:cubicBezTo>
                  <a:cubicBezTo>
                    <a:pt x="450" y="9530"/>
                    <a:pt x="436" y="9528"/>
                    <a:pt x="423" y="9528"/>
                  </a:cubicBezTo>
                  <a:close/>
                  <a:moveTo>
                    <a:pt x="163" y="10318"/>
                  </a:moveTo>
                  <a:cubicBezTo>
                    <a:pt x="118" y="10318"/>
                    <a:pt x="76" y="10348"/>
                    <a:pt x="63" y="10395"/>
                  </a:cubicBezTo>
                  <a:cubicBezTo>
                    <a:pt x="45" y="10463"/>
                    <a:pt x="30" y="10532"/>
                    <a:pt x="12" y="10600"/>
                  </a:cubicBezTo>
                  <a:cubicBezTo>
                    <a:pt x="1" y="10656"/>
                    <a:pt x="34" y="10714"/>
                    <a:pt x="90" y="10726"/>
                  </a:cubicBezTo>
                  <a:cubicBezTo>
                    <a:pt x="97" y="10727"/>
                    <a:pt x="107" y="10727"/>
                    <a:pt x="115" y="10727"/>
                  </a:cubicBezTo>
                  <a:cubicBezTo>
                    <a:pt x="163" y="10727"/>
                    <a:pt x="204" y="10697"/>
                    <a:pt x="213" y="10648"/>
                  </a:cubicBezTo>
                  <a:cubicBezTo>
                    <a:pt x="231" y="10583"/>
                    <a:pt x="246" y="10515"/>
                    <a:pt x="264" y="10451"/>
                  </a:cubicBezTo>
                  <a:cubicBezTo>
                    <a:pt x="281" y="10395"/>
                    <a:pt x="246" y="10337"/>
                    <a:pt x="190" y="10322"/>
                  </a:cubicBezTo>
                  <a:cubicBezTo>
                    <a:pt x="181" y="10319"/>
                    <a:pt x="172" y="10318"/>
                    <a:pt x="163" y="103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9"/>
            <p:cNvSpPr/>
            <p:nvPr/>
          </p:nvSpPr>
          <p:spPr>
            <a:xfrm flipH="1">
              <a:off x="-616648" y="858550"/>
              <a:ext cx="1165822" cy="1003229"/>
            </a:xfrm>
            <a:custGeom>
              <a:avLst/>
              <a:gdLst/>
              <a:ahLst/>
              <a:cxnLst/>
              <a:rect l="l" t="t" r="r" b="b"/>
              <a:pathLst>
                <a:path w="11804" h="10158" extrusionOk="0">
                  <a:moveTo>
                    <a:pt x="445" y="0"/>
                  </a:moveTo>
                  <a:cubicBezTo>
                    <a:pt x="402" y="0"/>
                    <a:pt x="362" y="26"/>
                    <a:pt x="347" y="67"/>
                  </a:cubicBezTo>
                  <a:cubicBezTo>
                    <a:pt x="320" y="134"/>
                    <a:pt x="296" y="200"/>
                    <a:pt x="275" y="267"/>
                  </a:cubicBezTo>
                  <a:cubicBezTo>
                    <a:pt x="256" y="322"/>
                    <a:pt x="285" y="380"/>
                    <a:pt x="339" y="399"/>
                  </a:cubicBezTo>
                  <a:cubicBezTo>
                    <a:pt x="352" y="401"/>
                    <a:pt x="362" y="403"/>
                    <a:pt x="374" y="403"/>
                  </a:cubicBezTo>
                  <a:cubicBezTo>
                    <a:pt x="420" y="403"/>
                    <a:pt x="459" y="376"/>
                    <a:pt x="474" y="333"/>
                  </a:cubicBezTo>
                  <a:cubicBezTo>
                    <a:pt x="494" y="269"/>
                    <a:pt x="519" y="204"/>
                    <a:pt x="542" y="142"/>
                  </a:cubicBezTo>
                  <a:cubicBezTo>
                    <a:pt x="561" y="86"/>
                    <a:pt x="538" y="26"/>
                    <a:pt x="482" y="7"/>
                  </a:cubicBezTo>
                  <a:cubicBezTo>
                    <a:pt x="470" y="2"/>
                    <a:pt x="457" y="0"/>
                    <a:pt x="445" y="0"/>
                  </a:cubicBezTo>
                  <a:close/>
                  <a:moveTo>
                    <a:pt x="215" y="797"/>
                  </a:moveTo>
                  <a:cubicBezTo>
                    <a:pt x="165" y="797"/>
                    <a:pt x="121" y="832"/>
                    <a:pt x="109" y="882"/>
                  </a:cubicBezTo>
                  <a:cubicBezTo>
                    <a:pt x="95" y="950"/>
                    <a:pt x="84" y="1019"/>
                    <a:pt x="70" y="1089"/>
                  </a:cubicBezTo>
                  <a:cubicBezTo>
                    <a:pt x="65" y="1145"/>
                    <a:pt x="103" y="1197"/>
                    <a:pt x="157" y="1207"/>
                  </a:cubicBezTo>
                  <a:cubicBezTo>
                    <a:pt x="163" y="1210"/>
                    <a:pt x="171" y="1210"/>
                    <a:pt x="175" y="1210"/>
                  </a:cubicBezTo>
                  <a:cubicBezTo>
                    <a:pt x="227" y="1210"/>
                    <a:pt x="269" y="1174"/>
                    <a:pt x="279" y="1124"/>
                  </a:cubicBezTo>
                  <a:cubicBezTo>
                    <a:pt x="289" y="1056"/>
                    <a:pt x="300" y="990"/>
                    <a:pt x="316" y="923"/>
                  </a:cubicBezTo>
                  <a:cubicBezTo>
                    <a:pt x="325" y="865"/>
                    <a:pt x="289" y="810"/>
                    <a:pt x="233" y="799"/>
                  </a:cubicBezTo>
                  <a:cubicBezTo>
                    <a:pt x="227" y="798"/>
                    <a:pt x="221" y="797"/>
                    <a:pt x="215" y="797"/>
                  </a:cubicBezTo>
                  <a:close/>
                  <a:moveTo>
                    <a:pt x="113" y="1620"/>
                  </a:moveTo>
                  <a:cubicBezTo>
                    <a:pt x="57" y="1620"/>
                    <a:pt x="10" y="1662"/>
                    <a:pt x="9" y="1719"/>
                  </a:cubicBezTo>
                  <a:cubicBezTo>
                    <a:pt x="5" y="1792"/>
                    <a:pt x="1" y="1862"/>
                    <a:pt x="1" y="1931"/>
                  </a:cubicBezTo>
                  <a:cubicBezTo>
                    <a:pt x="1" y="1989"/>
                    <a:pt x="47" y="2038"/>
                    <a:pt x="105" y="2038"/>
                  </a:cubicBezTo>
                  <a:cubicBezTo>
                    <a:pt x="161" y="2038"/>
                    <a:pt x="206" y="1993"/>
                    <a:pt x="209" y="1935"/>
                  </a:cubicBezTo>
                  <a:cubicBezTo>
                    <a:pt x="211" y="1864"/>
                    <a:pt x="213" y="1796"/>
                    <a:pt x="217" y="1728"/>
                  </a:cubicBezTo>
                  <a:cubicBezTo>
                    <a:pt x="219" y="1670"/>
                    <a:pt x="175" y="1622"/>
                    <a:pt x="117" y="1620"/>
                  </a:cubicBezTo>
                  <a:cubicBezTo>
                    <a:pt x="115" y="1620"/>
                    <a:pt x="114" y="1620"/>
                    <a:pt x="113" y="1620"/>
                  </a:cubicBezTo>
                  <a:close/>
                  <a:moveTo>
                    <a:pt x="124" y="2453"/>
                  </a:moveTo>
                  <a:cubicBezTo>
                    <a:pt x="122" y="2453"/>
                    <a:pt x="119" y="2453"/>
                    <a:pt x="117" y="2453"/>
                  </a:cubicBezTo>
                  <a:cubicBezTo>
                    <a:pt x="59" y="2459"/>
                    <a:pt x="18" y="2509"/>
                    <a:pt x="24" y="2567"/>
                  </a:cubicBezTo>
                  <a:cubicBezTo>
                    <a:pt x="30" y="2637"/>
                    <a:pt x="38" y="2706"/>
                    <a:pt x="47" y="2778"/>
                  </a:cubicBezTo>
                  <a:cubicBezTo>
                    <a:pt x="55" y="2830"/>
                    <a:pt x="101" y="2868"/>
                    <a:pt x="152" y="2868"/>
                  </a:cubicBezTo>
                  <a:cubicBezTo>
                    <a:pt x="155" y="2868"/>
                    <a:pt x="161" y="2868"/>
                    <a:pt x="163" y="2866"/>
                  </a:cubicBezTo>
                  <a:cubicBezTo>
                    <a:pt x="219" y="2859"/>
                    <a:pt x="260" y="2809"/>
                    <a:pt x="252" y="2751"/>
                  </a:cubicBezTo>
                  <a:lnTo>
                    <a:pt x="231" y="2548"/>
                  </a:lnTo>
                  <a:cubicBezTo>
                    <a:pt x="227" y="2492"/>
                    <a:pt x="177" y="2453"/>
                    <a:pt x="124" y="2453"/>
                  </a:cubicBezTo>
                  <a:close/>
                  <a:moveTo>
                    <a:pt x="260" y="3275"/>
                  </a:moveTo>
                  <a:cubicBezTo>
                    <a:pt x="252" y="3275"/>
                    <a:pt x="244" y="3276"/>
                    <a:pt x="237" y="3278"/>
                  </a:cubicBezTo>
                  <a:cubicBezTo>
                    <a:pt x="180" y="3292"/>
                    <a:pt x="146" y="3348"/>
                    <a:pt x="157" y="3404"/>
                  </a:cubicBezTo>
                  <a:cubicBezTo>
                    <a:pt x="175" y="3471"/>
                    <a:pt x="192" y="3541"/>
                    <a:pt x="209" y="3608"/>
                  </a:cubicBezTo>
                  <a:cubicBezTo>
                    <a:pt x="221" y="3655"/>
                    <a:pt x="266" y="3686"/>
                    <a:pt x="310" y="3686"/>
                  </a:cubicBezTo>
                  <a:cubicBezTo>
                    <a:pt x="320" y="3686"/>
                    <a:pt x="329" y="3684"/>
                    <a:pt x="335" y="3680"/>
                  </a:cubicBezTo>
                  <a:cubicBezTo>
                    <a:pt x="391" y="3666"/>
                    <a:pt x="424" y="3608"/>
                    <a:pt x="410" y="3552"/>
                  </a:cubicBezTo>
                  <a:cubicBezTo>
                    <a:pt x="393" y="3487"/>
                    <a:pt x="376" y="3423"/>
                    <a:pt x="362" y="3355"/>
                  </a:cubicBezTo>
                  <a:cubicBezTo>
                    <a:pt x="349" y="3307"/>
                    <a:pt x="306" y="3275"/>
                    <a:pt x="260" y="3275"/>
                  </a:cubicBezTo>
                  <a:close/>
                  <a:moveTo>
                    <a:pt x="498" y="4070"/>
                  </a:moveTo>
                  <a:cubicBezTo>
                    <a:pt x="486" y="4070"/>
                    <a:pt x="474" y="4072"/>
                    <a:pt x="463" y="4076"/>
                  </a:cubicBezTo>
                  <a:cubicBezTo>
                    <a:pt x="407" y="4095"/>
                    <a:pt x="381" y="4157"/>
                    <a:pt x="399" y="4209"/>
                  </a:cubicBezTo>
                  <a:cubicBezTo>
                    <a:pt x="424" y="4277"/>
                    <a:pt x="447" y="4343"/>
                    <a:pt x="474" y="4408"/>
                  </a:cubicBezTo>
                  <a:cubicBezTo>
                    <a:pt x="492" y="4449"/>
                    <a:pt x="530" y="4472"/>
                    <a:pt x="571" y="4472"/>
                  </a:cubicBezTo>
                  <a:cubicBezTo>
                    <a:pt x="586" y="4472"/>
                    <a:pt x="598" y="4470"/>
                    <a:pt x="609" y="4466"/>
                  </a:cubicBezTo>
                  <a:cubicBezTo>
                    <a:pt x="664" y="4443"/>
                    <a:pt x="689" y="4383"/>
                    <a:pt x="667" y="4331"/>
                  </a:cubicBezTo>
                  <a:cubicBezTo>
                    <a:pt x="644" y="4267"/>
                    <a:pt x="619" y="4206"/>
                    <a:pt x="596" y="4140"/>
                  </a:cubicBezTo>
                  <a:cubicBezTo>
                    <a:pt x="581" y="4096"/>
                    <a:pt x="541" y="4070"/>
                    <a:pt x="498" y="4070"/>
                  </a:cubicBezTo>
                  <a:close/>
                  <a:moveTo>
                    <a:pt x="830" y="4836"/>
                  </a:moveTo>
                  <a:cubicBezTo>
                    <a:pt x="814" y="4836"/>
                    <a:pt x="798" y="4839"/>
                    <a:pt x="783" y="4847"/>
                  </a:cubicBezTo>
                  <a:cubicBezTo>
                    <a:pt x="733" y="4874"/>
                    <a:pt x="712" y="4936"/>
                    <a:pt x="739" y="4988"/>
                  </a:cubicBezTo>
                  <a:cubicBezTo>
                    <a:pt x="770" y="5050"/>
                    <a:pt x="803" y="5110"/>
                    <a:pt x="837" y="5174"/>
                  </a:cubicBezTo>
                  <a:cubicBezTo>
                    <a:pt x="857" y="5207"/>
                    <a:pt x="894" y="5226"/>
                    <a:pt x="928" y="5226"/>
                  </a:cubicBezTo>
                  <a:cubicBezTo>
                    <a:pt x="946" y="5226"/>
                    <a:pt x="963" y="5222"/>
                    <a:pt x="979" y="5216"/>
                  </a:cubicBezTo>
                  <a:cubicBezTo>
                    <a:pt x="1031" y="5187"/>
                    <a:pt x="1050" y="5125"/>
                    <a:pt x="1021" y="5075"/>
                  </a:cubicBezTo>
                  <a:cubicBezTo>
                    <a:pt x="986" y="5013"/>
                    <a:pt x="955" y="4953"/>
                    <a:pt x="924" y="4893"/>
                  </a:cubicBezTo>
                  <a:cubicBezTo>
                    <a:pt x="905" y="4858"/>
                    <a:pt x="868" y="4836"/>
                    <a:pt x="830" y="4836"/>
                  </a:cubicBezTo>
                  <a:close/>
                  <a:moveTo>
                    <a:pt x="1256" y="5550"/>
                  </a:moveTo>
                  <a:cubicBezTo>
                    <a:pt x="1236" y="5550"/>
                    <a:pt x="1215" y="5555"/>
                    <a:pt x="1197" y="5568"/>
                  </a:cubicBezTo>
                  <a:cubicBezTo>
                    <a:pt x="1151" y="5601"/>
                    <a:pt x="1139" y="5665"/>
                    <a:pt x="1170" y="5713"/>
                  </a:cubicBezTo>
                  <a:lnTo>
                    <a:pt x="1187" y="5736"/>
                  </a:lnTo>
                  <a:cubicBezTo>
                    <a:pt x="1222" y="5784"/>
                    <a:pt x="1255" y="5835"/>
                    <a:pt x="1292" y="5883"/>
                  </a:cubicBezTo>
                  <a:cubicBezTo>
                    <a:pt x="1311" y="5912"/>
                    <a:pt x="1344" y="5927"/>
                    <a:pt x="1377" y="5927"/>
                  </a:cubicBezTo>
                  <a:cubicBezTo>
                    <a:pt x="1396" y="5927"/>
                    <a:pt x="1417" y="5922"/>
                    <a:pt x="1437" y="5908"/>
                  </a:cubicBezTo>
                  <a:cubicBezTo>
                    <a:pt x="1485" y="5873"/>
                    <a:pt x="1495" y="5809"/>
                    <a:pt x="1460" y="5763"/>
                  </a:cubicBezTo>
                  <a:lnTo>
                    <a:pt x="1359" y="5618"/>
                  </a:lnTo>
                  <a:lnTo>
                    <a:pt x="1342" y="5593"/>
                  </a:lnTo>
                  <a:cubicBezTo>
                    <a:pt x="1321" y="5565"/>
                    <a:pt x="1289" y="5550"/>
                    <a:pt x="1256" y="5550"/>
                  </a:cubicBezTo>
                  <a:close/>
                  <a:moveTo>
                    <a:pt x="1759" y="6211"/>
                  </a:moveTo>
                  <a:cubicBezTo>
                    <a:pt x="1735" y="6211"/>
                    <a:pt x="1711" y="6219"/>
                    <a:pt x="1692" y="6236"/>
                  </a:cubicBezTo>
                  <a:cubicBezTo>
                    <a:pt x="1649" y="6275"/>
                    <a:pt x="1643" y="6339"/>
                    <a:pt x="1680" y="6383"/>
                  </a:cubicBezTo>
                  <a:cubicBezTo>
                    <a:pt x="1726" y="6436"/>
                    <a:pt x="1771" y="6488"/>
                    <a:pt x="1819" y="6540"/>
                  </a:cubicBezTo>
                  <a:cubicBezTo>
                    <a:pt x="1842" y="6563"/>
                    <a:pt x="1867" y="6575"/>
                    <a:pt x="1898" y="6575"/>
                  </a:cubicBezTo>
                  <a:cubicBezTo>
                    <a:pt x="1923" y="6575"/>
                    <a:pt x="1949" y="6565"/>
                    <a:pt x="1968" y="6550"/>
                  </a:cubicBezTo>
                  <a:cubicBezTo>
                    <a:pt x="2010" y="6511"/>
                    <a:pt x="2014" y="6447"/>
                    <a:pt x="1976" y="6403"/>
                  </a:cubicBezTo>
                  <a:cubicBezTo>
                    <a:pt x="1929" y="6352"/>
                    <a:pt x="1883" y="6302"/>
                    <a:pt x="1840" y="6248"/>
                  </a:cubicBezTo>
                  <a:cubicBezTo>
                    <a:pt x="1819" y="6224"/>
                    <a:pt x="1789" y="6211"/>
                    <a:pt x="1759" y="6211"/>
                  </a:cubicBezTo>
                  <a:close/>
                  <a:moveTo>
                    <a:pt x="2335" y="6812"/>
                  </a:moveTo>
                  <a:cubicBezTo>
                    <a:pt x="2307" y="6812"/>
                    <a:pt x="2278" y="6824"/>
                    <a:pt x="2258" y="6845"/>
                  </a:cubicBezTo>
                  <a:cubicBezTo>
                    <a:pt x="2219" y="6886"/>
                    <a:pt x="2221" y="6953"/>
                    <a:pt x="2262" y="6992"/>
                  </a:cubicBezTo>
                  <a:cubicBezTo>
                    <a:pt x="2314" y="7040"/>
                    <a:pt x="2364" y="7089"/>
                    <a:pt x="2416" y="7135"/>
                  </a:cubicBezTo>
                  <a:cubicBezTo>
                    <a:pt x="2436" y="7152"/>
                    <a:pt x="2463" y="7162"/>
                    <a:pt x="2488" y="7162"/>
                  </a:cubicBezTo>
                  <a:cubicBezTo>
                    <a:pt x="2517" y="7162"/>
                    <a:pt x="2546" y="7149"/>
                    <a:pt x="2561" y="7127"/>
                  </a:cubicBezTo>
                  <a:cubicBezTo>
                    <a:pt x="2600" y="7085"/>
                    <a:pt x="2598" y="7019"/>
                    <a:pt x="2555" y="6980"/>
                  </a:cubicBezTo>
                  <a:cubicBezTo>
                    <a:pt x="2503" y="6934"/>
                    <a:pt x="2455" y="6886"/>
                    <a:pt x="2405" y="6839"/>
                  </a:cubicBezTo>
                  <a:cubicBezTo>
                    <a:pt x="2386" y="6821"/>
                    <a:pt x="2361" y="6812"/>
                    <a:pt x="2335" y="6812"/>
                  </a:cubicBezTo>
                  <a:close/>
                  <a:moveTo>
                    <a:pt x="2967" y="7353"/>
                  </a:moveTo>
                  <a:cubicBezTo>
                    <a:pt x="2937" y="7353"/>
                    <a:pt x="2907" y="7367"/>
                    <a:pt x="2886" y="7392"/>
                  </a:cubicBezTo>
                  <a:cubicBezTo>
                    <a:pt x="2849" y="7436"/>
                    <a:pt x="2857" y="7502"/>
                    <a:pt x="2903" y="7537"/>
                  </a:cubicBezTo>
                  <a:cubicBezTo>
                    <a:pt x="2957" y="7581"/>
                    <a:pt x="3013" y="7626"/>
                    <a:pt x="3069" y="7666"/>
                  </a:cubicBezTo>
                  <a:cubicBezTo>
                    <a:pt x="3089" y="7680"/>
                    <a:pt x="3110" y="7688"/>
                    <a:pt x="3131" y="7688"/>
                  </a:cubicBezTo>
                  <a:cubicBezTo>
                    <a:pt x="3164" y="7688"/>
                    <a:pt x="3195" y="7674"/>
                    <a:pt x="3216" y="7647"/>
                  </a:cubicBezTo>
                  <a:cubicBezTo>
                    <a:pt x="3249" y="7601"/>
                    <a:pt x="3239" y="7535"/>
                    <a:pt x="3195" y="7502"/>
                  </a:cubicBezTo>
                  <a:cubicBezTo>
                    <a:pt x="3139" y="7462"/>
                    <a:pt x="3083" y="7417"/>
                    <a:pt x="3031" y="7377"/>
                  </a:cubicBezTo>
                  <a:cubicBezTo>
                    <a:pt x="3012" y="7361"/>
                    <a:pt x="2989" y="7353"/>
                    <a:pt x="2967" y="7353"/>
                  </a:cubicBezTo>
                  <a:close/>
                  <a:moveTo>
                    <a:pt x="3642" y="7833"/>
                  </a:moveTo>
                  <a:cubicBezTo>
                    <a:pt x="3608" y="7833"/>
                    <a:pt x="3574" y="7850"/>
                    <a:pt x="3554" y="7881"/>
                  </a:cubicBezTo>
                  <a:cubicBezTo>
                    <a:pt x="3523" y="7929"/>
                    <a:pt x="3537" y="7995"/>
                    <a:pt x="3585" y="8026"/>
                  </a:cubicBezTo>
                  <a:cubicBezTo>
                    <a:pt x="3647" y="8064"/>
                    <a:pt x="3705" y="8103"/>
                    <a:pt x="3765" y="8140"/>
                  </a:cubicBezTo>
                  <a:cubicBezTo>
                    <a:pt x="3782" y="8149"/>
                    <a:pt x="3802" y="8153"/>
                    <a:pt x="3821" y="8153"/>
                  </a:cubicBezTo>
                  <a:cubicBezTo>
                    <a:pt x="3854" y="8153"/>
                    <a:pt x="3889" y="8138"/>
                    <a:pt x="3908" y="8103"/>
                  </a:cubicBezTo>
                  <a:cubicBezTo>
                    <a:pt x="3939" y="8055"/>
                    <a:pt x="3922" y="7993"/>
                    <a:pt x="3873" y="7960"/>
                  </a:cubicBezTo>
                  <a:cubicBezTo>
                    <a:pt x="3815" y="7925"/>
                    <a:pt x="3757" y="7887"/>
                    <a:pt x="3699" y="7850"/>
                  </a:cubicBezTo>
                  <a:cubicBezTo>
                    <a:pt x="3682" y="7839"/>
                    <a:pt x="3662" y="7833"/>
                    <a:pt x="3642" y="7833"/>
                  </a:cubicBezTo>
                  <a:close/>
                  <a:moveTo>
                    <a:pt x="4357" y="8262"/>
                  </a:moveTo>
                  <a:cubicBezTo>
                    <a:pt x="4320" y="8262"/>
                    <a:pt x="4286" y="8281"/>
                    <a:pt x="4267" y="8316"/>
                  </a:cubicBezTo>
                  <a:cubicBezTo>
                    <a:pt x="4240" y="8366"/>
                    <a:pt x="4260" y="8430"/>
                    <a:pt x="4310" y="8457"/>
                  </a:cubicBezTo>
                  <a:cubicBezTo>
                    <a:pt x="4374" y="8488"/>
                    <a:pt x="4434" y="8521"/>
                    <a:pt x="4497" y="8553"/>
                  </a:cubicBezTo>
                  <a:cubicBezTo>
                    <a:pt x="4513" y="8559"/>
                    <a:pt x="4528" y="8565"/>
                    <a:pt x="4546" y="8565"/>
                  </a:cubicBezTo>
                  <a:cubicBezTo>
                    <a:pt x="4580" y="8565"/>
                    <a:pt x="4617" y="8544"/>
                    <a:pt x="4635" y="8511"/>
                  </a:cubicBezTo>
                  <a:cubicBezTo>
                    <a:pt x="4658" y="8461"/>
                    <a:pt x="4638" y="8399"/>
                    <a:pt x="4588" y="8372"/>
                  </a:cubicBezTo>
                  <a:cubicBezTo>
                    <a:pt x="4528" y="8341"/>
                    <a:pt x="4468" y="8306"/>
                    <a:pt x="4407" y="8275"/>
                  </a:cubicBezTo>
                  <a:cubicBezTo>
                    <a:pt x="4391" y="8266"/>
                    <a:pt x="4373" y="8262"/>
                    <a:pt x="4357" y="8262"/>
                  </a:cubicBezTo>
                  <a:close/>
                  <a:moveTo>
                    <a:pt x="5107" y="8624"/>
                  </a:moveTo>
                  <a:cubicBezTo>
                    <a:pt x="5067" y="8624"/>
                    <a:pt x="5029" y="8646"/>
                    <a:pt x="5011" y="8685"/>
                  </a:cubicBezTo>
                  <a:cubicBezTo>
                    <a:pt x="4986" y="8739"/>
                    <a:pt x="5011" y="8799"/>
                    <a:pt x="5064" y="8824"/>
                  </a:cubicBezTo>
                  <a:cubicBezTo>
                    <a:pt x="5129" y="8851"/>
                    <a:pt x="5193" y="8882"/>
                    <a:pt x="5257" y="8907"/>
                  </a:cubicBezTo>
                  <a:cubicBezTo>
                    <a:pt x="5272" y="8913"/>
                    <a:pt x="5284" y="8915"/>
                    <a:pt x="5299" y="8915"/>
                  </a:cubicBezTo>
                  <a:cubicBezTo>
                    <a:pt x="5340" y="8915"/>
                    <a:pt x="5377" y="8893"/>
                    <a:pt x="5392" y="8849"/>
                  </a:cubicBezTo>
                  <a:cubicBezTo>
                    <a:pt x="5415" y="8799"/>
                    <a:pt x="5390" y="8737"/>
                    <a:pt x="5338" y="8714"/>
                  </a:cubicBezTo>
                  <a:cubicBezTo>
                    <a:pt x="5274" y="8689"/>
                    <a:pt x="5212" y="8662"/>
                    <a:pt x="5149" y="8633"/>
                  </a:cubicBezTo>
                  <a:cubicBezTo>
                    <a:pt x="5135" y="8627"/>
                    <a:pt x="5121" y="8624"/>
                    <a:pt x="5107" y="8624"/>
                  </a:cubicBezTo>
                  <a:close/>
                  <a:moveTo>
                    <a:pt x="5880" y="8936"/>
                  </a:moveTo>
                  <a:cubicBezTo>
                    <a:pt x="5837" y="8936"/>
                    <a:pt x="5796" y="8962"/>
                    <a:pt x="5780" y="9004"/>
                  </a:cubicBezTo>
                  <a:cubicBezTo>
                    <a:pt x="5763" y="9058"/>
                    <a:pt x="5790" y="9118"/>
                    <a:pt x="5844" y="9137"/>
                  </a:cubicBezTo>
                  <a:lnTo>
                    <a:pt x="5904" y="9158"/>
                  </a:lnTo>
                  <a:cubicBezTo>
                    <a:pt x="5950" y="9176"/>
                    <a:pt x="5997" y="9193"/>
                    <a:pt x="6043" y="9206"/>
                  </a:cubicBezTo>
                  <a:cubicBezTo>
                    <a:pt x="6055" y="9210"/>
                    <a:pt x="6065" y="9212"/>
                    <a:pt x="6076" y="9212"/>
                  </a:cubicBezTo>
                  <a:cubicBezTo>
                    <a:pt x="6117" y="9212"/>
                    <a:pt x="6159" y="9185"/>
                    <a:pt x="6175" y="9143"/>
                  </a:cubicBezTo>
                  <a:cubicBezTo>
                    <a:pt x="6192" y="9087"/>
                    <a:pt x="6163" y="9029"/>
                    <a:pt x="6111" y="9009"/>
                  </a:cubicBezTo>
                  <a:cubicBezTo>
                    <a:pt x="6065" y="8994"/>
                    <a:pt x="6020" y="8980"/>
                    <a:pt x="5974" y="8963"/>
                  </a:cubicBezTo>
                  <a:lnTo>
                    <a:pt x="5914" y="8942"/>
                  </a:lnTo>
                  <a:cubicBezTo>
                    <a:pt x="5903" y="8938"/>
                    <a:pt x="5891" y="8936"/>
                    <a:pt x="5880" y="8936"/>
                  </a:cubicBezTo>
                  <a:close/>
                  <a:moveTo>
                    <a:pt x="6672" y="9193"/>
                  </a:moveTo>
                  <a:cubicBezTo>
                    <a:pt x="6627" y="9193"/>
                    <a:pt x="6585" y="9222"/>
                    <a:pt x="6571" y="9268"/>
                  </a:cubicBezTo>
                  <a:cubicBezTo>
                    <a:pt x="6555" y="9320"/>
                    <a:pt x="6586" y="9378"/>
                    <a:pt x="6642" y="9396"/>
                  </a:cubicBezTo>
                  <a:cubicBezTo>
                    <a:pt x="6706" y="9415"/>
                    <a:pt x="6774" y="9434"/>
                    <a:pt x="6841" y="9454"/>
                  </a:cubicBezTo>
                  <a:cubicBezTo>
                    <a:pt x="6851" y="9456"/>
                    <a:pt x="6861" y="9458"/>
                    <a:pt x="6870" y="9458"/>
                  </a:cubicBezTo>
                  <a:cubicBezTo>
                    <a:pt x="6915" y="9458"/>
                    <a:pt x="6957" y="9429"/>
                    <a:pt x="6971" y="9380"/>
                  </a:cubicBezTo>
                  <a:cubicBezTo>
                    <a:pt x="6984" y="9326"/>
                    <a:pt x="6953" y="9268"/>
                    <a:pt x="6897" y="9253"/>
                  </a:cubicBezTo>
                  <a:cubicBezTo>
                    <a:pt x="6832" y="9235"/>
                    <a:pt x="6764" y="9216"/>
                    <a:pt x="6700" y="9197"/>
                  </a:cubicBezTo>
                  <a:cubicBezTo>
                    <a:pt x="6691" y="9194"/>
                    <a:pt x="6681" y="9193"/>
                    <a:pt x="6672" y="9193"/>
                  </a:cubicBezTo>
                  <a:close/>
                  <a:moveTo>
                    <a:pt x="7474" y="9407"/>
                  </a:moveTo>
                  <a:cubicBezTo>
                    <a:pt x="7426" y="9407"/>
                    <a:pt x="7384" y="9440"/>
                    <a:pt x="7373" y="9487"/>
                  </a:cubicBezTo>
                  <a:cubicBezTo>
                    <a:pt x="7359" y="9543"/>
                    <a:pt x="7396" y="9601"/>
                    <a:pt x="7450" y="9612"/>
                  </a:cubicBezTo>
                  <a:cubicBezTo>
                    <a:pt x="7521" y="9628"/>
                    <a:pt x="7589" y="9645"/>
                    <a:pt x="7657" y="9659"/>
                  </a:cubicBezTo>
                  <a:cubicBezTo>
                    <a:pt x="7663" y="9661"/>
                    <a:pt x="7670" y="9661"/>
                    <a:pt x="7678" y="9661"/>
                  </a:cubicBezTo>
                  <a:cubicBezTo>
                    <a:pt x="7726" y="9661"/>
                    <a:pt x="7767" y="9628"/>
                    <a:pt x="7779" y="9579"/>
                  </a:cubicBezTo>
                  <a:cubicBezTo>
                    <a:pt x="7792" y="9523"/>
                    <a:pt x="7755" y="9467"/>
                    <a:pt x="7699" y="9456"/>
                  </a:cubicBezTo>
                  <a:cubicBezTo>
                    <a:pt x="7634" y="9442"/>
                    <a:pt x="7566" y="9427"/>
                    <a:pt x="7498" y="9409"/>
                  </a:cubicBezTo>
                  <a:cubicBezTo>
                    <a:pt x="7490" y="9407"/>
                    <a:pt x="7482" y="9407"/>
                    <a:pt x="7474" y="9407"/>
                  </a:cubicBezTo>
                  <a:close/>
                  <a:moveTo>
                    <a:pt x="8291" y="9576"/>
                  </a:moveTo>
                  <a:cubicBezTo>
                    <a:pt x="8241" y="9576"/>
                    <a:pt x="8195" y="9612"/>
                    <a:pt x="8188" y="9661"/>
                  </a:cubicBezTo>
                  <a:cubicBezTo>
                    <a:pt x="8178" y="9717"/>
                    <a:pt x="8217" y="9773"/>
                    <a:pt x="8271" y="9782"/>
                  </a:cubicBezTo>
                  <a:cubicBezTo>
                    <a:pt x="8339" y="9794"/>
                    <a:pt x="8407" y="9806"/>
                    <a:pt x="8478" y="9819"/>
                  </a:cubicBezTo>
                  <a:cubicBezTo>
                    <a:pt x="8482" y="9821"/>
                    <a:pt x="8490" y="9821"/>
                    <a:pt x="8493" y="9821"/>
                  </a:cubicBezTo>
                  <a:cubicBezTo>
                    <a:pt x="8546" y="9821"/>
                    <a:pt x="8588" y="9784"/>
                    <a:pt x="8596" y="9734"/>
                  </a:cubicBezTo>
                  <a:cubicBezTo>
                    <a:pt x="8606" y="9676"/>
                    <a:pt x="8567" y="9622"/>
                    <a:pt x="8511" y="9612"/>
                  </a:cubicBezTo>
                  <a:lnTo>
                    <a:pt x="8308" y="9577"/>
                  </a:lnTo>
                  <a:cubicBezTo>
                    <a:pt x="8302" y="9576"/>
                    <a:pt x="8296" y="9576"/>
                    <a:pt x="8291" y="9576"/>
                  </a:cubicBezTo>
                  <a:close/>
                  <a:moveTo>
                    <a:pt x="9109" y="9706"/>
                  </a:moveTo>
                  <a:cubicBezTo>
                    <a:pt x="9057" y="9706"/>
                    <a:pt x="9013" y="9743"/>
                    <a:pt x="9006" y="9796"/>
                  </a:cubicBezTo>
                  <a:cubicBezTo>
                    <a:pt x="9000" y="9854"/>
                    <a:pt x="9038" y="9908"/>
                    <a:pt x="9096" y="9916"/>
                  </a:cubicBezTo>
                  <a:cubicBezTo>
                    <a:pt x="9166" y="9925"/>
                    <a:pt x="9234" y="9935"/>
                    <a:pt x="9303" y="9945"/>
                  </a:cubicBezTo>
                  <a:lnTo>
                    <a:pt x="9319" y="9945"/>
                  </a:lnTo>
                  <a:cubicBezTo>
                    <a:pt x="9369" y="9945"/>
                    <a:pt x="9411" y="9908"/>
                    <a:pt x="9419" y="9852"/>
                  </a:cubicBezTo>
                  <a:cubicBezTo>
                    <a:pt x="9427" y="9796"/>
                    <a:pt x="9388" y="9744"/>
                    <a:pt x="9330" y="9736"/>
                  </a:cubicBezTo>
                  <a:cubicBezTo>
                    <a:pt x="9263" y="9726"/>
                    <a:pt x="9191" y="9717"/>
                    <a:pt x="9123" y="9707"/>
                  </a:cubicBezTo>
                  <a:cubicBezTo>
                    <a:pt x="9118" y="9706"/>
                    <a:pt x="9114" y="9706"/>
                    <a:pt x="9109" y="9706"/>
                  </a:cubicBezTo>
                  <a:close/>
                  <a:moveTo>
                    <a:pt x="9936" y="9812"/>
                  </a:moveTo>
                  <a:cubicBezTo>
                    <a:pt x="9885" y="9812"/>
                    <a:pt x="9842" y="9854"/>
                    <a:pt x="9835" y="9906"/>
                  </a:cubicBezTo>
                  <a:cubicBezTo>
                    <a:pt x="9827" y="9960"/>
                    <a:pt x="9869" y="10010"/>
                    <a:pt x="9927" y="10018"/>
                  </a:cubicBezTo>
                  <a:cubicBezTo>
                    <a:pt x="9997" y="10026"/>
                    <a:pt x="10064" y="10034"/>
                    <a:pt x="10134" y="10041"/>
                  </a:cubicBezTo>
                  <a:lnTo>
                    <a:pt x="10144" y="10041"/>
                  </a:lnTo>
                  <a:cubicBezTo>
                    <a:pt x="10198" y="10041"/>
                    <a:pt x="10240" y="9999"/>
                    <a:pt x="10248" y="9949"/>
                  </a:cubicBezTo>
                  <a:cubicBezTo>
                    <a:pt x="10252" y="9891"/>
                    <a:pt x="10211" y="9840"/>
                    <a:pt x="10153" y="9834"/>
                  </a:cubicBezTo>
                  <a:cubicBezTo>
                    <a:pt x="10086" y="9829"/>
                    <a:pt x="10016" y="9821"/>
                    <a:pt x="9949" y="9813"/>
                  </a:cubicBezTo>
                  <a:cubicBezTo>
                    <a:pt x="9944" y="9813"/>
                    <a:pt x="9940" y="9812"/>
                    <a:pt x="9936" y="9812"/>
                  </a:cubicBezTo>
                  <a:close/>
                  <a:moveTo>
                    <a:pt x="10765" y="9886"/>
                  </a:moveTo>
                  <a:cubicBezTo>
                    <a:pt x="10712" y="9886"/>
                    <a:pt x="10665" y="9928"/>
                    <a:pt x="10662" y="9983"/>
                  </a:cubicBezTo>
                  <a:cubicBezTo>
                    <a:pt x="10658" y="10037"/>
                    <a:pt x="10700" y="10090"/>
                    <a:pt x="10758" y="10093"/>
                  </a:cubicBezTo>
                  <a:cubicBezTo>
                    <a:pt x="10828" y="10101"/>
                    <a:pt x="10895" y="10105"/>
                    <a:pt x="10965" y="10111"/>
                  </a:cubicBezTo>
                  <a:lnTo>
                    <a:pt x="10973" y="10111"/>
                  </a:lnTo>
                  <a:cubicBezTo>
                    <a:pt x="11025" y="10111"/>
                    <a:pt x="11071" y="10070"/>
                    <a:pt x="11077" y="10012"/>
                  </a:cubicBezTo>
                  <a:cubicBezTo>
                    <a:pt x="11081" y="9954"/>
                    <a:pt x="11038" y="9906"/>
                    <a:pt x="10980" y="9900"/>
                  </a:cubicBezTo>
                  <a:cubicBezTo>
                    <a:pt x="10909" y="9896"/>
                    <a:pt x="10841" y="9891"/>
                    <a:pt x="10772" y="9887"/>
                  </a:cubicBezTo>
                  <a:cubicBezTo>
                    <a:pt x="10769" y="9887"/>
                    <a:pt x="10767" y="9886"/>
                    <a:pt x="10765" y="9886"/>
                  </a:cubicBezTo>
                  <a:close/>
                  <a:moveTo>
                    <a:pt x="11594" y="9944"/>
                  </a:moveTo>
                  <a:cubicBezTo>
                    <a:pt x="11541" y="9944"/>
                    <a:pt x="11494" y="9988"/>
                    <a:pt x="11491" y="10043"/>
                  </a:cubicBezTo>
                  <a:cubicBezTo>
                    <a:pt x="11489" y="10099"/>
                    <a:pt x="11533" y="10149"/>
                    <a:pt x="11591" y="10151"/>
                  </a:cubicBezTo>
                  <a:lnTo>
                    <a:pt x="11692" y="10157"/>
                  </a:lnTo>
                  <a:lnTo>
                    <a:pt x="11697" y="10157"/>
                  </a:lnTo>
                  <a:cubicBezTo>
                    <a:pt x="11749" y="10157"/>
                    <a:pt x="11796" y="10113"/>
                    <a:pt x="11802" y="10057"/>
                  </a:cubicBezTo>
                  <a:cubicBezTo>
                    <a:pt x="11804" y="10003"/>
                    <a:pt x="11759" y="9950"/>
                    <a:pt x="11701" y="9949"/>
                  </a:cubicBezTo>
                  <a:lnTo>
                    <a:pt x="11601" y="9945"/>
                  </a:lnTo>
                  <a:cubicBezTo>
                    <a:pt x="11598" y="9944"/>
                    <a:pt x="11596" y="9944"/>
                    <a:pt x="11594" y="99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" name="Google Shape;98;p9"/>
          <p:cNvSpPr/>
          <p:nvPr/>
        </p:nvSpPr>
        <p:spPr>
          <a:xfrm flipH="1">
            <a:off x="5682211" y="2456928"/>
            <a:ext cx="5493393" cy="4764268"/>
          </a:xfrm>
          <a:custGeom>
            <a:avLst/>
            <a:gdLst/>
            <a:ahLst/>
            <a:cxnLst/>
            <a:rect l="l" t="t" r="r" b="b"/>
            <a:pathLst>
              <a:path w="45228" h="39225" extrusionOk="0">
                <a:moveTo>
                  <a:pt x="13339" y="1"/>
                </a:moveTo>
                <a:cubicBezTo>
                  <a:pt x="12481" y="1"/>
                  <a:pt x="11629" y="189"/>
                  <a:pt x="10864" y="592"/>
                </a:cubicBezTo>
                <a:lnTo>
                  <a:pt x="9405" y="2847"/>
                </a:lnTo>
                <a:cubicBezTo>
                  <a:pt x="6999" y="5960"/>
                  <a:pt x="4574" y="9100"/>
                  <a:pt x="2822" y="12620"/>
                </a:cubicBezTo>
                <a:cubicBezTo>
                  <a:pt x="1065" y="16143"/>
                  <a:pt x="0" y="20116"/>
                  <a:pt x="487" y="24021"/>
                </a:cubicBezTo>
                <a:cubicBezTo>
                  <a:pt x="1160" y="29403"/>
                  <a:pt x="4837" y="34183"/>
                  <a:pt x="9618" y="36750"/>
                </a:cubicBezTo>
                <a:cubicBezTo>
                  <a:pt x="12779" y="38445"/>
                  <a:pt x="16361" y="39225"/>
                  <a:pt x="19959" y="39225"/>
                </a:cubicBezTo>
                <a:cubicBezTo>
                  <a:pt x="21801" y="39225"/>
                  <a:pt x="23648" y="39020"/>
                  <a:pt x="25444" y="38630"/>
                </a:cubicBezTo>
                <a:cubicBezTo>
                  <a:pt x="30746" y="37478"/>
                  <a:pt x="35625" y="34790"/>
                  <a:pt x="39869" y="31411"/>
                </a:cubicBezTo>
                <a:cubicBezTo>
                  <a:pt x="41774" y="29894"/>
                  <a:pt x="43633" y="28131"/>
                  <a:pt x="44429" y="25828"/>
                </a:cubicBezTo>
                <a:cubicBezTo>
                  <a:pt x="45227" y="23525"/>
                  <a:pt x="44618" y="20576"/>
                  <a:pt x="42493" y="19384"/>
                </a:cubicBezTo>
                <a:cubicBezTo>
                  <a:pt x="39915" y="17940"/>
                  <a:pt x="36012" y="19370"/>
                  <a:pt x="34160" y="17065"/>
                </a:cubicBezTo>
                <a:cubicBezTo>
                  <a:pt x="32850" y="15432"/>
                  <a:pt x="33494" y="12843"/>
                  <a:pt x="32245" y="11162"/>
                </a:cubicBezTo>
                <a:cubicBezTo>
                  <a:pt x="31308" y="9898"/>
                  <a:pt x="29658" y="9576"/>
                  <a:pt x="28024" y="9576"/>
                </a:cubicBezTo>
                <a:cubicBezTo>
                  <a:pt x="27580" y="9576"/>
                  <a:pt x="27137" y="9600"/>
                  <a:pt x="26709" y="9635"/>
                </a:cubicBezTo>
                <a:cubicBezTo>
                  <a:pt x="26041" y="9690"/>
                  <a:pt x="25342" y="9746"/>
                  <a:pt x="24654" y="9746"/>
                </a:cubicBezTo>
                <a:cubicBezTo>
                  <a:pt x="23284" y="9746"/>
                  <a:pt x="21953" y="9523"/>
                  <a:pt x="20970" y="8620"/>
                </a:cubicBezTo>
                <a:cubicBezTo>
                  <a:pt x="19449" y="7225"/>
                  <a:pt x="19473" y="4837"/>
                  <a:pt x="18524" y="3001"/>
                </a:cubicBezTo>
                <a:cubicBezTo>
                  <a:pt x="17556" y="1124"/>
                  <a:pt x="15432" y="1"/>
                  <a:pt x="1333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med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userDrawn="1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0"/>
          <p:cNvSpPr>
            <a:spLocks noGrp="1"/>
          </p:cNvSpPr>
          <p:nvPr>
            <p:ph type="pic" idx="2"/>
          </p:nvPr>
        </p:nvSpPr>
        <p:spPr>
          <a:xfrm>
            <a:off x="-11550" y="-5700"/>
            <a:ext cx="9167100" cy="5154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transition spd="med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userDrawn="1">
  <p:cSld name="BLANK_1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oogle Shape;126;p13"/>
          <p:cNvGrpSpPr/>
          <p:nvPr/>
        </p:nvGrpSpPr>
        <p:grpSpPr>
          <a:xfrm>
            <a:off x="-792425" y="-455002"/>
            <a:ext cx="10457014" cy="6227729"/>
            <a:chOff x="-792425" y="-455002"/>
            <a:chExt cx="10457014" cy="6227729"/>
          </a:xfrm>
        </p:grpSpPr>
        <p:sp>
          <p:nvSpPr>
            <p:cNvPr id="127" name="Google Shape;127;p13"/>
            <p:cNvSpPr/>
            <p:nvPr/>
          </p:nvSpPr>
          <p:spPr>
            <a:xfrm>
              <a:off x="7638272" y="-455002"/>
              <a:ext cx="1833794" cy="1636958"/>
            </a:xfrm>
            <a:custGeom>
              <a:avLst/>
              <a:gdLst/>
              <a:ahLst/>
              <a:cxnLst/>
              <a:rect l="l" t="t" r="r" b="b"/>
              <a:pathLst>
                <a:path w="23943" h="21373" extrusionOk="0">
                  <a:moveTo>
                    <a:pt x="9721" y="1"/>
                  </a:moveTo>
                  <a:cubicBezTo>
                    <a:pt x="7462" y="1"/>
                    <a:pt x="5229" y="285"/>
                    <a:pt x="3125" y="1085"/>
                  </a:cubicBezTo>
                  <a:cubicBezTo>
                    <a:pt x="1745" y="1608"/>
                    <a:pt x="0" y="2712"/>
                    <a:pt x="166" y="4436"/>
                  </a:cubicBezTo>
                  <a:cubicBezTo>
                    <a:pt x="282" y="5676"/>
                    <a:pt x="1038" y="7440"/>
                    <a:pt x="2166" y="8032"/>
                  </a:cubicBezTo>
                  <a:cubicBezTo>
                    <a:pt x="2754" y="8339"/>
                    <a:pt x="3399" y="8429"/>
                    <a:pt x="4064" y="8429"/>
                  </a:cubicBezTo>
                  <a:cubicBezTo>
                    <a:pt x="4755" y="8429"/>
                    <a:pt x="5467" y="8332"/>
                    <a:pt x="6155" y="8285"/>
                  </a:cubicBezTo>
                  <a:cubicBezTo>
                    <a:pt x="6312" y="8274"/>
                    <a:pt x="6472" y="8268"/>
                    <a:pt x="6634" y="8268"/>
                  </a:cubicBezTo>
                  <a:cubicBezTo>
                    <a:pt x="7862" y="8268"/>
                    <a:pt x="9175" y="8599"/>
                    <a:pt x="9720" y="9662"/>
                  </a:cubicBezTo>
                  <a:cubicBezTo>
                    <a:pt x="10392" y="10978"/>
                    <a:pt x="9509" y="12741"/>
                    <a:pt x="10292" y="14001"/>
                  </a:cubicBezTo>
                  <a:cubicBezTo>
                    <a:pt x="10918" y="15007"/>
                    <a:pt x="12286" y="15183"/>
                    <a:pt x="13473" y="15243"/>
                  </a:cubicBezTo>
                  <a:cubicBezTo>
                    <a:pt x="14659" y="15307"/>
                    <a:pt x="16023" y="15454"/>
                    <a:pt x="16680" y="16439"/>
                  </a:cubicBezTo>
                  <a:cubicBezTo>
                    <a:pt x="17503" y="17672"/>
                    <a:pt x="16740" y="19550"/>
                    <a:pt x="17685" y="20690"/>
                  </a:cubicBezTo>
                  <a:cubicBezTo>
                    <a:pt x="18068" y="21151"/>
                    <a:pt x="18668" y="21372"/>
                    <a:pt x="19273" y="21372"/>
                  </a:cubicBezTo>
                  <a:cubicBezTo>
                    <a:pt x="19531" y="21372"/>
                    <a:pt x="19790" y="21332"/>
                    <a:pt x="20033" y="21253"/>
                  </a:cubicBezTo>
                  <a:cubicBezTo>
                    <a:pt x="20846" y="20992"/>
                    <a:pt x="21502" y="20373"/>
                    <a:pt x="22010" y="19686"/>
                  </a:cubicBezTo>
                  <a:cubicBezTo>
                    <a:pt x="23745" y="17326"/>
                    <a:pt x="23942" y="14194"/>
                    <a:pt x="23876" y="11262"/>
                  </a:cubicBezTo>
                  <a:cubicBezTo>
                    <a:pt x="23838" y="9576"/>
                    <a:pt x="23733" y="7871"/>
                    <a:pt x="23248" y="6254"/>
                  </a:cubicBezTo>
                  <a:cubicBezTo>
                    <a:pt x="22763" y="4638"/>
                    <a:pt x="21865" y="3098"/>
                    <a:pt x="20497" y="2111"/>
                  </a:cubicBezTo>
                  <a:cubicBezTo>
                    <a:pt x="19030" y="1054"/>
                    <a:pt x="17179" y="718"/>
                    <a:pt x="15388" y="465"/>
                  </a:cubicBezTo>
                  <a:cubicBezTo>
                    <a:pt x="13521" y="200"/>
                    <a:pt x="11612" y="1"/>
                    <a:pt x="97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 rot="10060862">
              <a:off x="7960736" y="3764696"/>
              <a:ext cx="1535337" cy="1745376"/>
            </a:xfrm>
            <a:custGeom>
              <a:avLst/>
              <a:gdLst/>
              <a:ahLst/>
              <a:cxnLst/>
              <a:rect l="l" t="t" r="r" b="b"/>
              <a:pathLst>
                <a:path w="19042" h="21647" extrusionOk="0">
                  <a:moveTo>
                    <a:pt x="11333" y="0"/>
                  </a:moveTo>
                  <a:cubicBezTo>
                    <a:pt x="8893" y="0"/>
                    <a:pt x="6457" y="958"/>
                    <a:pt x="4599" y="2561"/>
                  </a:cubicBezTo>
                  <a:cubicBezTo>
                    <a:pt x="2364" y="4491"/>
                    <a:pt x="947" y="7289"/>
                    <a:pt x="474" y="10207"/>
                  </a:cubicBezTo>
                  <a:cubicBezTo>
                    <a:pt x="0" y="13125"/>
                    <a:pt x="427" y="16149"/>
                    <a:pt x="1455" y="18922"/>
                  </a:cubicBezTo>
                  <a:cubicBezTo>
                    <a:pt x="1892" y="20101"/>
                    <a:pt x="2607" y="21382"/>
                    <a:pt x="3842" y="21614"/>
                  </a:cubicBezTo>
                  <a:cubicBezTo>
                    <a:pt x="3959" y="21636"/>
                    <a:pt x="4079" y="21647"/>
                    <a:pt x="4198" y="21647"/>
                  </a:cubicBezTo>
                  <a:cubicBezTo>
                    <a:pt x="4747" y="21647"/>
                    <a:pt x="5295" y="21419"/>
                    <a:pt x="5672" y="21019"/>
                  </a:cubicBezTo>
                  <a:cubicBezTo>
                    <a:pt x="6132" y="20534"/>
                    <a:pt x="6321" y="19809"/>
                    <a:pt x="6161" y="19160"/>
                  </a:cubicBezTo>
                  <a:cubicBezTo>
                    <a:pt x="6056" y="18733"/>
                    <a:pt x="5807" y="18323"/>
                    <a:pt x="5861" y="17886"/>
                  </a:cubicBezTo>
                  <a:cubicBezTo>
                    <a:pt x="5933" y="17287"/>
                    <a:pt x="6534" y="16907"/>
                    <a:pt x="7107" y="16719"/>
                  </a:cubicBezTo>
                  <a:cubicBezTo>
                    <a:pt x="7679" y="16536"/>
                    <a:pt x="8309" y="16445"/>
                    <a:pt x="8769" y="16056"/>
                  </a:cubicBezTo>
                  <a:cubicBezTo>
                    <a:pt x="9498" y="15440"/>
                    <a:pt x="9515" y="14337"/>
                    <a:pt x="9407" y="13386"/>
                  </a:cubicBezTo>
                  <a:cubicBezTo>
                    <a:pt x="9297" y="12437"/>
                    <a:pt x="9140" y="11394"/>
                    <a:pt x="9670" y="10600"/>
                  </a:cubicBezTo>
                  <a:cubicBezTo>
                    <a:pt x="10204" y="9792"/>
                    <a:pt x="11265" y="9535"/>
                    <a:pt x="12239" y="9535"/>
                  </a:cubicBezTo>
                  <a:cubicBezTo>
                    <a:pt x="12279" y="9535"/>
                    <a:pt x="12318" y="9536"/>
                    <a:pt x="12358" y="9537"/>
                  </a:cubicBezTo>
                  <a:cubicBezTo>
                    <a:pt x="13048" y="9553"/>
                    <a:pt x="13744" y="9660"/>
                    <a:pt x="14431" y="9660"/>
                  </a:cubicBezTo>
                  <a:cubicBezTo>
                    <a:pt x="14745" y="9660"/>
                    <a:pt x="15057" y="9638"/>
                    <a:pt x="15366" y="9573"/>
                  </a:cubicBezTo>
                  <a:cubicBezTo>
                    <a:pt x="19042" y="8806"/>
                    <a:pt x="18698" y="3887"/>
                    <a:pt x="16477" y="1821"/>
                  </a:cubicBezTo>
                  <a:cubicBezTo>
                    <a:pt x="15486" y="893"/>
                    <a:pt x="14174" y="350"/>
                    <a:pt x="12833" y="124"/>
                  </a:cubicBezTo>
                  <a:cubicBezTo>
                    <a:pt x="12336" y="41"/>
                    <a:pt x="11834" y="0"/>
                    <a:pt x="113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-792425" y="4081030"/>
              <a:ext cx="2237558" cy="1691697"/>
            </a:xfrm>
            <a:custGeom>
              <a:avLst/>
              <a:gdLst/>
              <a:ahLst/>
              <a:cxnLst/>
              <a:rect l="l" t="t" r="r" b="b"/>
              <a:pathLst>
                <a:path w="40233" h="30418" extrusionOk="0">
                  <a:moveTo>
                    <a:pt x="9746" y="0"/>
                  </a:moveTo>
                  <a:cubicBezTo>
                    <a:pt x="8577" y="0"/>
                    <a:pt x="7663" y="869"/>
                    <a:pt x="6758" y="1629"/>
                  </a:cubicBezTo>
                  <a:cubicBezTo>
                    <a:pt x="3854" y="4071"/>
                    <a:pt x="1496" y="6514"/>
                    <a:pt x="764" y="10398"/>
                  </a:cubicBezTo>
                  <a:cubicBezTo>
                    <a:pt x="1" y="14454"/>
                    <a:pt x="1174" y="18763"/>
                    <a:pt x="3601" y="22100"/>
                  </a:cubicBezTo>
                  <a:cubicBezTo>
                    <a:pt x="6030" y="25435"/>
                    <a:pt x="9639" y="27826"/>
                    <a:pt x="13556" y="29122"/>
                  </a:cubicBezTo>
                  <a:cubicBezTo>
                    <a:pt x="16292" y="30026"/>
                    <a:pt x="19176" y="30418"/>
                    <a:pt x="22063" y="30418"/>
                  </a:cubicBezTo>
                  <a:cubicBezTo>
                    <a:pt x="23310" y="30418"/>
                    <a:pt x="24558" y="30345"/>
                    <a:pt x="25796" y="30208"/>
                  </a:cubicBezTo>
                  <a:cubicBezTo>
                    <a:pt x="29397" y="29812"/>
                    <a:pt x="33011" y="28854"/>
                    <a:pt x="36010" y="26823"/>
                  </a:cubicBezTo>
                  <a:cubicBezTo>
                    <a:pt x="37803" y="25607"/>
                    <a:pt x="39411" y="23897"/>
                    <a:pt x="39823" y="21772"/>
                  </a:cubicBezTo>
                  <a:cubicBezTo>
                    <a:pt x="40232" y="19646"/>
                    <a:pt x="39044" y="17134"/>
                    <a:pt x="36932" y="16666"/>
                  </a:cubicBezTo>
                  <a:cubicBezTo>
                    <a:pt x="36650" y="16604"/>
                    <a:pt x="36366" y="16578"/>
                    <a:pt x="36081" y="16578"/>
                  </a:cubicBezTo>
                  <a:cubicBezTo>
                    <a:pt x="35197" y="16578"/>
                    <a:pt x="34302" y="16827"/>
                    <a:pt x="33421" y="16995"/>
                  </a:cubicBezTo>
                  <a:cubicBezTo>
                    <a:pt x="32980" y="17079"/>
                    <a:pt x="32516" y="17139"/>
                    <a:pt x="32060" y="17139"/>
                  </a:cubicBezTo>
                  <a:cubicBezTo>
                    <a:pt x="31314" y="17139"/>
                    <a:pt x="30588" y="16980"/>
                    <a:pt x="30020" y="16512"/>
                  </a:cubicBezTo>
                  <a:cubicBezTo>
                    <a:pt x="28615" y="15352"/>
                    <a:pt x="29003" y="13136"/>
                    <a:pt x="28455" y="11397"/>
                  </a:cubicBezTo>
                  <a:cubicBezTo>
                    <a:pt x="27902" y="9637"/>
                    <a:pt x="26199" y="8303"/>
                    <a:pt x="24358" y="8185"/>
                  </a:cubicBezTo>
                  <a:cubicBezTo>
                    <a:pt x="24255" y="8179"/>
                    <a:pt x="24152" y="8176"/>
                    <a:pt x="24049" y="8176"/>
                  </a:cubicBezTo>
                  <a:cubicBezTo>
                    <a:pt x="22359" y="8176"/>
                    <a:pt x="20776" y="9040"/>
                    <a:pt x="19158" y="9588"/>
                  </a:cubicBezTo>
                  <a:cubicBezTo>
                    <a:pt x="18426" y="9836"/>
                    <a:pt x="17611" y="10000"/>
                    <a:pt x="16826" y="10000"/>
                  </a:cubicBezTo>
                  <a:cubicBezTo>
                    <a:pt x="15772" y="10000"/>
                    <a:pt x="14771" y="9705"/>
                    <a:pt x="14093" y="8920"/>
                  </a:cubicBezTo>
                  <a:cubicBezTo>
                    <a:pt x="12903" y="7540"/>
                    <a:pt x="13338" y="5530"/>
                    <a:pt x="13214" y="3869"/>
                  </a:cubicBezTo>
                  <a:cubicBezTo>
                    <a:pt x="13087" y="2106"/>
                    <a:pt x="12242" y="615"/>
                    <a:pt x="10439" y="101"/>
                  </a:cubicBezTo>
                  <a:cubicBezTo>
                    <a:pt x="10198" y="32"/>
                    <a:pt x="9967" y="0"/>
                    <a:pt x="97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-352425" y="-441026"/>
              <a:ext cx="1646303" cy="1458758"/>
            </a:xfrm>
            <a:custGeom>
              <a:avLst/>
              <a:gdLst/>
              <a:ahLst/>
              <a:cxnLst/>
              <a:rect l="l" t="t" r="r" b="b"/>
              <a:pathLst>
                <a:path w="20418" h="18092" extrusionOk="0">
                  <a:moveTo>
                    <a:pt x="12714" y="0"/>
                  </a:moveTo>
                  <a:cubicBezTo>
                    <a:pt x="11243" y="0"/>
                    <a:pt x="9753" y="338"/>
                    <a:pt x="8383" y="884"/>
                  </a:cubicBezTo>
                  <a:cubicBezTo>
                    <a:pt x="5925" y="1859"/>
                    <a:pt x="3713" y="3508"/>
                    <a:pt x="2223" y="5687"/>
                  </a:cubicBezTo>
                  <a:cubicBezTo>
                    <a:pt x="733" y="7871"/>
                    <a:pt x="1" y="10596"/>
                    <a:pt x="380" y="13212"/>
                  </a:cubicBezTo>
                  <a:cubicBezTo>
                    <a:pt x="617" y="14833"/>
                    <a:pt x="1326" y="16464"/>
                    <a:pt x="2667" y="17403"/>
                  </a:cubicBezTo>
                  <a:cubicBezTo>
                    <a:pt x="3304" y="17851"/>
                    <a:pt x="4101" y="18091"/>
                    <a:pt x="4881" y="18091"/>
                  </a:cubicBezTo>
                  <a:cubicBezTo>
                    <a:pt x="5739" y="18091"/>
                    <a:pt x="6576" y="17801"/>
                    <a:pt x="7160" y="17173"/>
                  </a:cubicBezTo>
                  <a:cubicBezTo>
                    <a:pt x="7943" y="16335"/>
                    <a:pt x="8138" y="15127"/>
                    <a:pt x="8393" y="14010"/>
                  </a:cubicBezTo>
                  <a:cubicBezTo>
                    <a:pt x="8646" y="12891"/>
                    <a:pt x="9079" y="11683"/>
                    <a:pt x="10090" y="11144"/>
                  </a:cubicBezTo>
                  <a:cubicBezTo>
                    <a:pt x="10497" y="10927"/>
                    <a:pt x="10928" y="10848"/>
                    <a:pt x="11373" y="10848"/>
                  </a:cubicBezTo>
                  <a:cubicBezTo>
                    <a:pt x="12401" y="10848"/>
                    <a:pt x="13505" y="11268"/>
                    <a:pt x="14563" y="11376"/>
                  </a:cubicBezTo>
                  <a:cubicBezTo>
                    <a:pt x="14735" y="11394"/>
                    <a:pt x="14907" y="11403"/>
                    <a:pt x="15080" y="11403"/>
                  </a:cubicBezTo>
                  <a:cubicBezTo>
                    <a:pt x="16295" y="11403"/>
                    <a:pt x="17511" y="10968"/>
                    <a:pt x="18443" y="10188"/>
                  </a:cubicBezTo>
                  <a:cubicBezTo>
                    <a:pt x="20176" y="8739"/>
                    <a:pt x="20418" y="7096"/>
                    <a:pt x="19720" y="5115"/>
                  </a:cubicBezTo>
                  <a:cubicBezTo>
                    <a:pt x="18994" y="3057"/>
                    <a:pt x="17858" y="1382"/>
                    <a:pt x="15740" y="547"/>
                  </a:cubicBezTo>
                  <a:cubicBezTo>
                    <a:pt x="14773" y="167"/>
                    <a:pt x="13748" y="0"/>
                    <a:pt x="1271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" name="Google Shape;131;p13"/>
          <p:cNvGrpSpPr/>
          <p:nvPr/>
        </p:nvGrpSpPr>
        <p:grpSpPr>
          <a:xfrm>
            <a:off x="-680072" y="495504"/>
            <a:ext cx="8813712" cy="5348312"/>
            <a:chOff x="-680072" y="495504"/>
            <a:chExt cx="8813712" cy="5348312"/>
          </a:xfrm>
        </p:grpSpPr>
        <p:sp>
          <p:nvSpPr>
            <p:cNvPr id="132" name="Google Shape;132;p13"/>
            <p:cNvSpPr/>
            <p:nvPr/>
          </p:nvSpPr>
          <p:spPr>
            <a:xfrm rot="8100000" flipH="1">
              <a:off x="6726266" y="4682125"/>
              <a:ext cx="1309824" cy="818458"/>
            </a:xfrm>
            <a:custGeom>
              <a:avLst/>
              <a:gdLst/>
              <a:ahLst/>
              <a:cxnLst/>
              <a:rect l="l" t="t" r="r" b="b"/>
              <a:pathLst>
                <a:path w="14384" h="8988" extrusionOk="0">
                  <a:moveTo>
                    <a:pt x="14270" y="0"/>
                  </a:moveTo>
                  <a:cubicBezTo>
                    <a:pt x="14222" y="0"/>
                    <a:pt x="14179" y="34"/>
                    <a:pt x="14167" y="81"/>
                  </a:cubicBezTo>
                  <a:cubicBezTo>
                    <a:pt x="14153" y="149"/>
                    <a:pt x="14140" y="217"/>
                    <a:pt x="14123" y="282"/>
                  </a:cubicBezTo>
                  <a:cubicBezTo>
                    <a:pt x="14107" y="338"/>
                    <a:pt x="14142" y="395"/>
                    <a:pt x="14196" y="408"/>
                  </a:cubicBezTo>
                  <a:cubicBezTo>
                    <a:pt x="14204" y="410"/>
                    <a:pt x="14213" y="410"/>
                    <a:pt x="14221" y="410"/>
                  </a:cubicBezTo>
                  <a:cubicBezTo>
                    <a:pt x="14269" y="410"/>
                    <a:pt x="14310" y="379"/>
                    <a:pt x="14322" y="333"/>
                  </a:cubicBezTo>
                  <a:cubicBezTo>
                    <a:pt x="14339" y="263"/>
                    <a:pt x="14356" y="195"/>
                    <a:pt x="14370" y="126"/>
                  </a:cubicBezTo>
                  <a:cubicBezTo>
                    <a:pt x="14383" y="70"/>
                    <a:pt x="14347" y="14"/>
                    <a:pt x="14291" y="2"/>
                  </a:cubicBezTo>
                  <a:cubicBezTo>
                    <a:pt x="14284" y="1"/>
                    <a:pt x="14277" y="0"/>
                    <a:pt x="14270" y="0"/>
                  </a:cubicBezTo>
                  <a:close/>
                  <a:moveTo>
                    <a:pt x="14042" y="800"/>
                  </a:moveTo>
                  <a:cubicBezTo>
                    <a:pt x="13999" y="800"/>
                    <a:pt x="13958" y="827"/>
                    <a:pt x="13943" y="870"/>
                  </a:cubicBezTo>
                  <a:cubicBezTo>
                    <a:pt x="13920" y="932"/>
                    <a:pt x="13894" y="997"/>
                    <a:pt x="13871" y="1061"/>
                  </a:cubicBezTo>
                  <a:cubicBezTo>
                    <a:pt x="13850" y="1113"/>
                    <a:pt x="13875" y="1173"/>
                    <a:pt x="13929" y="1195"/>
                  </a:cubicBezTo>
                  <a:cubicBezTo>
                    <a:pt x="13941" y="1200"/>
                    <a:pt x="13954" y="1202"/>
                    <a:pt x="13968" y="1202"/>
                  </a:cubicBezTo>
                  <a:cubicBezTo>
                    <a:pt x="14009" y="1202"/>
                    <a:pt x="14047" y="1179"/>
                    <a:pt x="14065" y="1137"/>
                  </a:cubicBezTo>
                  <a:cubicBezTo>
                    <a:pt x="14092" y="1073"/>
                    <a:pt x="14115" y="1007"/>
                    <a:pt x="14140" y="939"/>
                  </a:cubicBezTo>
                  <a:cubicBezTo>
                    <a:pt x="14157" y="887"/>
                    <a:pt x="14130" y="825"/>
                    <a:pt x="14076" y="806"/>
                  </a:cubicBezTo>
                  <a:cubicBezTo>
                    <a:pt x="14065" y="802"/>
                    <a:pt x="14053" y="800"/>
                    <a:pt x="14042" y="800"/>
                  </a:cubicBezTo>
                  <a:close/>
                  <a:moveTo>
                    <a:pt x="13709" y="1562"/>
                  </a:moveTo>
                  <a:cubicBezTo>
                    <a:pt x="13671" y="1562"/>
                    <a:pt x="13633" y="1582"/>
                    <a:pt x="13614" y="1618"/>
                  </a:cubicBezTo>
                  <a:cubicBezTo>
                    <a:pt x="13583" y="1680"/>
                    <a:pt x="13552" y="1739"/>
                    <a:pt x="13518" y="1799"/>
                  </a:cubicBezTo>
                  <a:cubicBezTo>
                    <a:pt x="13493" y="1850"/>
                    <a:pt x="13508" y="1913"/>
                    <a:pt x="13560" y="1942"/>
                  </a:cubicBezTo>
                  <a:cubicBezTo>
                    <a:pt x="13576" y="1950"/>
                    <a:pt x="13593" y="1954"/>
                    <a:pt x="13610" y="1954"/>
                  </a:cubicBezTo>
                  <a:cubicBezTo>
                    <a:pt x="13647" y="1954"/>
                    <a:pt x="13682" y="1935"/>
                    <a:pt x="13701" y="1898"/>
                  </a:cubicBezTo>
                  <a:cubicBezTo>
                    <a:pt x="13736" y="1838"/>
                    <a:pt x="13769" y="1776"/>
                    <a:pt x="13800" y="1712"/>
                  </a:cubicBezTo>
                  <a:cubicBezTo>
                    <a:pt x="13825" y="1662"/>
                    <a:pt x="13806" y="1598"/>
                    <a:pt x="13755" y="1573"/>
                  </a:cubicBezTo>
                  <a:cubicBezTo>
                    <a:pt x="13741" y="1566"/>
                    <a:pt x="13724" y="1562"/>
                    <a:pt x="13709" y="1562"/>
                  </a:cubicBezTo>
                  <a:close/>
                  <a:moveTo>
                    <a:pt x="6028" y="1943"/>
                  </a:moveTo>
                  <a:cubicBezTo>
                    <a:pt x="5979" y="1943"/>
                    <a:pt x="5934" y="1979"/>
                    <a:pt x="5927" y="2031"/>
                  </a:cubicBezTo>
                  <a:cubicBezTo>
                    <a:pt x="5918" y="2089"/>
                    <a:pt x="5956" y="2143"/>
                    <a:pt x="6014" y="2149"/>
                  </a:cubicBezTo>
                  <a:cubicBezTo>
                    <a:pt x="6076" y="2159"/>
                    <a:pt x="6142" y="2174"/>
                    <a:pt x="6204" y="2192"/>
                  </a:cubicBezTo>
                  <a:cubicBezTo>
                    <a:pt x="6211" y="2194"/>
                    <a:pt x="6221" y="2195"/>
                    <a:pt x="6231" y="2195"/>
                  </a:cubicBezTo>
                  <a:cubicBezTo>
                    <a:pt x="6277" y="2195"/>
                    <a:pt x="6320" y="2165"/>
                    <a:pt x="6331" y="2118"/>
                  </a:cubicBezTo>
                  <a:cubicBezTo>
                    <a:pt x="6347" y="2062"/>
                    <a:pt x="6316" y="2004"/>
                    <a:pt x="6260" y="1991"/>
                  </a:cubicBezTo>
                  <a:cubicBezTo>
                    <a:pt x="6190" y="1971"/>
                    <a:pt x="6117" y="1954"/>
                    <a:pt x="6045" y="1944"/>
                  </a:cubicBezTo>
                  <a:cubicBezTo>
                    <a:pt x="6040" y="1943"/>
                    <a:pt x="6034" y="1943"/>
                    <a:pt x="6028" y="1943"/>
                  </a:cubicBezTo>
                  <a:close/>
                  <a:moveTo>
                    <a:pt x="5406" y="1972"/>
                  </a:moveTo>
                  <a:cubicBezTo>
                    <a:pt x="5398" y="1972"/>
                    <a:pt x="5389" y="1973"/>
                    <a:pt x="5381" y="1975"/>
                  </a:cubicBezTo>
                  <a:cubicBezTo>
                    <a:pt x="5311" y="1995"/>
                    <a:pt x="5238" y="2020"/>
                    <a:pt x="5170" y="2049"/>
                  </a:cubicBezTo>
                  <a:cubicBezTo>
                    <a:pt x="5118" y="2072"/>
                    <a:pt x="5093" y="2134"/>
                    <a:pt x="5114" y="2186"/>
                  </a:cubicBezTo>
                  <a:cubicBezTo>
                    <a:pt x="5131" y="2224"/>
                    <a:pt x="5170" y="2250"/>
                    <a:pt x="5211" y="2250"/>
                  </a:cubicBezTo>
                  <a:cubicBezTo>
                    <a:pt x="5226" y="2250"/>
                    <a:pt x="5241" y="2246"/>
                    <a:pt x="5253" y="2242"/>
                  </a:cubicBezTo>
                  <a:cubicBezTo>
                    <a:pt x="5311" y="2215"/>
                    <a:pt x="5371" y="2195"/>
                    <a:pt x="5433" y="2178"/>
                  </a:cubicBezTo>
                  <a:cubicBezTo>
                    <a:pt x="5489" y="2165"/>
                    <a:pt x="5524" y="2107"/>
                    <a:pt x="5508" y="2051"/>
                  </a:cubicBezTo>
                  <a:cubicBezTo>
                    <a:pt x="5497" y="2003"/>
                    <a:pt x="5453" y="1972"/>
                    <a:pt x="5406" y="1972"/>
                  </a:cubicBezTo>
                  <a:close/>
                  <a:moveTo>
                    <a:pt x="6797" y="2246"/>
                  </a:moveTo>
                  <a:cubicBezTo>
                    <a:pt x="6763" y="2246"/>
                    <a:pt x="6731" y="2262"/>
                    <a:pt x="6712" y="2292"/>
                  </a:cubicBezTo>
                  <a:cubicBezTo>
                    <a:pt x="6677" y="2340"/>
                    <a:pt x="6691" y="2406"/>
                    <a:pt x="6739" y="2437"/>
                  </a:cubicBezTo>
                  <a:cubicBezTo>
                    <a:pt x="6791" y="2476"/>
                    <a:pt x="6845" y="2514"/>
                    <a:pt x="6894" y="2559"/>
                  </a:cubicBezTo>
                  <a:cubicBezTo>
                    <a:pt x="6913" y="2574"/>
                    <a:pt x="6936" y="2582"/>
                    <a:pt x="6961" y="2582"/>
                  </a:cubicBezTo>
                  <a:cubicBezTo>
                    <a:pt x="6990" y="2582"/>
                    <a:pt x="7019" y="2570"/>
                    <a:pt x="7040" y="2545"/>
                  </a:cubicBezTo>
                  <a:cubicBezTo>
                    <a:pt x="7079" y="2503"/>
                    <a:pt x="7073" y="2437"/>
                    <a:pt x="7031" y="2398"/>
                  </a:cubicBezTo>
                  <a:cubicBezTo>
                    <a:pt x="6975" y="2352"/>
                    <a:pt x="6917" y="2308"/>
                    <a:pt x="6857" y="2265"/>
                  </a:cubicBezTo>
                  <a:cubicBezTo>
                    <a:pt x="6838" y="2252"/>
                    <a:pt x="6817" y="2246"/>
                    <a:pt x="6797" y="2246"/>
                  </a:cubicBezTo>
                  <a:close/>
                  <a:moveTo>
                    <a:pt x="13280" y="2278"/>
                  </a:moveTo>
                  <a:cubicBezTo>
                    <a:pt x="13247" y="2278"/>
                    <a:pt x="13216" y="2294"/>
                    <a:pt x="13197" y="2323"/>
                  </a:cubicBezTo>
                  <a:cubicBezTo>
                    <a:pt x="13158" y="2379"/>
                    <a:pt x="13120" y="2435"/>
                    <a:pt x="13079" y="2491"/>
                  </a:cubicBezTo>
                  <a:cubicBezTo>
                    <a:pt x="13044" y="2536"/>
                    <a:pt x="13058" y="2601"/>
                    <a:pt x="13102" y="2636"/>
                  </a:cubicBezTo>
                  <a:cubicBezTo>
                    <a:pt x="13120" y="2648"/>
                    <a:pt x="13141" y="2655"/>
                    <a:pt x="13164" y="2655"/>
                  </a:cubicBezTo>
                  <a:cubicBezTo>
                    <a:pt x="13195" y="2655"/>
                    <a:pt x="13226" y="2640"/>
                    <a:pt x="13247" y="2613"/>
                  </a:cubicBezTo>
                  <a:cubicBezTo>
                    <a:pt x="13290" y="2559"/>
                    <a:pt x="13330" y="2501"/>
                    <a:pt x="13369" y="2443"/>
                  </a:cubicBezTo>
                  <a:cubicBezTo>
                    <a:pt x="13402" y="2395"/>
                    <a:pt x="13390" y="2329"/>
                    <a:pt x="13342" y="2298"/>
                  </a:cubicBezTo>
                  <a:cubicBezTo>
                    <a:pt x="13323" y="2284"/>
                    <a:pt x="13301" y="2278"/>
                    <a:pt x="13280" y="2278"/>
                  </a:cubicBezTo>
                  <a:close/>
                  <a:moveTo>
                    <a:pt x="4709" y="2407"/>
                  </a:moveTo>
                  <a:cubicBezTo>
                    <a:pt x="4681" y="2407"/>
                    <a:pt x="4653" y="2419"/>
                    <a:pt x="4631" y="2443"/>
                  </a:cubicBezTo>
                  <a:cubicBezTo>
                    <a:pt x="4583" y="2495"/>
                    <a:pt x="4538" y="2553"/>
                    <a:pt x="4496" y="2617"/>
                  </a:cubicBezTo>
                  <a:cubicBezTo>
                    <a:pt x="4465" y="2665"/>
                    <a:pt x="4478" y="2729"/>
                    <a:pt x="4526" y="2762"/>
                  </a:cubicBezTo>
                  <a:cubicBezTo>
                    <a:pt x="4542" y="2773"/>
                    <a:pt x="4565" y="2777"/>
                    <a:pt x="4583" y="2777"/>
                  </a:cubicBezTo>
                  <a:cubicBezTo>
                    <a:pt x="4617" y="2777"/>
                    <a:pt x="4652" y="2762"/>
                    <a:pt x="4671" y="2735"/>
                  </a:cubicBezTo>
                  <a:cubicBezTo>
                    <a:pt x="4706" y="2679"/>
                    <a:pt x="4745" y="2628"/>
                    <a:pt x="4789" y="2580"/>
                  </a:cubicBezTo>
                  <a:cubicBezTo>
                    <a:pt x="4824" y="2536"/>
                    <a:pt x="4822" y="2472"/>
                    <a:pt x="4780" y="2433"/>
                  </a:cubicBezTo>
                  <a:cubicBezTo>
                    <a:pt x="4759" y="2416"/>
                    <a:pt x="4734" y="2407"/>
                    <a:pt x="4709" y="2407"/>
                  </a:cubicBezTo>
                  <a:close/>
                  <a:moveTo>
                    <a:pt x="7355" y="2856"/>
                  </a:moveTo>
                  <a:cubicBezTo>
                    <a:pt x="7338" y="2856"/>
                    <a:pt x="7320" y="2860"/>
                    <a:pt x="7303" y="2870"/>
                  </a:cubicBezTo>
                  <a:cubicBezTo>
                    <a:pt x="7253" y="2899"/>
                    <a:pt x="7236" y="2961"/>
                    <a:pt x="7265" y="3013"/>
                  </a:cubicBezTo>
                  <a:cubicBezTo>
                    <a:pt x="7296" y="3067"/>
                    <a:pt x="7328" y="3129"/>
                    <a:pt x="7353" y="3189"/>
                  </a:cubicBezTo>
                  <a:cubicBezTo>
                    <a:pt x="7371" y="3227"/>
                    <a:pt x="7410" y="3249"/>
                    <a:pt x="7448" y="3249"/>
                  </a:cubicBezTo>
                  <a:cubicBezTo>
                    <a:pt x="7460" y="3249"/>
                    <a:pt x="7475" y="3247"/>
                    <a:pt x="7491" y="3241"/>
                  </a:cubicBezTo>
                  <a:cubicBezTo>
                    <a:pt x="7545" y="3218"/>
                    <a:pt x="7570" y="3156"/>
                    <a:pt x="7545" y="3104"/>
                  </a:cubicBezTo>
                  <a:cubicBezTo>
                    <a:pt x="7516" y="3036"/>
                    <a:pt x="7481" y="2970"/>
                    <a:pt x="7446" y="2909"/>
                  </a:cubicBezTo>
                  <a:cubicBezTo>
                    <a:pt x="7427" y="2875"/>
                    <a:pt x="7392" y="2856"/>
                    <a:pt x="7355" y="2856"/>
                  </a:cubicBezTo>
                  <a:close/>
                  <a:moveTo>
                    <a:pt x="12774" y="2935"/>
                  </a:moveTo>
                  <a:cubicBezTo>
                    <a:pt x="12745" y="2935"/>
                    <a:pt x="12716" y="2947"/>
                    <a:pt x="12695" y="2970"/>
                  </a:cubicBezTo>
                  <a:cubicBezTo>
                    <a:pt x="12652" y="3024"/>
                    <a:pt x="12606" y="3075"/>
                    <a:pt x="12559" y="3125"/>
                  </a:cubicBezTo>
                  <a:cubicBezTo>
                    <a:pt x="12521" y="3169"/>
                    <a:pt x="12523" y="3235"/>
                    <a:pt x="12567" y="3274"/>
                  </a:cubicBezTo>
                  <a:cubicBezTo>
                    <a:pt x="12586" y="3289"/>
                    <a:pt x="12613" y="3299"/>
                    <a:pt x="12637" y="3299"/>
                  </a:cubicBezTo>
                  <a:cubicBezTo>
                    <a:pt x="12666" y="3299"/>
                    <a:pt x="12695" y="3287"/>
                    <a:pt x="12712" y="3266"/>
                  </a:cubicBezTo>
                  <a:cubicBezTo>
                    <a:pt x="12760" y="3216"/>
                    <a:pt x="12807" y="3162"/>
                    <a:pt x="12851" y="3109"/>
                  </a:cubicBezTo>
                  <a:cubicBezTo>
                    <a:pt x="12890" y="3065"/>
                    <a:pt x="12886" y="2999"/>
                    <a:pt x="12841" y="2961"/>
                  </a:cubicBezTo>
                  <a:cubicBezTo>
                    <a:pt x="12822" y="2943"/>
                    <a:pt x="12798" y="2935"/>
                    <a:pt x="12774" y="2935"/>
                  </a:cubicBezTo>
                  <a:close/>
                  <a:moveTo>
                    <a:pt x="4332" y="3137"/>
                  </a:moveTo>
                  <a:cubicBezTo>
                    <a:pt x="4286" y="3137"/>
                    <a:pt x="4246" y="3169"/>
                    <a:pt x="4233" y="3216"/>
                  </a:cubicBezTo>
                  <a:cubicBezTo>
                    <a:pt x="4213" y="3285"/>
                    <a:pt x="4200" y="3357"/>
                    <a:pt x="4190" y="3430"/>
                  </a:cubicBezTo>
                  <a:cubicBezTo>
                    <a:pt x="4181" y="3488"/>
                    <a:pt x="4219" y="3540"/>
                    <a:pt x="4277" y="3548"/>
                  </a:cubicBezTo>
                  <a:lnTo>
                    <a:pt x="4291" y="3548"/>
                  </a:lnTo>
                  <a:cubicBezTo>
                    <a:pt x="4341" y="3548"/>
                    <a:pt x="4387" y="3511"/>
                    <a:pt x="4395" y="3459"/>
                  </a:cubicBezTo>
                  <a:cubicBezTo>
                    <a:pt x="4405" y="3394"/>
                    <a:pt x="4416" y="3328"/>
                    <a:pt x="4434" y="3266"/>
                  </a:cubicBezTo>
                  <a:cubicBezTo>
                    <a:pt x="4449" y="3210"/>
                    <a:pt x="4414" y="3154"/>
                    <a:pt x="4358" y="3140"/>
                  </a:cubicBezTo>
                  <a:cubicBezTo>
                    <a:pt x="4349" y="3138"/>
                    <a:pt x="4340" y="3137"/>
                    <a:pt x="4332" y="3137"/>
                  </a:cubicBezTo>
                  <a:close/>
                  <a:moveTo>
                    <a:pt x="12201" y="3538"/>
                  </a:moveTo>
                  <a:cubicBezTo>
                    <a:pt x="12175" y="3538"/>
                    <a:pt x="12149" y="3547"/>
                    <a:pt x="12128" y="3565"/>
                  </a:cubicBezTo>
                  <a:lnTo>
                    <a:pt x="11978" y="3703"/>
                  </a:lnTo>
                  <a:cubicBezTo>
                    <a:pt x="11935" y="3741"/>
                    <a:pt x="11931" y="3807"/>
                    <a:pt x="11970" y="3850"/>
                  </a:cubicBezTo>
                  <a:cubicBezTo>
                    <a:pt x="11989" y="3873"/>
                    <a:pt x="12018" y="3884"/>
                    <a:pt x="12047" y="3884"/>
                  </a:cubicBezTo>
                  <a:cubicBezTo>
                    <a:pt x="12070" y="3884"/>
                    <a:pt x="12095" y="3875"/>
                    <a:pt x="12117" y="3859"/>
                  </a:cubicBezTo>
                  <a:cubicBezTo>
                    <a:pt x="12167" y="3815"/>
                    <a:pt x="12221" y="3766"/>
                    <a:pt x="12271" y="3718"/>
                  </a:cubicBezTo>
                  <a:cubicBezTo>
                    <a:pt x="12312" y="3680"/>
                    <a:pt x="12316" y="3610"/>
                    <a:pt x="12277" y="3569"/>
                  </a:cubicBezTo>
                  <a:cubicBezTo>
                    <a:pt x="12257" y="3548"/>
                    <a:pt x="12229" y="3538"/>
                    <a:pt x="12201" y="3538"/>
                  </a:cubicBezTo>
                  <a:close/>
                  <a:moveTo>
                    <a:pt x="7619" y="3639"/>
                  </a:moveTo>
                  <a:cubicBezTo>
                    <a:pt x="7614" y="3639"/>
                    <a:pt x="7608" y="3640"/>
                    <a:pt x="7603" y="3641"/>
                  </a:cubicBezTo>
                  <a:cubicBezTo>
                    <a:pt x="7547" y="3651"/>
                    <a:pt x="7506" y="3701"/>
                    <a:pt x="7516" y="3759"/>
                  </a:cubicBezTo>
                  <a:cubicBezTo>
                    <a:pt x="7525" y="3824"/>
                    <a:pt x="7533" y="3888"/>
                    <a:pt x="7537" y="3956"/>
                  </a:cubicBezTo>
                  <a:cubicBezTo>
                    <a:pt x="7543" y="4012"/>
                    <a:pt x="7587" y="4052"/>
                    <a:pt x="7641" y="4052"/>
                  </a:cubicBezTo>
                  <a:lnTo>
                    <a:pt x="7649" y="4052"/>
                  </a:lnTo>
                  <a:cubicBezTo>
                    <a:pt x="7707" y="4049"/>
                    <a:pt x="7750" y="4000"/>
                    <a:pt x="7746" y="3942"/>
                  </a:cubicBezTo>
                  <a:cubicBezTo>
                    <a:pt x="7740" y="3869"/>
                    <a:pt x="7730" y="3797"/>
                    <a:pt x="7721" y="3728"/>
                  </a:cubicBezTo>
                  <a:cubicBezTo>
                    <a:pt x="7712" y="3677"/>
                    <a:pt x="7669" y="3639"/>
                    <a:pt x="7619" y="3639"/>
                  </a:cubicBezTo>
                  <a:close/>
                  <a:moveTo>
                    <a:pt x="4303" y="3962"/>
                  </a:moveTo>
                  <a:cubicBezTo>
                    <a:pt x="4297" y="3962"/>
                    <a:pt x="4291" y="3963"/>
                    <a:pt x="4285" y="3964"/>
                  </a:cubicBezTo>
                  <a:cubicBezTo>
                    <a:pt x="4227" y="3973"/>
                    <a:pt x="4190" y="4029"/>
                    <a:pt x="4200" y="4085"/>
                  </a:cubicBezTo>
                  <a:cubicBezTo>
                    <a:pt x="4213" y="4157"/>
                    <a:pt x="4231" y="4230"/>
                    <a:pt x="4252" y="4300"/>
                  </a:cubicBezTo>
                  <a:cubicBezTo>
                    <a:pt x="4268" y="4342"/>
                    <a:pt x="4308" y="4371"/>
                    <a:pt x="4353" y="4371"/>
                  </a:cubicBezTo>
                  <a:cubicBezTo>
                    <a:pt x="4362" y="4371"/>
                    <a:pt x="4372" y="4371"/>
                    <a:pt x="4383" y="4369"/>
                  </a:cubicBezTo>
                  <a:cubicBezTo>
                    <a:pt x="4436" y="4352"/>
                    <a:pt x="4468" y="4294"/>
                    <a:pt x="4451" y="4240"/>
                  </a:cubicBezTo>
                  <a:cubicBezTo>
                    <a:pt x="4432" y="4176"/>
                    <a:pt x="4416" y="4114"/>
                    <a:pt x="4405" y="4049"/>
                  </a:cubicBezTo>
                  <a:cubicBezTo>
                    <a:pt x="4396" y="3997"/>
                    <a:pt x="4352" y="3962"/>
                    <a:pt x="4303" y="3962"/>
                  </a:cubicBezTo>
                  <a:close/>
                  <a:moveTo>
                    <a:pt x="11564" y="4074"/>
                  </a:moveTo>
                  <a:cubicBezTo>
                    <a:pt x="11542" y="4074"/>
                    <a:pt x="11520" y="4082"/>
                    <a:pt x="11500" y="4097"/>
                  </a:cubicBezTo>
                  <a:cubicBezTo>
                    <a:pt x="11446" y="4137"/>
                    <a:pt x="11392" y="4178"/>
                    <a:pt x="11338" y="4221"/>
                  </a:cubicBezTo>
                  <a:cubicBezTo>
                    <a:pt x="11292" y="4253"/>
                    <a:pt x="11282" y="4319"/>
                    <a:pt x="11315" y="4365"/>
                  </a:cubicBezTo>
                  <a:cubicBezTo>
                    <a:pt x="11338" y="4394"/>
                    <a:pt x="11369" y="4408"/>
                    <a:pt x="11400" y="4408"/>
                  </a:cubicBezTo>
                  <a:cubicBezTo>
                    <a:pt x="11421" y="4408"/>
                    <a:pt x="11442" y="4400"/>
                    <a:pt x="11458" y="4387"/>
                  </a:cubicBezTo>
                  <a:cubicBezTo>
                    <a:pt x="11516" y="4346"/>
                    <a:pt x="11572" y="4304"/>
                    <a:pt x="11628" y="4261"/>
                  </a:cubicBezTo>
                  <a:cubicBezTo>
                    <a:pt x="11672" y="4226"/>
                    <a:pt x="11682" y="4163"/>
                    <a:pt x="11645" y="4116"/>
                  </a:cubicBezTo>
                  <a:cubicBezTo>
                    <a:pt x="11626" y="4089"/>
                    <a:pt x="11595" y="4074"/>
                    <a:pt x="11564" y="4074"/>
                  </a:cubicBezTo>
                  <a:close/>
                  <a:moveTo>
                    <a:pt x="10886" y="4551"/>
                  </a:moveTo>
                  <a:cubicBezTo>
                    <a:pt x="10867" y="4551"/>
                    <a:pt x="10847" y="4557"/>
                    <a:pt x="10830" y="4568"/>
                  </a:cubicBezTo>
                  <a:lnTo>
                    <a:pt x="10656" y="4677"/>
                  </a:lnTo>
                  <a:cubicBezTo>
                    <a:pt x="10606" y="4706"/>
                    <a:pt x="10590" y="4771"/>
                    <a:pt x="10619" y="4820"/>
                  </a:cubicBezTo>
                  <a:cubicBezTo>
                    <a:pt x="10638" y="4852"/>
                    <a:pt x="10673" y="4870"/>
                    <a:pt x="10710" y="4870"/>
                  </a:cubicBezTo>
                  <a:cubicBezTo>
                    <a:pt x="10725" y="4870"/>
                    <a:pt x="10745" y="4864"/>
                    <a:pt x="10762" y="4852"/>
                  </a:cubicBezTo>
                  <a:cubicBezTo>
                    <a:pt x="10822" y="4816"/>
                    <a:pt x="10880" y="4781"/>
                    <a:pt x="10942" y="4742"/>
                  </a:cubicBezTo>
                  <a:cubicBezTo>
                    <a:pt x="10990" y="4713"/>
                    <a:pt x="11004" y="4648"/>
                    <a:pt x="10973" y="4599"/>
                  </a:cubicBezTo>
                  <a:cubicBezTo>
                    <a:pt x="10954" y="4568"/>
                    <a:pt x="10921" y="4551"/>
                    <a:pt x="10886" y="4551"/>
                  </a:cubicBezTo>
                  <a:close/>
                  <a:moveTo>
                    <a:pt x="7613" y="4466"/>
                  </a:moveTo>
                  <a:cubicBezTo>
                    <a:pt x="7563" y="4466"/>
                    <a:pt x="7521" y="4503"/>
                    <a:pt x="7512" y="4555"/>
                  </a:cubicBezTo>
                  <a:cubicBezTo>
                    <a:pt x="7502" y="4621"/>
                    <a:pt x="7487" y="4686"/>
                    <a:pt x="7473" y="4752"/>
                  </a:cubicBezTo>
                  <a:cubicBezTo>
                    <a:pt x="7460" y="4806"/>
                    <a:pt x="7495" y="4864"/>
                    <a:pt x="7551" y="4878"/>
                  </a:cubicBezTo>
                  <a:cubicBezTo>
                    <a:pt x="7556" y="4879"/>
                    <a:pt x="7566" y="4879"/>
                    <a:pt x="7574" y="4879"/>
                  </a:cubicBezTo>
                  <a:cubicBezTo>
                    <a:pt x="7622" y="4879"/>
                    <a:pt x="7663" y="4849"/>
                    <a:pt x="7674" y="4800"/>
                  </a:cubicBezTo>
                  <a:cubicBezTo>
                    <a:pt x="7692" y="4729"/>
                    <a:pt x="7705" y="4657"/>
                    <a:pt x="7717" y="4588"/>
                  </a:cubicBezTo>
                  <a:cubicBezTo>
                    <a:pt x="7726" y="4532"/>
                    <a:pt x="7684" y="4478"/>
                    <a:pt x="7630" y="4468"/>
                  </a:cubicBezTo>
                  <a:cubicBezTo>
                    <a:pt x="7624" y="4467"/>
                    <a:pt x="7618" y="4466"/>
                    <a:pt x="7613" y="4466"/>
                  </a:cubicBezTo>
                  <a:close/>
                  <a:moveTo>
                    <a:pt x="4628" y="4720"/>
                  </a:moveTo>
                  <a:cubicBezTo>
                    <a:pt x="4608" y="4720"/>
                    <a:pt x="4587" y="4726"/>
                    <a:pt x="4569" y="4738"/>
                  </a:cubicBezTo>
                  <a:cubicBezTo>
                    <a:pt x="4523" y="4773"/>
                    <a:pt x="4511" y="4839"/>
                    <a:pt x="4546" y="4883"/>
                  </a:cubicBezTo>
                  <a:cubicBezTo>
                    <a:pt x="4586" y="4941"/>
                    <a:pt x="4629" y="4999"/>
                    <a:pt x="4677" y="5055"/>
                  </a:cubicBezTo>
                  <a:cubicBezTo>
                    <a:pt x="4700" y="5080"/>
                    <a:pt x="4727" y="5092"/>
                    <a:pt x="4758" y="5092"/>
                  </a:cubicBezTo>
                  <a:cubicBezTo>
                    <a:pt x="4782" y="5092"/>
                    <a:pt x="4807" y="5084"/>
                    <a:pt x="4822" y="5067"/>
                  </a:cubicBezTo>
                  <a:cubicBezTo>
                    <a:pt x="4867" y="5028"/>
                    <a:pt x="4870" y="4965"/>
                    <a:pt x="4836" y="4920"/>
                  </a:cubicBezTo>
                  <a:cubicBezTo>
                    <a:pt x="4793" y="4870"/>
                    <a:pt x="4753" y="4816"/>
                    <a:pt x="4714" y="4764"/>
                  </a:cubicBezTo>
                  <a:cubicBezTo>
                    <a:pt x="4694" y="4735"/>
                    <a:pt x="4661" y="4720"/>
                    <a:pt x="4628" y="4720"/>
                  </a:cubicBezTo>
                  <a:close/>
                  <a:moveTo>
                    <a:pt x="10163" y="4964"/>
                  </a:moveTo>
                  <a:cubicBezTo>
                    <a:pt x="10147" y="4964"/>
                    <a:pt x="10130" y="4968"/>
                    <a:pt x="10115" y="4976"/>
                  </a:cubicBezTo>
                  <a:cubicBezTo>
                    <a:pt x="10055" y="5007"/>
                    <a:pt x="9995" y="5038"/>
                    <a:pt x="9931" y="5067"/>
                  </a:cubicBezTo>
                  <a:cubicBezTo>
                    <a:pt x="9881" y="5094"/>
                    <a:pt x="9860" y="5158"/>
                    <a:pt x="9883" y="5208"/>
                  </a:cubicBezTo>
                  <a:cubicBezTo>
                    <a:pt x="9902" y="5245"/>
                    <a:pt x="9939" y="5266"/>
                    <a:pt x="9978" y="5266"/>
                  </a:cubicBezTo>
                  <a:cubicBezTo>
                    <a:pt x="9991" y="5266"/>
                    <a:pt x="10007" y="5260"/>
                    <a:pt x="10020" y="5256"/>
                  </a:cubicBezTo>
                  <a:lnTo>
                    <a:pt x="10210" y="5162"/>
                  </a:lnTo>
                  <a:cubicBezTo>
                    <a:pt x="10262" y="5135"/>
                    <a:pt x="10281" y="5073"/>
                    <a:pt x="10256" y="5022"/>
                  </a:cubicBezTo>
                  <a:cubicBezTo>
                    <a:pt x="10237" y="4985"/>
                    <a:pt x="10200" y="4964"/>
                    <a:pt x="10163" y="4964"/>
                  </a:cubicBezTo>
                  <a:close/>
                  <a:moveTo>
                    <a:pt x="9403" y="5309"/>
                  </a:moveTo>
                  <a:cubicBezTo>
                    <a:pt x="9391" y="5309"/>
                    <a:pt x="9378" y="5311"/>
                    <a:pt x="9365" y="5316"/>
                  </a:cubicBezTo>
                  <a:cubicBezTo>
                    <a:pt x="9303" y="5343"/>
                    <a:pt x="9241" y="5366"/>
                    <a:pt x="9176" y="5392"/>
                  </a:cubicBezTo>
                  <a:cubicBezTo>
                    <a:pt x="9122" y="5413"/>
                    <a:pt x="9096" y="5473"/>
                    <a:pt x="9116" y="5527"/>
                  </a:cubicBezTo>
                  <a:cubicBezTo>
                    <a:pt x="9129" y="5567"/>
                    <a:pt x="9170" y="5594"/>
                    <a:pt x="9212" y="5594"/>
                  </a:cubicBezTo>
                  <a:cubicBezTo>
                    <a:pt x="9224" y="5594"/>
                    <a:pt x="9236" y="5593"/>
                    <a:pt x="9247" y="5587"/>
                  </a:cubicBezTo>
                  <a:cubicBezTo>
                    <a:pt x="9313" y="5564"/>
                    <a:pt x="9379" y="5536"/>
                    <a:pt x="9444" y="5509"/>
                  </a:cubicBezTo>
                  <a:cubicBezTo>
                    <a:pt x="9496" y="5488"/>
                    <a:pt x="9524" y="5428"/>
                    <a:pt x="9502" y="5374"/>
                  </a:cubicBezTo>
                  <a:cubicBezTo>
                    <a:pt x="9484" y="5334"/>
                    <a:pt x="9445" y="5309"/>
                    <a:pt x="9403" y="5309"/>
                  </a:cubicBezTo>
                  <a:close/>
                  <a:moveTo>
                    <a:pt x="5221" y="5302"/>
                  </a:moveTo>
                  <a:cubicBezTo>
                    <a:pt x="5189" y="5302"/>
                    <a:pt x="5157" y="5317"/>
                    <a:pt x="5137" y="5345"/>
                  </a:cubicBezTo>
                  <a:cubicBezTo>
                    <a:pt x="5102" y="5392"/>
                    <a:pt x="5114" y="5457"/>
                    <a:pt x="5160" y="5490"/>
                  </a:cubicBezTo>
                  <a:cubicBezTo>
                    <a:pt x="5218" y="5531"/>
                    <a:pt x="5278" y="5573"/>
                    <a:pt x="5342" y="5608"/>
                  </a:cubicBezTo>
                  <a:cubicBezTo>
                    <a:pt x="5359" y="5618"/>
                    <a:pt x="5379" y="5623"/>
                    <a:pt x="5396" y="5623"/>
                  </a:cubicBezTo>
                  <a:cubicBezTo>
                    <a:pt x="5431" y="5623"/>
                    <a:pt x="5466" y="5604"/>
                    <a:pt x="5487" y="5573"/>
                  </a:cubicBezTo>
                  <a:cubicBezTo>
                    <a:pt x="5516" y="5525"/>
                    <a:pt x="5498" y="5459"/>
                    <a:pt x="5450" y="5430"/>
                  </a:cubicBezTo>
                  <a:cubicBezTo>
                    <a:pt x="5392" y="5395"/>
                    <a:pt x="5334" y="5361"/>
                    <a:pt x="5282" y="5322"/>
                  </a:cubicBezTo>
                  <a:cubicBezTo>
                    <a:pt x="5264" y="5308"/>
                    <a:pt x="5242" y="5302"/>
                    <a:pt x="5221" y="5302"/>
                  </a:cubicBezTo>
                  <a:close/>
                  <a:moveTo>
                    <a:pt x="7371" y="5261"/>
                  </a:moveTo>
                  <a:cubicBezTo>
                    <a:pt x="7331" y="5261"/>
                    <a:pt x="7295" y="5283"/>
                    <a:pt x="7276" y="5322"/>
                  </a:cubicBezTo>
                  <a:cubicBezTo>
                    <a:pt x="7247" y="5382"/>
                    <a:pt x="7218" y="5442"/>
                    <a:pt x="7187" y="5502"/>
                  </a:cubicBezTo>
                  <a:cubicBezTo>
                    <a:pt x="7160" y="5554"/>
                    <a:pt x="7180" y="5616"/>
                    <a:pt x="7232" y="5643"/>
                  </a:cubicBezTo>
                  <a:cubicBezTo>
                    <a:pt x="7245" y="5650"/>
                    <a:pt x="7263" y="5654"/>
                    <a:pt x="7280" y="5654"/>
                  </a:cubicBezTo>
                  <a:cubicBezTo>
                    <a:pt x="7315" y="5654"/>
                    <a:pt x="7352" y="5635"/>
                    <a:pt x="7371" y="5602"/>
                  </a:cubicBezTo>
                  <a:cubicBezTo>
                    <a:pt x="7406" y="5536"/>
                    <a:pt x="7437" y="5473"/>
                    <a:pt x="7466" y="5409"/>
                  </a:cubicBezTo>
                  <a:cubicBezTo>
                    <a:pt x="7489" y="5355"/>
                    <a:pt x="7468" y="5295"/>
                    <a:pt x="7415" y="5270"/>
                  </a:cubicBezTo>
                  <a:cubicBezTo>
                    <a:pt x="7401" y="5264"/>
                    <a:pt x="7386" y="5261"/>
                    <a:pt x="7371" y="5261"/>
                  </a:cubicBezTo>
                  <a:close/>
                  <a:moveTo>
                    <a:pt x="8619" y="5587"/>
                  </a:moveTo>
                  <a:cubicBezTo>
                    <a:pt x="8610" y="5587"/>
                    <a:pt x="8600" y="5588"/>
                    <a:pt x="8590" y="5591"/>
                  </a:cubicBezTo>
                  <a:cubicBezTo>
                    <a:pt x="8526" y="5612"/>
                    <a:pt x="8459" y="5631"/>
                    <a:pt x="8393" y="5647"/>
                  </a:cubicBezTo>
                  <a:cubicBezTo>
                    <a:pt x="8337" y="5662"/>
                    <a:pt x="8306" y="5720"/>
                    <a:pt x="8320" y="5776"/>
                  </a:cubicBezTo>
                  <a:cubicBezTo>
                    <a:pt x="8335" y="5821"/>
                    <a:pt x="8376" y="5853"/>
                    <a:pt x="8422" y="5853"/>
                  </a:cubicBezTo>
                  <a:cubicBezTo>
                    <a:pt x="8430" y="5853"/>
                    <a:pt x="8439" y="5850"/>
                    <a:pt x="8449" y="5850"/>
                  </a:cubicBezTo>
                  <a:lnTo>
                    <a:pt x="8652" y="5792"/>
                  </a:lnTo>
                  <a:cubicBezTo>
                    <a:pt x="8706" y="5774"/>
                    <a:pt x="8739" y="5718"/>
                    <a:pt x="8722" y="5662"/>
                  </a:cubicBezTo>
                  <a:cubicBezTo>
                    <a:pt x="8707" y="5616"/>
                    <a:pt x="8665" y="5587"/>
                    <a:pt x="8619" y="5587"/>
                  </a:cubicBezTo>
                  <a:close/>
                  <a:moveTo>
                    <a:pt x="5962" y="5673"/>
                  </a:moveTo>
                  <a:cubicBezTo>
                    <a:pt x="5918" y="5673"/>
                    <a:pt x="5879" y="5701"/>
                    <a:pt x="5864" y="5743"/>
                  </a:cubicBezTo>
                  <a:cubicBezTo>
                    <a:pt x="5844" y="5799"/>
                    <a:pt x="5873" y="5857"/>
                    <a:pt x="5929" y="5877"/>
                  </a:cubicBezTo>
                  <a:cubicBezTo>
                    <a:pt x="5997" y="5902"/>
                    <a:pt x="6065" y="5921"/>
                    <a:pt x="6134" y="5940"/>
                  </a:cubicBezTo>
                  <a:cubicBezTo>
                    <a:pt x="6144" y="5942"/>
                    <a:pt x="6152" y="5942"/>
                    <a:pt x="6161" y="5942"/>
                  </a:cubicBezTo>
                  <a:cubicBezTo>
                    <a:pt x="6208" y="5942"/>
                    <a:pt x="6248" y="5911"/>
                    <a:pt x="6266" y="5865"/>
                  </a:cubicBezTo>
                  <a:cubicBezTo>
                    <a:pt x="6279" y="5809"/>
                    <a:pt x="6244" y="5751"/>
                    <a:pt x="6190" y="5737"/>
                  </a:cubicBezTo>
                  <a:cubicBezTo>
                    <a:pt x="6125" y="5720"/>
                    <a:pt x="6059" y="5701"/>
                    <a:pt x="5997" y="5679"/>
                  </a:cubicBezTo>
                  <a:cubicBezTo>
                    <a:pt x="5985" y="5675"/>
                    <a:pt x="5973" y="5673"/>
                    <a:pt x="5962" y="5673"/>
                  </a:cubicBezTo>
                  <a:close/>
                  <a:moveTo>
                    <a:pt x="7811" y="5778"/>
                  </a:moveTo>
                  <a:cubicBezTo>
                    <a:pt x="7806" y="5778"/>
                    <a:pt x="7800" y="5779"/>
                    <a:pt x="7794" y="5780"/>
                  </a:cubicBezTo>
                  <a:cubicBezTo>
                    <a:pt x="7726" y="5790"/>
                    <a:pt x="7659" y="5801"/>
                    <a:pt x="7591" y="5809"/>
                  </a:cubicBezTo>
                  <a:cubicBezTo>
                    <a:pt x="7535" y="5817"/>
                    <a:pt x="7495" y="5867"/>
                    <a:pt x="7502" y="5925"/>
                  </a:cubicBezTo>
                  <a:cubicBezTo>
                    <a:pt x="7508" y="5979"/>
                    <a:pt x="7554" y="6018"/>
                    <a:pt x="7605" y="6018"/>
                  </a:cubicBezTo>
                  <a:cubicBezTo>
                    <a:pt x="7610" y="6018"/>
                    <a:pt x="7614" y="6018"/>
                    <a:pt x="7618" y="6014"/>
                  </a:cubicBezTo>
                  <a:cubicBezTo>
                    <a:pt x="7688" y="6004"/>
                    <a:pt x="7757" y="5994"/>
                    <a:pt x="7827" y="5983"/>
                  </a:cubicBezTo>
                  <a:cubicBezTo>
                    <a:pt x="7883" y="5975"/>
                    <a:pt x="7922" y="5921"/>
                    <a:pt x="7912" y="5865"/>
                  </a:cubicBezTo>
                  <a:cubicBezTo>
                    <a:pt x="7905" y="5815"/>
                    <a:pt x="7861" y="5778"/>
                    <a:pt x="7811" y="5778"/>
                  </a:cubicBezTo>
                  <a:close/>
                  <a:moveTo>
                    <a:pt x="6774" y="5834"/>
                  </a:moveTo>
                  <a:cubicBezTo>
                    <a:pt x="6720" y="5834"/>
                    <a:pt x="6675" y="5875"/>
                    <a:pt x="6669" y="5931"/>
                  </a:cubicBezTo>
                  <a:cubicBezTo>
                    <a:pt x="6666" y="5989"/>
                    <a:pt x="6708" y="6037"/>
                    <a:pt x="6766" y="6041"/>
                  </a:cubicBezTo>
                  <a:cubicBezTo>
                    <a:pt x="6791" y="6043"/>
                    <a:pt x="6818" y="6043"/>
                    <a:pt x="6841" y="6047"/>
                  </a:cubicBezTo>
                  <a:cubicBezTo>
                    <a:pt x="6809" y="6089"/>
                    <a:pt x="6774" y="6136"/>
                    <a:pt x="6737" y="6178"/>
                  </a:cubicBezTo>
                  <a:cubicBezTo>
                    <a:pt x="6702" y="6224"/>
                    <a:pt x="6708" y="6290"/>
                    <a:pt x="6754" y="6327"/>
                  </a:cubicBezTo>
                  <a:cubicBezTo>
                    <a:pt x="6774" y="6340"/>
                    <a:pt x="6799" y="6348"/>
                    <a:pt x="6820" y="6348"/>
                  </a:cubicBezTo>
                  <a:cubicBezTo>
                    <a:pt x="6851" y="6348"/>
                    <a:pt x="6880" y="6336"/>
                    <a:pt x="6901" y="6309"/>
                  </a:cubicBezTo>
                  <a:cubicBezTo>
                    <a:pt x="6946" y="6253"/>
                    <a:pt x="6988" y="6197"/>
                    <a:pt x="7031" y="6139"/>
                  </a:cubicBezTo>
                  <a:cubicBezTo>
                    <a:pt x="7054" y="6108"/>
                    <a:pt x="7056" y="6068"/>
                    <a:pt x="7040" y="6033"/>
                  </a:cubicBezTo>
                  <a:cubicBezTo>
                    <a:pt x="7066" y="6018"/>
                    <a:pt x="7085" y="5985"/>
                    <a:pt x="7085" y="5950"/>
                  </a:cubicBezTo>
                  <a:cubicBezTo>
                    <a:pt x="7089" y="5892"/>
                    <a:pt x="7042" y="5844"/>
                    <a:pt x="6984" y="5844"/>
                  </a:cubicBezTo>
                  <a:cubicBezTo>
                    <a:pt x="6915" y="5840"/>
                    <a:pt x="6847" y="5838"/>
                    <a:pt x="6782" y="5834"/>
                  </a:cubicBezTo>
                  <a:cubicBezTo>
                    <a:pt x="6779" y="5834"/>
                    <a:pt x="6777" y="5834"/>
                    <a:pt x="6774" y="5834"/>
                  </a:cubicBezTo>
                  <a:close/>
                  <a:moveTo>
                    <a:pt x="6407" y="6607"/>
                  </a:moveTo>
                  <a:cubicBezTo>
                    <a:pt x="6380" y="6607"/>
                    <a:pt x="6354" y="6618"/>
                    <a:pt x="6333" y="6638"/>
                  </a:cubicBezTo>
                  <a:cubicBezTo>
                    <a:pt x="6314" y="6655"/>
                    <a:pt x="6295" y="6675"/>
                    <a:pt x="6275" y="6694"/>
                  </a:cubicBezTo>
                  <a:cubicBezTo>
                    <a:pt x="6246" y="6723"/>
                    <a:pt x="6213" y="6752"/>
                    <a:pt x="6184" y="6781"/>
                  </a:cubicBezTo>
                  <a:cubicBezTo>
                    <a:pt x="6142" y="6820"/>
                    <a:pt x="6142" y="6887"/>
                    <a:pt x="6181" y="6928"/>
                  </a:cubicBezTo>
                  <a:cubicBezTo>
                    <a:pt x="6200" y="6947"/>
                    <a:pt x="6229" y="6959"/>
                    <a:pt x="6256" y="6959"/>
                  </a:cubicBezTo>
                  <a:cubicBezTo>
                    <a:pt x="6281" y="6959"/>
                    <a:pt x="6306" y="6949"/>
                    <a:pt x="6329" y="6932"/>
                  </a:cubicBezTo>
                  <a:cubicBezTo>
                    <a:pt x="6362" y="6903"/>
                    <a:pt x="6391" y="6872"/>
                    <a:pt x="6422" y="6843"/>
                  </a:cubicBezTo>
                  <a:lnTo>
                    <a:pt x="6480" y="6785"/>
                  </a:lnTo>
                  <a:cubicBezTo>
                    <a:pt x="6521" y="6744"/>
                    <a:pt x="6521" y="6678"/>
                    <a:pt x="6480" y="6638"/>
                  </a:cubicBezTo>
                  <a:cubicBezTo>
                    <a:pt x="6460" y="6618"/>
                    <a:pt x="6433" y="6607"/>
                    <a:pt x="6407" y="6607"/>
                  </a:cubicBezTo>
                  <a:close/>
                  <a:moveTo>
                    <a:pt x="5780" y="7162"/>
                  </a:moveTo>
                  <a:cubicBezTo>
                    <a:pt x="5758" y="7162"/>
                    <a:pt x="5736" y="7168"/>
                    <a:pt x="5717" y="7183"/>
                  </a:cubicBezTo>
                  <a:cubicBezTo>
                    <a:pt x="5663" y="7225"/>
                    <a:pt x="5611" y="7266"/>
                    <a:pt x="5554" y="7307"/>
                  </a:cubicBezTo>
                  <a:cubicBezTo>
                    <a:pt x="5508" y="7341"/>
                    <a:pt x="5498" y="7405"/>
                    <a:pt x="5533" y="7451"/>
                  </a:cubicBezTo>
                  <a:cubicBezTo>
                    <a:pt x="5554" y="7478"/>
                    <a:pt x="5585" y="7492"/>
                    <a:pt x="5618" y="7492"/>
                  </a:cubicBezTo>
                  <a:cubicBezTo>
                    <a:pt x="5640" y="7492"/>
                    <a:pt x="5661" y="7486"/>
                    <a:pt x="5676" y="7473"/>
                  </a:cubicBezTo>
                  <a:cubicBezTo>
                    <a:pt x="5734" y="7432"/>
                    <a:pt x="5788" y="7390"/>
                    <a:pt x="5844" y="7345"/>
                  </a:cubicBezTo>
                  <a:cubicBezTo>
                    <a:pt x="5889" y="7312"/>
                    <a:pt x="5898" y="7247"/>
                    <a:pt x="5862" y="7200"/>
                  </a:cubicBezTo>
                  <a:cubicBezTo>
                    <a:pt x="5841" y="7175"/>
                    <a:pt x="5811" y="7162"/>
                    <a:pt x="5780" y="7162"/>
                  </a:cubicBezTo>
                  <a:close/>
                  <a:moveTo>
                    <a:pt x="5100" y="7632"/>
                  </a:moveTo>
                  <a:cubicBezTo>
                    <a:pt x="5081" y="7632"/>
                    <a:pt x="5063" y="7637"/>
                    <a:pt x="5046" y="7647"/>
                  </a:cubicBezTo>
                  <a:cubicBezTo>
                    <a:pt x="4988" y="7681"/>
                    <a:pt x="4930" y="7718"/>
                    <a:pt x="4870" y="7751"/>
                  </a:cubicBezTo>
                  <a:cubicBezTo>
                    <a:pt x="4820" y="7780"/>
                    <a:pt x="4803" y="7844"/>
                    <a:pt x="4832" y="7894"/>
                  </a:cubicBezTo>
                  <a:cubicBezTo>
                    <a:pt x="4851" y="7927"/>
                    <a:pt x="4886" y="7946"/>
                    <a:pt x="4921" y="7946"/>
                  </a:cubicBezTo>
                  <a:cubicBezTo>
                    <a:pt x="4938" y="7946"/>
                    <a:pt x="4955" y="7942"/>
                    <a:pt x="4975" y="7933"/>
                  </a:cubicBezTo>
                  <a:lnTo>
                    <a:pt x="5156" y="7824"/>
                  </a:lnTo>
                  <a:cubicBezTo>
                    <a:pt x="5205" y="7795"/>
                    <a:pt x="5218" y="7730"/>
                    <a:pt x="5189" y="7681"/>
                  </a:cubicBezTo>
                  <a:cubicBezTo>
                    <a:pt x="5170" y="7650"/>
                    <a:pt x="5135" y="7632"/>
                    <a:pt x="5100" y="7632"/>
                  </a:cubicBezTo>
                  <a:close/>
                  <a:moveTo>
                    <a:pt x="4366" y="8026"/>
                  </a:moveTo>
                  <a:cubicBezTo>
                    <a:pt x="4351" y="8026"/>
                    <a:pt x="4335" y="8030"/>
                    <a:pt x="4320" y="8037"/>
                  </a:cubicBezTo>
                  <a:cubicBezTo>
                    <a:pt x="4260" y="8066"/>
                    <a:pt x="4198" y="8095"/>
                    <a:pt x="4134" y="8120"/>
                  </a:cubicBezTo>
                  <a:cubicBezTo>
                    <a:pt x="4082" y="8145"/>
                    <a:pt x="4057" y="8205"/>
                    <a:pt x="4082" y="8259"/>
                  </a:cubicBezTo>
                  <a:cubicBezTo>
                    <a:pt x="4099" y="8298"/>
                    <a:pt x="4136" y="8321"/>
                    <a:pt x="4179" y="8321"/>
                  </a:cubicBezTo>
                  <a:cubicBezTo>
                    <a:pt x="4192" y="8321"/>
                    <a:pt x="4208" y="8317"/>
                    <a:pt x="4213" y="8311"/>
                  </a:cubicBezTo>
                  <a:cubicBezTo>
                    <a:pt x="4279" y="8282"/>
                    <a:pt x="4345" y="8253"/>
                    <a:pt x="4407" y="8224"/>
                  </a:cubicBezTo>
                  <a:cubicBezTo>
                    <a:pt x="4461" y="8201"/>
                    <a:pt x="4482" y="8139"/>
                    <a:pt x="4459" y="8087"/>
                  </a:cubicBezTo>
                  <a:cubicBezTo>
                    <a:pt x="4441" y="8048"/>
                    <a:pt x="4405" y="8026"/>
                    <a:pt x="4366" y="8026"/>
                  </a:cubicBezTo>
                  <a:close/>
                  <a:moveTo>
                    <a:pt x="3599" y="8336"/>
                  </a:moveTo>
                  <a:cubicBezTo>
                    <a:pt x="3588" y="8336"/>
                    <a:pt x="3576" y="8338"/>
                    <a:pt x="3564" y="8342"/>
                  </a:cubicBezTo>
                  <a:cubicBezTo>
                    <a:pt x="3498" y="8367"/>
                    <a:pt x="3433" y="8387"/>
                    <a:pt x="3369" y="8408"/>
                  </a:cubicBezTo>
                  <a:cubicBezTo>
                    <a:pt x="3313" y="8425"/>
                    <a:pt x="3284" y="8483"/>
                    <a:pt x="3301" y="8539"/>
                  </a:cubicBezTo>
                  <a:cubicBezTo>
                    <a:pt x="3315" y="8582"/>
                    <a:pt x="3357" y="8611"/>
                    <a:pt x="3400" y="8611"/>
                  </a:cubicBezTo>
                  <a:cubicBezTo>
                    <a:pt x="3410" y="8611"/>
                    <a:pt x="3419" y="8611"/>
                    <a:pt x="3431" y="8607"/>
                  </a:cubicBezTo>
                  <a:cubicBezTo>
                    <a:pt x="3498" y="8588"/>
                    <a:pt x="3566" y="8563"/>
                    <a:pt x="3632" y="8541"/>
                  </a:cubicBezTo>
                  <a:cubicBezTo>
                    <a:pt x="3688" y="8522"/>
                    <a:pt x="3717" y="8462"/>
                    <a:pt x="3697" y="8408"/>
                  </a:cubicBezTo>
                  <a:cubicBezTo>
                    <a:pt x="3682" y="8364"/>
                    <a:pt x="3643" y="8336"/>
                    <a:pt x="3599" y="8336"/>
                  </a:cubicBezTo>
                  <a:close/>
                  <a:moveTo>
                    <a:pt x="2796" y="8568"/>
                  </a:moveTo>
                  <a:cubicBezTo>
                    <a:pt x="2789" y="8568"/>
                    <a:pt x="2781" y="8569"/>
                    <a:pt x="2774" y="8570"/>
                  </a:cubicBezTo>
                  <a:cubicBezTo>
                    <a:pt x="2706" y="8584"/>
                    <a:pt x="2640" y="8599"/>
                    <a:pt x="2573" y="8613"/>
                  </a:cubicBezTo>
                  <a:cubicBezTo>
                    <a:pt x="2515" y="8626"/>
                    <a:pt x="2480" y="8680"/>
                    <a:pt x="2492" y="8736"/>
                  </a:cubicBezTo>
                  <a:cubicBezTo>
                    <a:pt x="2501" y="8785"/>
                    <a:pt x="2546" y="8820"/>
                    <a:pt x="2594" y="8820"/>
                  </a:cubicBezTo>
                  <a:lnTo>
                    <a:pt x="2617" y="8818"/>
                  </a:lnTo>
                  <a:cubicBezTo>
                    <a:pt x="2685" y="8804"/>
                    <a:pt x="2755" y="8789"/>
                    <a:pt x="2822" y="8773"/>
                  </a:cubicBezTo>
                  <a:cubicBezTo>
                    <a:pt x="2878" y="8758"/>
                    <a:pt x="2911" y="8704"/>
                    <a:pt x="2899" y="8648"/>
                  </a:cubicBezTo>
                  <a:cubicBezTo>
                    <a:pt x="2888" y="8599"/>
                    <a:pt x="2844" y="8568"/>
                    <a:pt x="2796" y="8568"/>
                  </a:cubicBezTo>
                  <a:close/>
                  <a:moveTo>
                    <a:pt x="1979" y="8712"/>
                  </a:moveTo>
                  <a:cubicBezTo>
                    <a:pt x="1975" y="8712"/>
                    <a:pt x="1971" y="8713"/>
                    <a:pt x="1966" y="8713"/>
                  </a:cubicBezTo>
                  <a:cubicBezTo>
                    <a:pt x="1895" y="8723"/>
                    <a:pt x="1827" y="8729"/>
                    <a:pt x="1759" y="8736"/>
                  </a:cubicBezTo>
                  <a:cubicBezTo>
                    <a:pt x="1705" y="8742"/>
                    <a:pt x="1663" y="8792"/>
                    <a:pt x="1669" y="8850"/>
                  </a:cubicBezTo>
                  <a:cubicBezTo>
                    <a:pt x="1672" y="8903"/>
                    <a:pt x="1719" y="8945"/>
                    <a:pt x="1773" y="8945"/>
                  </a:cubicBezTo>
                  <a:cubicBezTo>
                    <a:pt x="1775" y="8945"/>
                    <a:pt x="1779" y="8945"/>
                    <a:pt x="1781" y="8941"/>
                  </a:cubicBezTo>
                  <a:cubicBezTo>
                    <a:pt x="1852" y="8935"/>
                    <a:pt x="1922" y="8928"/>
                    <a:pt x="1991" y="8918"/>
                  </a:cubicBezTo>
                  <a:cubicBezTo>
                    <a:pt x="2047" y="8910"/>
                    <a:pt x="2088" y="8860"/>
                    <a:pt x="2080" y="8802"/>
                  </a:cubicBezTo>
                  <a:cubicBezTo>
                    <a:pt x="2075" y="8751"/>
                    <a:pt x="2029" y="8712"/>
                    <a:pt x="1979" y="8712"/>
                  </a:cubicBezTo>
                  <a:close/>
                  <a:moveTo>
                    <a:pt x="112" y="8738"/>
                  </a:moveTo>
                  <a:cubicBezTo>
                    <a:pt x="58" y="8738"/>
                    <a:pt x="14" y="8777"/>
                    <a:pt x="9" y="8831"/>
                  </a:cubicBezTo>
                  <a:cubicBezTo>
                    <a:pt x="1" y="8887"/>
                    <a:pt x="43" y="8939"/>
                    <a:pt x="101" y="8945"/>
                  </a:cubicBezTo>
                  <a:cubicBezTo>
                    <a:pt x="171" y="8951"/>
                    <a:pt x="241" y="8959"/>
                    <a:pt x="310" y="8964"/>
                  </a:cubicBezTo>
                  <a:lnTo>
                    <a:pt x="318" y="8964"/>
                  </a:lnTo>
                  <a:cubicBezTo>
                    <a:pt x="372" y="8964"/>
                    <a:pt x="416" y="8922"/>
                    <a:pt x="424" y="8870"/>
                  </a:cubicBezTo>
                  <a:cubicBezTo>
                    <a:pt x="426" y="8814"/>
                    <a:pt x="385" y="8763"/>
                    <a:pt x="327" y="8758"/>
                  </a:cubicBezTo>
                  <a:cubicBezTo>
                    <a:pt x="258" y="8752"/>
                    <a:pt x="190" y="8746"/>
                    <a:pt x="123" y="8738"/>
                  </a:cubicBezTo>
                  <a:cubicBezTo>
                    <a:pt x="119" y="8738"/>
                    <a:pt x="115" y="8738"/>
                    <a:pt x="112" y="8738"/>
                  </a:cubicBezTo>
                  <a:close/>
                  <a:moveTo>
                    <a:pt x="1152" y="8777"/>
                  </a:moveTo>
                  <a:cubicBezTo>
                    <a:pt x="1151" y="8777"/>
                    <a:pt x="1150" y="8777"/>
                    <a:pt x="1149" y="8777"/>
                  </a:cubicBezTo>
                  <a:cubicBezTo>
                    <a:pt x="1081" y="8779"/>
                    <a:pt x="1013" y="8779"/>
                    <a:pt x="944" y="8779"/>
                  </a:cubicBezTo>
                  <a:cubicBezTo>
                    <a:pt x="886" y="8779"/>
                    <a:pt x="840" y="8825"/>
                    <a:pt x="840" y="8883"/>
                  </a:cubicBezTo>
                  <a:cubicBezTo>
                    <a:pt x="840" y="8941"/>
                    <a:pt x="886" y="8988"/>
                    <a:pt x="944" y="8988"/>
                  </a:cubicBezTo>
                  <a:cubicBezTo>
                    <a:pt x="1012" y="8988"/>
                    <a:pt x="1081" y="8986"/>
                    <a:pt x="1153" y="8986"/>
                  </a:cubicBezTo>
                  <a:cubicBezTo>
                    <a:pt x="1212" y="8986"/>
                    <a:pt x="1255" y="8937"/>
                    <a:pt x="1255" y="8879"/>
                  </a:cubicBezTo>
                  <a:cubicBezTo>
                    <a:pt x="1255" y="8823"/>
                    <a:pt x="1209" y="8777"/>
                    <a:pt x="1152" y="87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 flipH="1">
              <a:off x="-680072" y="495504"/>
              <a:ext cx="1780851" cy="1194158"/>
            </a:xfrm>
            <a:custGeom>
              <a:avLst/>
              <a:gdLst/>
              <a:ahLst/>
              <a:cxnLst/>
              <a:rect l="l" t="t" r="r" b="b"/>
              <a:pathLst>
                <a:path w="24948" h="16729" extrusionOk="0">
                  <a:moveTo>
                    <a:pt x="107" y="0"/>
                  </a:moveTo>
                  <a:cubicBezTo>
                    <a:pt x="51" y="0"/>
                    <a:pt x="3" y="43"/>
                    <a:pt x="3" y="101"/>
                  </a:cubicBezTo>
                  <a:cubicBezTo>
                    <a:pt x="1" y="170"/>
                    <a:pt x="1" y="240"/>
                    <a:pt x="1" y="311"/>
                  </a:cubicBezTo>
                  <a:cubicBezTo>
                    <a:pt x="1" y="369"/>
                    <a:pt x="47" y="416"/>
                    <a:pt x="105" y="416"/>
                  </a:cubicBezTo>
                  <a:cubicBezTo>
                    <a:pt x="161" y="416"/>
                    <a:pt x="210" y="369"/>
                    <a:pt x="210" y="311"/>
                  </a:cubicBezTo>
                  <a:cubicBezTo>
                    <a:pt x="210" y="244"/>
                    <a:pt x="212" y="174"/>
                    <a:pt x="212" y="107"/>
                  </a:cubicBezTo>
                  <a:cubicBezTo>
                    <a:pt x="214" y="49"/>
                    <a:pt x="169" y="0"/>
                    <a:pt x="111" y="0"/>
                  </a:cubicBezTo>
                  <a:close/>
                  <a:moveTo>
                    <a:pt x="24162" y="662"/>
                  </a:moveTo>
                  <a:cubicBezTo>
                    <a:pt x="24156" y="662"/>
                    <a:pt x="24150" y="662"/>
                    <a:pt x="24144" y="663"/>
                  </a:cubicBezTo>
                  <a:cubicBezTo>
                    <a:pt x="24088" y="673"/>
                    <a:pt x="24049" y="729"/>
                    <a:pt x="24059" y="785"/>
                  </a:cubicBezTo>
                  <a:lnTo>
                    <a:pt x="24093" y="990"/>
                  </a:lnTo>
                  <a:cubicBezTo>
                    <a:pt x="24101" y="1040"/>
                    <a:pt x="24144" y="1077"/>
                    <a:pt x="24194" y="1077"/>
                  </a:cubicBezTo>
                  <a:cubicBezTo>
                    <a:pt x="24202" y="1077"/>
                    <a:pt x="24208" y="1077"/>
                    <a:pt x="24213" y="1075"/>
                  </a:cubicBezTo>
                  <a:cubicBezTo>
                    <a:pt x="24269" y="1065"/>
                    <a:pt x="24308" y="1009"/>
                    <a:pt x="24298" y="953"/>
                  </a:cubicBezTo>
                  <a:lnTo>
                    <a:pt x="24265" y="748"/>
                  </a:lnTo>
                  <a:cubicBezTo>
                    <a:pt x="24257" y="698"/>
                    <a:pt x="24212" y="662"/>
                    <a:pt x="24162" y="662"/>
                  </a:cubicBezTo>
                  <a:close/>
                  <a:moveTo>
                    <a:pt x="120" y="831"/>
                  </a:moveTo>
                  <a:cubicBezTo>
                    <a:pt x="118" y="831"/>
                    <a:pt x="115" y="831"/>
                    <a:pt x="113" y="831"/>
                  </a:cubicBezTo>
                  <a:cubicBezTo>
                    <a:pt x="55" y="833"/>
                    <a:pt x="11" y="881"/>
                    <a:pt x="14" y="939"/>
                  </a:cubicBezTo>
                  <a:cubicBezTo>
                    <a:pt x="18" y="1009"/>
                    <a:pt x="20" y="1079"/>
                    <a:pt x="26" y="1150"/>
                  </a:cubicBezTo>
                  <a:cubicBezTo>
                    <a:pt x="28" y="1202"/>
                    <a:pt x="74" y="1247"/>
                    <a:pt x="130" y="1247"/>
                  </a:cubicBezTo>
                  <a:lnTo>
                    <a:pt x="136" y="1247"/>
                  </a:lnTo>
                  <a:cubicBezTo>
                    <a:pt x="192" y="1241"/>
                    <a:pt x="235" y="1193"/>
                    <a:pt x="233" y="1135"/>
                  </a:cubicBezTo>
                  <a:cubicBezTo>
                    <a:pt x="229" y="1067"/>
                    <a:pt x="223" y="997"/>
                    <a:pt x="221" y="930"/>
                  </a:cubicBezTo>
                  <a:cubicBezTo>
                    <a:pt x="219" y="874"/>
                    <a:pt x="175" y="831"/>
                    <a:pt x="120" y="831"/>
                  </a:cubicBezTo>
                  <a:close/>
                  <a:moveTo>
                    <a:pt x="24298" y="1487"/>
                  </a:moveTo>
                  <a:cubicBezTo>
                    <a:pt x="24293" y="1487"/>
                    <a:pt x="24287" y="1487"/>
                    <a:pt x="24281" y="1488"/>
                  </a:cubicBezTo>
                  <a:cubicBezTo>
                    <a:pt x="24227" y="1494"/>
                    <a:pt x="24188" y="1550"/>
                    <a:pt x="24198" y="1606"/>
                  </a:cubicBezTo>
                  <a:lnTo>
                    <a:pt x="24231" y="1811"/>
                  </a:lnTo>
                  <a:cubicBezTo>
                    <a:pt x="24238" y="1861"/>
                    <a:pt x="24281" y="1898"/>
                    <a:pt x="24333" y="1898"/>
                  </a:cubicBezTo>
                  <a:cubicBezTo>
                    <a:pt x="24339" y="1898"/>
                    <a:pt x="24345" y="1896"/>
                    <a:pt x="24349" y="1896"/>
                  </a:cubicBezTo>
                  <a:cubicBezTo>
                    <a:pt x="24405" y="1888"/>
                    <a:pt x="24443" y="1832"/>
                    <a:pt x="24434" y="1778"/>
                  </a:cubicBezTo>
                  <a:lnTo>
                    <a:pt x="24401" y="1571"/>
                  </a:lnTo>
                  <a:cubicBezTo>
                    <a:pt x="24394" y="1523"/>
                    <a:pt x="24348" y="1487"/>
                    <a:pt x="24298" y="1487"/>
                  </a:cubicBezTo>
                  <a:close/>
                  <a:moveTo>
                    <a:pt x="180" y="1658"/>
                  </a:moveTo>
                  <a:cubicBezTo>
                    <a:pt x="176" y="1658"/>
                    <a:pt x="173" y="1658"/>
                    <a:pt x="169" y="1658"/>
                  </a:cubicBezTo>
                  <a:cubicBezTo>
                    <a:pt x="113" y="1664"/>
                    <a:pt x="69" y="1714"/>
                    <a:pt x="76" y="1772"/>
                  </a:cubicBezTo>
                  <a:cubicBezTo>
                    <a:pt x="84" y="1842"/>
                    <a:pt x="94" y="1909"/>
                    <a:pt x="100" y="1981"/>
                  </a:cubicBezTo>
                  <a:cubicBezTo>
                    <a:pt x="107" y="2033"/>
                    <a:pt x="154" y="2072"/>
                    <a:pt x="204" y="2072"/>
                  </a:cubicBezTo>
                  <a:lnTo>
                    <a:pt x="214" y="2072"/>
                  </a:lnTo>
                  <a:cubicBezTo>
                    <a:pt x="271" y="2064"/>
                    <a:pt x="314" y="2014"/>
                    <a:pt x="306" y="1956"/>
                  </a:cubicBezTo>
                  <a:cubicBezTo>
                    <a:pt x="297" y="1888"/>
                    <a:pt x="289" y="1819"/>
                    <a:pt x="281" y="1751"/>
                  </a:cubicBezTo>
                  <a:cubicBezTo>
                    <a:pt x="278" y="1698"/>
                    <a:pt x="233" y="1658"/>
                    <a:pt x="180" y="1658"/>
                  </a:cubicBezTo>
                  <a:close/>
                  <a:moveTo>
                    <a:pt x="24433" y="2304"/>
                  </a:moveTo>
                  <a:cubicBezTo>
                    <a:pt x="24428" y="2304"/>
                    <a:pt x="24422" y="2305"/>
                    <a:pt x="24416" y="2306"/>
                  </a:cubicBezTo>
                  <a:cubicBezTo>
                    <a:pt x="24358" y="2315"/>
                    <a:pt x="24320" y="2369"/>
                    <a:pt x="24329" y="2425"/>
                  </a:cubicBezTo>
                  <a:lnTo>
                    <a:pt x="24362" y="2630"/>
                  </a:lnTo>
                  <a:cubicBezTo>
                    <a:pt x="24368" y="2680"/>
                    <a:pt x="24412" y="2717"/>
                    <a:pt x="24463" y="2717"/>
                  </a:cubicBezTo>
                  <a:lnTo>
                    <a:pt x="24480" y="2717"/>
                  </a:lnTo>
                  <a:cubicBezTo>
                    <a:pt x="24538" y="2707"/>
                    <a:pt x="24577" y="2653"/>
                    <a:pt x="24567" y="2599"/>
                  </a:cubicBezTo>
                  <a:lnTo>
                    <a:pt x="24536" y="2393"/>
                  </a:lnTo>
                  <a:cubicBezTo>
                    <a:pt x="24527" y="2341"/>
                    <a:pt x="24483" y="2304"/>
                    <a:pt x="24433" y="2304"/>
                  </a:cubicBezTo>
                  <a:close/>
                  <a:moveTo>
                    <a:pt x="295" y="2484"/>
                  </a:moveTo>
                  <a:cubicBezTo>
                    <a:pt x="289" y="2484"/>
                    <a:pt x="283" y="2484"/>
                    <a:pt x="277" y="2485"/>
                  </a:cubicBezTo>
                  <a:cubicBezTo>
                    <a:pt x="221" y="2493"/>
                    <a:pt x="183" y="2547"/>
                    <a:pt x="192" y="2603"/>
                  </a:cubicBezTo>
                  <a:cubicBezTo>
                    <a:pt x="204" y="2671"/>
                    <a:pt x="217" y="2740"/>
                    <a:pt x="229" y="2808"/>
                  </a:cubicBezTo>
                  <a:cubicBezTo>
                    <a:pt x="239" y="2856"/>
                    <a:pt x="281" y="2893"/>
                    <a:pt x="329" y="2893"/>
                  </a:cubicBezTo>
                  <a:lnTo>
                    <a:pt x="349" y="2893"/>
                  </a:lnTo>
                  <a:cubicBezTo>
                    <a:pt x="407" y="2883"/>
                    <a:pt x="443" y="2827"/>
                    <a:pt x="434" y="2773"/>
                  </a:cubicBezTo>
                  <a:lnTo>
                    <a:pt x="397" y="2570"/>
                  </a:lnTo>
                  <a:cubicBezTo>
                    <a:pt x="388" y="2520"/>
                    <a:pt x="344" y="2484"/>
                    <a:pt x="295" y="2484"/>
                  </a:cubicBezTo>
                  <a:close/>
                  <a:moveTo>
                    <a:pt x="24551" y="3126"/>
                  </a:moveTo>
                  <a:cubicBezTo>
                    <a:pt x="24547" y="3126"/>
                    <a:pt x="24544" y="3126"/>
                    <a:pt x="24540" y="3127"/>
                  </a:cubicBezTo>
                  <a:cubicBezTo>
                    <a:pt x="24482" y="3136"/>
                    <a:pt x="24443" y="3189"/>
                    <a:pt x="24451" y="3247"/>
                  </a:cubicBezTo>
                  <a:cubicBezTo>
                    <a:pt x="24461" y="3314"/>
                    <a:pt x="24470" y="3384"/>
                    <a:pt x="24480" y="3451"/>
                  </a:cubicBezTo>
                  <a:cubicBezTo>
                    <a:pt x="24488" y="3502"/>
                    <a:pt x="24532" y="3540"/>
                    <a:pt x="24584" y="3540"/>
                  </a:cubicBezTo>
                  <a:cubicBezTo>
                    <a:pt x="24588" y="3540"/>
                    <a:pt x="24594" y="3540"/>
                    <a:pt x="24598" y="3538"/>
                  </a:cubicBezTo>
                  <a:cubicBezTo>
                    <a:pt x="24656" y="3531"/>
                    <a:pt x="24694" y="3480"/>
                    <a:pt x="24687" y="3422"/>
                  </a:cubicBezTo>
                  <a:cubicBezTo>
                    <a:pt x="24677" y="3355"/>
                    <a:pt x="24667" y="3285"/>
                    <a:pt x="24658" y="3218"/>
                  </a:cubicBezTo>
                  <a:cubicBezTo>
                    <a:pt x="24649" y="3164"/>
                    <a:pt x="24603" y="3126"/>
                    <a:pt x="24551" y="3126"/>
                  </a:cubicBezTo>
                  <a:close/>
                  <a:moveTo>
                    <a:pt x="451" y="3298"/>
                  </a:moveTo>
                  <a:cubicBezTo>
                    <a:pt x="444" y="3298"/>
                    <a:pt x="437" y="3299"/>
                    <a:pt x="430" y="3301"/>
                  </a:cubicBezTo>
                  <a:cubicBezTo>
                    <a:pt x="374" y="3314"/>
                    <a:pt x="339" y="3368"/>
                    <a:pt x="353" y="3424"/>
                  </a:cubicBezTo>
                  <a:cubicBezTo>
                    <a:pt x="368" y="3492"/>
                    <a:pt x="384" y="3560"/>
                    <a:pt x="401" y="3627"/>
                  </a:cubicBezTo>
                  <a:cubicBezTo>
                    <a:pt x="413" y="3676"/>
                    <a:pt x="455" y="3707"/>
                    <a:pt x="501" y="3707"/>
                  </a:cubicBezTo>
                  <a:cubicBezTo>
                    <a:pt x="511" y="3707"/>
                    <a:pt x="519" y="3707"/>
                    <a:pt x="523" y="3705"/>
                  </a:cubicBezTo>
                  <a:cubicBezTo>
                    <a:pt x="579" y="3691"/>
                    <a:pt x="615" y="3635"/>
                    <a:pt x="600" y="3579"/>
                  </a:cubicBezTo>
                  <a:cubicBezTo>
                    <a:pt x="585" y="3511"/>
                    <a:pt x="567" y="3446"/>
                    <a:pt x="552" y="3378"/>
                  </a:cubicBezTo>
                  <a:cubicBezTo>
                    <a:pt x="542" y="3331"/>
                    <a:pt x="498" y="3298"/>
                    <a:pt x="451" y="3298"/>
                  </a:cubicBezTo>
                  <a:close/>
                  <a:moveTo>
                    <a:pt x="24659" y="3949"/>
                  </a:moveTo>
                  <a:cubicBezTo>
                    <a:pt x="24655" y="3949"/>
                    <a:pt x="24652" y="3950"/>
                    <a:pt x="24648" y="3950"/>
                  </a:cubicBezTo>
                  <a:cubicBezTo>
                    <a:pt x="24590" y="3958"/>
                    <a:pt x="24550" y="4008"/>
                    <a:pt x="24557" y="4066"/>
                  </a:cubicBezTo>
                  <a:cubicBezTo>
                    <a:pt x="24565" y="4135"/>
                    <a:pt x="24573" y="4205"/>
                    <a:pt x="24580" y="4273"/>
                  </a:cubicBezTo>
                  <a:cubicBezTo>
                    <a:pt x="24588" y="4325"/>
                    <a:pt x="24633" y="4364"/>
                    <a:pt x="24685" y="4364"/>
                  </a:cubicBezTo>
                  <a:cubicBezTo>
                    <a:pt x="24691" y="4364"/>
                    <a:pt x="24694" y="4364"/>
                    <a:pt x="24696" y="4367"/>
                  </a:cubicBezTo>
                  <a:cubicBezTo>
                    <a:pt x="24754" y="4360"/>
                    <a:pt x="24797" y="4307"/>
                    <a:pt x="24789" y="4249"/>
                  </a:cubicBezTo>
                  <a:cubicBezTo>
                    <a:pt x="24781" y="4180"/>
                    <a:pt x="24772" y="4112"/>
                    <a:pt x="24764" y="4043"/>
                  </a:cubicBezTo>
                  <a:cubicBezTo>
                    <a:pt x="24759" y="3988"/>
                    <a:pt x="24713" y="3949"/>
                    <a:pt x="24659" y="3949"/>
                  </a:cubicBezTo>
                  <a:close/>
                  <a:moveTo>
                    <a:pt x="663" y="4104"/>
                  </a:moveTo>
                  <a:cubicBezTo>
                    <a:pt x="653" y="4104"/>
                    <a:pt x="643" y="4105"/>
                    <a:pt x="633" y="4108"/>
                  </a:cubicBezTo>
                  <a:cubicBezTo>
                    <a:pt x="579" y="4122"/>
                    <a:pt x="546" y="4180"/>
                    <a:pt x="561" y="4236"/>
                  </a:cubicBezTo>
                  <a:cubicBezTo>
                    <a:pt x="581" y="4304"/>
                    <a:pt x="604" y="4369"/>
                    <a:pt x="623" y="4437"/>
                  </a:cubicBezTo>
                  <a:cubicBezTo>
                    <a:pt x="637" y="4479"/>
                    <a:pt x="677" y="4508"/>
                    <a:pt x="722" y="4508"/>
                  </a:cubicBezTo>
                  <a:cubicBezTo>
                    <a:pt x="733" y="4508"/>
                    <a:pt x="743" y="4506"/>
                    <a:pt x="749" y="4506"/>
                  </a:cubicBezTo>
                  <a:cubicBezTo>
                    <a:pt x="803" y="4489"/>
                    <a:pt x="836" y="4431"/>
                    <a:pt x="818" y="4375"/>
                  </a:cubicBezTo>
                  <a:cubicBezTo>
                    <a:pt x="799" y="4311"/>
                    <a:pt x="780" y="4244"/>
                    <a:pt x="760" y="4178"/>
                  </a:cubicBezTo>
                  <a:cubicBezTo>
                    <a:pt x="748" y="4134"/>
                    <a:pt x="707" y="4104"/>
                    <a:pt x="663" y="4104"/>
                  </a:cubicBezTo>
                  <a:close/>
                  <a:moveTo>
                    <a:pt x="24748" y="4779"/>
                  </a:moveTo>
                  <a:cubicBezTo>
                    <a:pt x="24746" y="4779"/>
                    <a:pt x="24743" y="4779"/>
                    <a:pt x="24741" y="4779"/>
                  </a:cubicBezTo>
                  <a:cubicBezTo>
                    <a:pt x="24683" y="4785"/>
                    <a:pt x="24642" y="4835"/>
                    <a:pt x="24646" y="4893"/>
                  </a:cubicBezTo>
                  <a:cubicBezTo>
                    <a:pt x="24652" y="4961"/>
                    <a:pt x="24658" y="5030"/>
                    <a:pt x="24664" y="5098"/>
                  </a:cubicBezTo>
                  <a:cubicBezTo>
                    <a:pt x="24667" y="5152"/>
                    <a:pt x="24714" y="5192"/>
                    <a:pt x="24768" y="5192"/>
                  </a:cubicBezTo>
                  <a:lnTo>
                    <a:pt x="24778" y="5192"/>
                  </a:lnTo>
                  <a:cubicBezTo>
                    <a:pt x="24832" y="5189"/>
                    <a:pt x="24876" y="5140"/>
                    <a:pt x="24870" y="5082"/>
                  </a:cubicBezTo>
                  <a:cubicBezTo>
                    <a:pt x="24866" y="5011"/>
                    <a:pt x="24861" y="4943"/>
                    <a:pt x="24855" y="4874"/>
                  </a:cubicBezTo>
                  <a:cubicBezTo>
                    <a:pt x="24849" y="4818"/>
                    <a:pt x="24803" y="4779"/>
                    <a:pt x="24748" y="4779"/>
                  </a:cubicBezTo>
                  <a:close/>
                  <a:moveTo>
                    <a:pt x="918" y="4895"/>
                  </a:moveTo>
                  <a:cubicBezTo>
                    <a:pt x="906" y="4895"/>
                    <a:pt x="895" y="4897"/>
                    <a:pt x="884" y="4901"/>
                  </a:cubicBezTo>
                  <a:cubicBezTo>
                    <a:pt x="830" y="4920"/>
                    <a:pt x="801" y="4980"/>
                    <a:pt x="820" y="5034"/>
                  </a:cubicBezTo>
                  <a:cubicBezTo>
                    <a:pt x="842" y="5098"/>
                    <a:pt x="867" y="5163"/>
                    <a:pt x="890" y="5229"/>
                  </a:cubicBezTo>
                  <a:cubicBezTo>
                    <a:pt x="905" y="5270"/>
                    <a:pt x="946" y="5297"/>
                    <a:pt x="986" y="5297"/>
                  </a:cubicBezTo>
                  <a:cubicBezTo>
                    <a:pt x="1000" y="5297"/>
                    <a:pt x="1012" y="5295"/>
                    <a:pt x="1025" y="5289"/>
                  </a:cubicBezTo>
                  <a:cubicBezTo>
                    <a:pt x="1079" y="5270"/>
                    <a:pt x="1106" y="5210"/>
                    <a:pt x="1087" y="5156"/>
                  </a:cubicBezTo>
                  <a:cubicBezTo>
                    <a:pt x="1062" y="5094"/>
                    <a:pt x="1039" y="5028"/>
                    <a:pt x="1015" y="4963"/>
                  </a:cubicBezTo>
                  <a:cubicBezTo>
                    <a:pt x="1000" y="4921"/>
                    <a:pt x="960" y="4895"/>
                    <a:pt x="918" y="4895"/>
                  </a:cubicBezTo>
                  <a:close/>
                  <a:moveTo>
                    <a:pt x="24808" y="5606"/>
                  </a:moveTo>
                  <a:cubicBezTo>
                    <a:pt x="24807" y="5606"/>
                    <a:pt x="24806" y="5606"/>
                    <a:pt x="24805" y="5606"/>
                  </a:cubicBezTo>
                  <a:cubicBezTo>
                    <a:pt x="24747" y="5608"/>
                    <a:pt x="24704" y="5656"/>
                    <a:pt x="24706" y="5714"/>
                  </a:cubicBezTo>
                  <a:cubicBezTo>
                    <a:pt x="24708" y="5784"/>
                    <a:pt x="24714" y="5851"/>
                    <a:pt x="24716" y="5923"/>
                  </a:cubicBezTo>
                  <a:cubicBezTo>
                    <a:pt x="24720" y="5977"/>
                    <a:pt x="24764" y="6021"/>
                    <a:pt x="24820" y="6021"/>
                  </a:cubicBezTo>
                  <a:lnTo>
                    <a:pt x="24826" y="6021"/>
                  </a:lnTo>
                  <a:cubicBezTo>
                    <a:pt x="24884" y="6020"/>
                    <a:pt x="24926" y="5971"/>
                    <a:pt x="24924" y="5913"/>
                  </a:cubicBezTo>
                  <a:cubicBezTo>
                    <a:pt x="24922" y="5846"/>
                    <a:pt x="24919" y="5774"/>
                    <a:pt x="24915" y="5705"/>
                  </a:cubicBezTo>
                  <a:cubicBezTo>
                    <a:pt x="24911" y="5648"/>
                    <a:pt x="24863" y="5606"/>
                    <a:pt x="24808" y="5606"/>
                  </a:cubicBezTo>
                  <a:close/>
                  <a:moveTo>
                    <a:pt x="1218" y="5668"/>
                  </a:moveTo>
                  <a:cubicBezTo>
                    <a:pt x="1205" y="5668"/>
                    <a:pt x="1191" y="5670"/>
                    <a:pt x="1178" y="5676"/>
                  </a:cubicBezTo>
                  <a:cubicBezTo>
                    <a:pt x="1126" y="5697"/>
                    <a:pt x="1100" y="5759"/>
                    <a:pt x="1122" y="5811"/>
                  </a:cubicBezTo>
                  <a:cubicBezTo>
                    <a:pt x="1149" y="5877"/>
                    <a:pt x="1176" y="5942"/>
                    <a:pt x="1205" y="6004"/>
                  </a:cubicBezTo>
                  <a:cubicBezTo>
                    <a:pt x="1222" y="6043"/>
                    <a:pt x="1257" y="6068"/>
                    <a:pt x="1300" y="6068"/>
                  </a:cubicBezTo>
                  <a:cubicBezTo>
                    <a:pt x="1313" y="6068"/>
                    <a:pt x="1328" y="6064"/>
                    <a:pt x="1342" y="6058"/>
                  </a:cubicBezTo>
                  <a:cubicBezTo>
                    <a:pt x="1396" y="6033"/>
                    <a:pt x="1419" y="5973"/>
                    <a:pt x="1396" y="5919"/>
                  </a:cubicBezTo>
                  <a:cubicBezTo>
                    <a:pt x="1367" y="5857"/>
                    <a:pt x="1340" y="5793"/>
                    <a:pt x="1313" y="5732"/>
                  </a:cubicBezTo>
                  <a:cubicBezTo>
                    <a:pt x="1297" y="5691"/>
                    <a:pt x="1259" y="5668"/>
                    <a:pt x="1218" y="5668"/>
                  </a:cubicBezTo>
                  <a:close/>
                  <a:moveTo>
                    <a:pt x="1560" y="6421"/>
                  </a:moveTo>
                  <a:cubicBezTo>
                    <a:pt x="1545" y="6421"/>
                    <a:pt x="1530" y="6425"/>
                    <a:pt x="1516" y="6431"/>
                  </a:cubicBezTo>
                  <a:cubicBezTo>
                    <a:pt x="1464" y="6458"/>
                    <a:pt x="1444" y="6522"/>
                    <a:pt x="1468" y="6572"/>
                  </a:cubicBezTo>
                  <a:lnTo>
                    <a:pt x="1562" y="6760"/>
                  </a:lnTo>
                  <a:cubicBezTo>
                    <a:pt x="1580" y="6796"/>
                    <a:pt x="1614" y="6818"/>
                    <a:pt x="1653" y="6818"/>
                  </a:cubicBezTo>
                  <a:cubicBezTo>
                    <a:pt x="1671" y="6818"/>
                    <a:pt x="1686" y="6814"/>
                    <a:pt x="1701" y="6804"/>
                  </a:cubicBezTo>
                  <a:cubicBezTo>
                    <a:pt x="1754" y="6777"/>
                    <a:pt x="1775" y="6713"/>
                    <a:pt x="1748" y="6663"/>
                  </a:cubicBezTo>
                  <a:cubicBezTo>
                    <a:pt x="1717" y="6603"/>
                    <a:pt x="1688" y="6543"/>
                    <a:pt x="1657" y="6479"/>
                  </a:cubicBezTo>
                  <a:cubicBezTo>
                    <a:pt x="1638" y="6442"/>
                    <a:pt x="1599" y="6421"/>
                    <a:pt x="1560" y="6421"/>
                  </a:cubicBezTo>
                  <a:close/>
                  <a:moveTo>
                    <a:pt x="24843" y="6433"/>
                  </a:moveTo>
                  <a:cubicBezTo>
                    <a:pt x="24842" y="6433"/>
                    <a:pt x="24841" y="6433"/>
                    <a:pt x="24839" y="6433"/>
                  </a:cubicBezTo>
                  <a:cubicBezTo>
                    <a:pt x="24783" y="6437"/>
                    <a:pt x="24739" y="6481"/>
                    <a:pt x="24739" y="6541"/>
                  </a:cubicBezTo>
                  <a:cubicBezTo>
                    <a:pt x="24741" y="6611"/>
                    <a:pt x="24741" y="6678"/>
                    <a:pt x="24741" y="6748"/>
                  </a:cubicBezTo>
                  <a:cubicBezTo>
                    <a:pt x="24741" y="6806"/>
                    <a:pt x="24787" y="6852"/>
                    <a:pt x="24845" y="6852"/>
                  </a:cubicBezTo>
                  <a:cubicBezTo>
                    <a:pt x="24903" y="6852"/>
                    <a:pt x="24948" y="6804"/>
                    <a:pt x="24948" y="6742"/>
                  </a:cubicBezTo>
                  <a:cubicBezTo>
                    <a:pt x="24948" y="6675"/>
                    <a:pt x="24946" y="6605"/>
                    <a:pt x="24946" y="6535"/>
                  </a:cubicBezTo>
                  <a:cubicBezTo>
                    <a:pt x="24944" y="6481"/>
                    <a:pt x="24899" y="6433"/>
                    <a:pt x="24843" y="6433"/>
                  </a:cubicBezTo>
                  <a:close/>
                  <a:moveTo>
                    <a:pt x="1949" y="7160"/>
                  </a:moveTo>
                  <a:cubicBezTo>
                    <a:pt x="1932" y="7160"/>
                    <a:pt x="1915" y="7164"/>
                    <a:pt x="1899" y="7173"/>
                  </a:cubicBezTo>
                  <a:cubicBezTo>
                    <a:pt x="1850" y="7202"/>
                    <a:pt x="1831" y="7266"/>
                    <a:pt x="1860" y="7316"/>
                  </a:cubicBezTo>
                  <a:cubicBezTo>
                    <a:pt x="1893" y="7376"/>
                    <a:pt x="1928" y="7436"/>
                    <a:pt x="1962" y="7498"/>
                  </a:cubicBezTo>
                  <a:cubicBezTo>
                    <a:pt x="1982" y="7529"/>
                    <a:pt x="2016" y="7548"/>
                    <a:pt x="2053" y="7548"/>
                  </a:cubicBezTo>
                  <a:cubicBezTo>
                    <a:pt x="2069" y="7548"/>
                    <a:pt x="2088" y="7542"/>
                    <a:pt x="2107" y="7533"/>
                  </a:cubicBezTo>
                  <a:cubicBezTo>
                    <a:pt x="2156" y="7504"/>
                    <a:pt x="2173" y="7440"/>
                    <a:pt x="2144" y="7391"/>
                  </a:cubicBezTo>
                  <a:cubicBezTo>
                    <a:pt x="2107" y="7330"/>
                    <a:pt x="2074" y="7272"/>
                    <a:pt x="2040" y="7212"/>
                  </a:cubicBezTo>
                  <a:cubicBezTo>
                    <a:pt x="2020" y="7179"/>
                    <a:pt x="1985" y="7160"/>
                    <a:pt x="1949" y="7160"/>
                  </a:cubicBezTo>
                  <a:close/>
                  <a:moveTo>
                    <a:pt x="24836" y="7372"/>
                  </a:moveTo>
                  <a:lnTo>
                    <a:pt x="24731" y="7374"/>
                  </a:lnTo>
                  <a:cubicBezTo>
                    <a:pt x="24729" y="7442"/>
                    <a:pt x="24725" y="7507"/>
                    <a:pt x="24723" y="7575"/>
                  </a:cubicBezTo>
                  <a:cubicBezTo>
                    <a:pt x="24722" y="7633"/>
                    <a:pt x="24764" y="7681"/>
                    <a:pt x="24822" y="7683"/>
                  </a:cubicBezTo>
                  <a:lnTo>
                    <a:pt x="24828" y="7683"/>
                  </a:lnTo>
                  <a:cubicBezTo>
                    <a:pt x="24884" y="7683"/>
                    <a:pt x="24928" y="7639"/>
                    <a:pt x="24932" y="7581"/>
                  </a:cubicBezTo>
                  <a:lnTo>
                    <a:pt x="24938" y="7378"/>
                  </a:lnTo>
                  <a:lnTo>
                    <a:pt x="24836" y="7372"/>
                  </a:lnTo>
                  <a:close/>
                  <a:moveTo>
                    <a:pt x="2377" y="7872"/>
                  </a:moveTo>
                  <a:cubicBezTo>
                    <a:pt x="2357" y="7872"/>
                    <a:pt x="2337" y="7877"/>
                    <a:pt x="2320" y="7888"/>
                  </a:cubicBezTo>
                  <a:cubicBezTo>
                    <a:pt x="2271" y="7917"/>
                    <a:pt x="2258" y="7983"/>
                    <a:pt x="2289" y="8031"/>
                  </a:cubicBezTo>
                  <a:lnTo>
                    <a:pt x="2405" y="8205"/>
                  </a:lnTo>
                  <a:cubicBezTo>
                    <a:pt x="2424" y="8234"/>
                    <a:pt x="2459" y="8251"/>
                    <a:pt x="2492" y="8251"/>
                  </a:cubicBezTo>
                  <a:cubicBezTo>
                    <a:pt x="2513" y="8251"/>
                    <a:pt x="2532" y="8246"/>
                    <a:pt x="2548" y="8236"/>
                  </a:cubicBezTo>
                  <a:cubicBezTo>
                    <a:pt x="2596" y="8203"/>
                    <a:pt x="2608" y="8139"/>
                    <a:pt x="2577" y="8091"/>
                  </a:cubicBezTo>
                  <a:cubicBezTo>
                    <a:pt x="2538" y="8035"/>
                    <a:pt x="2499" y="7977"/>
                    <a:pt x="2463" y="7919"/>
                  </a:cubicBezTo>
                  <a:cubicBezTo>
                    <a:pt x="2444" y="7888"/>
                    <a:pt x="2411" y="7872"/>
                    <a:pt x="2377" y="7872"/>
                  </a:cubicBezTo>
                  <a:close/>
                  <a:moveTo>
                    <a:pt x="15902" y="8183"/>
                  </a:moveTo>
                  <a:cubicBezTo>
                    <a:pt x="15898" y="8183"/>
                    <a:pt x="15894" y="8183"/>
                    <a:pt x="15891" y="8184"/>
                  </a:cubicBezTo>
                  <a:cubicBezTo>
                    <a:pt x="15821" y="8190"/>
                    <a:pt x="15748" y="8199"/>
                    <a:pt x="15678" y="8213"/>
                  </a:cubicBezTo>
                  <a:cubicBezTo>
                    <a:pt x="15622" y="8222"/>
                    <a:pt x="15583" y="8276"/>
                    <a:pt x="15593" y="8333"/>
                  </a:cubicBezTo>
                  <a:cubicBezTo>
                    <a:pt x="15601" y="8383"/>
                    <a:pt x="15643" y="8419"/>
                    <a:pt x="15696" y="8419"/>
                  </a:cubicBezTo>
                  <a:cubicBezTo>
                    <a:pt x="15699" y="8419"/>
                    <a:pt x="15707" y="8419"/>
                    <a:pt x="15715" y="8416"/>
                  </a:cubicBezTo>
                  <a:cubicBezTo>
                    <a:pt x="15779" y="8406"/>
                    <a:pt x="15846" y="8396"/>
                    <a:pt x="15912" y="8389"/>
                  </a:cubicBezTo>
                  <a:cubicBezTo>
                    <a:pt x="15968" y="8383"/>
                    <a:pt x="16009" y="8333"/>
                    <a:pt x="16005" y="8275"/>
                  </a:cubicBezTo>
                  <a:cubicBezTo>
                    <a:pt x="15999" y="8222"/>
                    <a:pt x="15955" y="8183"/>
                    <a:pt x="15902" y="8183"/>
                  </a:cubicBezTo>
                  <a:close/>
                  <a:moveTo>
                    <a:pt x="16522" y="8185"/>
                  </a:moveTo>
                  <a:cubicBezTo>
                    <a:pt x="16470" y="8185"/>
                    <a:pt x="16426" y="8223"/>
                    <a:pt x="16422" y="8276"/>
                  </a:cubicBezTo>
                  <a:cubicBezTo>
                    <a:pt x="16414" y="8333"/>
                    <a:pt x="16455" y="8387"/>
                    <a:pt x="16513" y="8390"/>
                  </a:cubicBezTo>
                  <a:cubicBezTo>
                    <a:pt x="16579" y="8396"/>
                    <a:pt x="16646" y="8406"/>
                    <a:pt x="16712" y="8418"/>
                  </a:cubicBezTo>
                  <a:cubicBezTo>
                    <a:pt x="16716" y="8419"/>
                    <a:pt x="16724" y="8419"/>
                    <a:pt x="16729" y="8419"/>
                  </a:cubicBezTo>
                  <a:cubicBezTo>
                    <a:pt x="16778" y="8419"/>
                    <a:pt x="16822" y="8383"/>
                    <a:pt x="16832" y="8334"/>
                  </a:cubicBezTo>
                  <a:cubicBezTo>
                    <a:pt x="16841" y="8276"/>
                    <a:pt x="16803" y="8224"/>
                    <a:pt x="16749" y="8215"/>
                  </a:cubicBezTo>
                  <a:cubicBezTo>
                    <a:pt x="16677" y="8203"/>
                    <a:pt x="16608" y="8193"/>
                    <a:pt x="16536" y="8186"/>
                  </a:cubicBezTo>
                  <a:cubicBezTo>
                    <a:pt x="16531" y="8185"/>
                    <a:pt x="16527" y="8185"/>
                    <a:pt x="16522" y="8185"/>
                  </a:cubicBezTo>
                  <a:close/>
                  <a:moveTo>
                    <a:pt x="24787" y="8098"/>
                  </a:moveTo>
                  <a:cubicBezTo>
                    <a:pt x="24735" y="8098"/>
                    <a:pt x="24690" y="8139"/>
                    <a:pt x="24685" y="8193"/>
                  </a:cubicBezTo>
                  <a:cubicBezTo>
                    <a:pt x="24677" y="8261"/>
                    <a:pt x="24673" y="8331"/>
                    <a:pt x="24665" y="8398"/>
                  </a:cubicBezTo>
                  <a:cubicBezTo>
                    <a:pt x="24662" y="8456"/>
                    <a:pt x="24702" y="8506"/>
                    <a:pt x="24760" y="8512"/>
                  </a:cubicBezTo>
                  <a:lnTo>
                    <a:pt x="24770" y="8512"/>
                  </a:lnTo>
                  <a:cubicBezTo>
                    <a:pt x="24822" y="8512"/>
                    <a:pt x="24868" y="8470"/>
                    <a:pt x="24870" y="8418"/>
                  </a:cubicBezTo>
                  <a:cubicBezTo>
                    <a:pt x="24878" y="8350"/>
                    <a:pt x="24886" y="8280"/>
                    <a:pt x="24890" y="8209"/>
                  </a:cubicBezTo>
                  <a:cubicBezTo>
                    <a:pt x="24895" y="8155"/>
                    <a:pt x="24855" y="8103"/>
                    <a:pt x="24797" y="8099"/>
                  </a:cubicBezTo>
                  <a:cubicBezTo>
                    <a:pt x="24793" y="8098"/>
                    <a:pt x="24790" y="8098"/>
                    <a:pt x="24787" y="8098"/>
                  </a:cubicBezTo>
                  <a:close/>
                  <a:moveTo>
                    <a:pt x="15098" y="8379"/>
                  </a:moveTo>
                  <a:cubicBezTo>
                    <a:pt x="15085" y="8379"/>
                    <a:pt x="15072" y="8381"/>
                    <a:pt x="15060" y="8387"/>
                  </a:cubicBezTo>
                  <a:cubicBezTo>
                    <a:pt x="14992" y="8410"/>
                    <a:pt x="14926" y="8439"/>
                    <a:pt x="14861" y="8468"/>
                  </a:cubicBezTo>
                  <a:cubicBezTo>
                    <a:pt x="14810" y="8493"/>
                    <a:pt x="14787" y="8553"/>
                    <a:pt x="14810" y="8605"/>
                  </a:cubicBezTo>
                  <a:cubicBezTo>
                    <a:pt x="14828" y="8644"/>
                    <a:pt x="14867" y="8667"/>
                    <a:pt x="14905" y="8667"/>
                  </a:cubicBezTo>
                  <a:cubicBezTo>
                    <a:pt x="14919" y="8667"/>
                    <a:pt x="14934" y="8663"/>
                    <a:pt x="14948" y="8659"/>
                  </a:cubicBezTo>
                  <a:cubicBezTo>
                    <a:pt x="15008" y="8632"/>
                    <a:pt x="15071" y="8605"/>
                    <a:pt x="15133" y="8582"/>
                  </a:cubicBezTo>
                  <a:cubicBezTo>
                    <a:pt x="15187" y="8561"/>
                    <a:pt x="15216" y="8499"/>
                    <a:pt x="15195" y="8447"/>
                  </a:cubicBezTo>
                  <a:cubicBezTo>
                    <a:pt x="15177" y="8405"/>
                    <a:pt x="15138" y="8379"/>
                    <a:pt x="15098" y="8379"/>
                  </a:cubicBezTo>
                  <a:close/>
                  <a:moveTo>
                    <a:pt x="17327" y="8380"/>
                  </a:moveTo>
                  <a:cubicBezTo>
                    <a:pt x="17286" y="8380"/>
                    <a:pt x="17248" y="8406"/>
                    <a:pt x="17232" y="8447"/>
                  </a:cubicBezTo>
                  <a:cubicBezTo>
                    <a:pt x="17209" y="8499"/>
                    <a:pt x="17236" y="8559"/>
                    <a:pt x="17290" y="8582"/>
                  </a:cubicBezTo>
                  <a:cubicBezTo>
                    <a:pt x="17352" y="8605"/>
                    <a:pt x="17415" y="8632"/>
                    <a:pt x="17473" y="8661"/>
                  </a:cubicBezTo>
                  <a:cubicBezTo>
                    <a:pt x="17487" y="8669"/>
                    <a:pt x="17504" y="8671"/>
                    <a:pt x="17518" y="8671"/>
                  </a:cubicBezTo>
                  <a:cubicBezTo>
                    <a:pt x="17556" y="8671"/>
                    <a:pt x="17593" y="8649"/>
                    <a:pt x="17612" y="8613"/>
                  </a:cubicBezTo>
                  <a:cubicBezTo>
                    <a:pt x="17638" y="8562"/>
                    <a:pt x="17614" y="8499"/>
                    <a:pt x="17564" y="8476"/>
                  </a:cubicBezTo>
                  <a:cubicBezTo>
                    <a:pt x="17498" y="8445"/>
                    <a:pt x="17435" y="8414"/>
                    <a:pt x="17367" y="8389"/>
                  </a:cubicBezTo>
                  <a:cubicBezTo>
                    <a:pt x="17354" y="8383"/>
                    <a:pt x="17340" y="8380"/>
                    <a:pt x="17327" y="8380"/>
                  </a:cubicBezTo>
                  <a:close/>
                  <a:moveTo>
                    <a:pt x="2850" y="8557"/>
                  </a:moveTo>
                  <a:cubicBezTo>
                    <a:pt x="2829" y="8557"/>
                    <a:pt x="2808" y="8563"/>
                    <a:pt x="2789" y="8576"/>
                  </a:cubicBezTo>
                  <a:cubicBezTo>
                    <a:pt x="2743" y="8611"/>
                    <a:pt x="2733" y="8676"/>
                    <a:pt x="2768" y="8721"/>
                  </a:cubicBezTo>
                  <a:cubicBezTo>
                    <a:pt x="2809" y="8777"/>
                    <a:pt x="2851" y="8833"/>
                    <a:pt x="2894" y="8889"/>
                  </a:cubicBezTo>
                  <a:cubicBezTo>
                    <a:pt x="2913" y="8914"/>
                    <a:pt x="2944" y="8930"/>
                    <a:pt x="2975" y="8930"/>
                  </a:cubicBezTo>
                  <a:cubicBezTo>
                    <a:pt x="2996" y="8930"/>
                    <a:pt x="3019" y="8922"/>
                    <a:pt x="3039" y="8908"/>
                  </a:cubicBezTo>
                  <a:cubicBezTo>
                    <a:pt x="3083" y="8874"/>
                    <a:pt x="3091" y="8808"/>
                    <a:pt x="3058" y="8763"/>
                  </a:cubicBezTo>
                  <a:cubicBezTo>
                    <a:pt x="3015" y="8709"/>
                    <a:pt x="2975" y="8653"/>
                    <a:pt x="2934" y="8599"/>
                  </a:cubicBezTo>
                  <a:cubicBezTo>
                    <a:pt x="2913" y="8571"/>
                    <a:pt x="2882" y="8557"/>
                    <a:pt x="2850" y="8557"/>
                  </a:cubicBezTo>
                  <a:close/>
                  <a:moveTo>
                    <a:pt x="14365" y="8765"/>
                  </a:moveTo>
                  <a:cubicBezTo>
                    <a:pt x="14345" y="8765"/>
                    <a:pt x="14324" y="8770"/>
                    <a:pt x="14306" y="8783"/>
                  </a:cubicBezTo>
                  <a:cubicBezTo>
                    <a:pt x="14246" y="8823"/>
                    <a:pt x="14188" y="8864"/>
                    <a:pt x="14132" y="8908"/>
                  </a:cubicBezTo>
                  <a:cubicBezTo>
                    <a:pt x="14086" y="8941"/>
                    <a:pt x="14078" y="9007"/>
                    <a:pt x="14113" y="9053"/>
                  </a:cubicBezTo>
                  <a:cubicBezTo>
                    <a:pt x="14132" y="9078"/>
                    <a:pt x="14163" y="9094"/>
                    <a:pt x="14194" y="9094"/>
                  </a:cubicBezTo>
                  <a:cubicBezTo>
                    <a:pt x="14217" y="9094"/>
                    <a:pt x="14239" y="9086"/>
                    <a:pt x="14260" y="9073"/>
                  </a:cubicBezTo>
                  <a:cubicBezTo>
                    <a:pt x="14314" y="9030"/>
                    <a:pt x="14368" y="8991"/>
                    <a:pt x="14424" y="8953"/>
                  </a:cubicBezTo>
                  <a:cubicBezTo>
                    <a:pt x="14470" y="8920"/>
                    <a:pt x="14482" y="8856"/>
                    <a:pt x="14451" y="8808"/>
                  </a:cubicBezTo>
                  <a:cubicBezTo>
                    <a:pt x="14429" y="8780"/>
                    <a:pt x="14397" y="8765"/>
                    <a:pt x="14365" y="8765"/>
                  </a:cubicBezTo>
                  <a:close/>
                  <a:moveTo>
                    <a:pt x="18040" y="8797"/>
                  </a:moveTo>
                  <a:cubicBezTo>
                    <a:pt x="18010" y="8797"/>
                    <a:pt x="17981" y="8810"/>
                    <a:pt x="17960" y="8835"/>
                  </a:cubicBezTo>
                  <a:cubicBezTo>
                    <a:pt x="17924" y="8881"/>
                    <a:pt x="17931" y="8945"/>
                    <a:pt x="17976" y="8982"/>
                  </a:cubicBezTo>
                  <a:cubicBezTo>
                    <a:pt x="18026" y="9022"/>
                    <a:pt x="18076" y="9069"/>
                    <a:pt x="18123" y="9115"/>
                  </a:cubicBezTo>
                  <a:cubicBezTo>
                    <a:pt x="18142" y="9136"/>
                    <a:pt x="18169" y="9146"/>
                    <a:pt x="18194" y="9146"/>
                  </a:cubicBezTo>
                  <a:cubicBezTo>
                    <a:pt x="18221" y="9146"/>
                    <a:pt x="18248" y="9136"/>
                    <a:pt x="18267" y="9113"/>
                  </a:cubicBezTo>
                  <a:cubicBezTo>
                    <a:pt x="18308" y="9073"/>
                    <a:pt x="18308" y="9007"/>
                    <a:pt x="18267" y="8966"/>
                  </a:cubicBezTo>
                  <a:cubicBezTo>
                    <a:pt x="18217" y="8918"/>
                    <a:pt x="18163" y="8866"/>
                    <a:pt x="18107" y="8821"/>
                  </a:cubicBezTo>
                  <a:cubicBezTo>
                    <a:pt x="18087" y="8805"/>
                    <a:pt x="18064" y="8797"/>
                    <a:pt x="18040" y="8797"/>
                  </a:cubicBezTo>
                  <a:close/>
                  <a:moveTo>
                    <a:pt x="24692" y="8922"/>
                  </a:moveTo>
                  <a:cubicBezTo>
                    <a:pt x="24641" y="8922"/>
                    <a:pt x="24597" y="8959"/>
                    <a:pt x="24590" y="9011"/>
                  </a:cubicBezTo>
                  <a:cubicBezTo>
                    <a:pt x="24580" y="9078"/>
                    <a:pt x="24571" y="9146"/>
                    <a:pt x="24559" y="9214"/>
                  </a:cubicBezTo>
                  <a:cubicBezTo>
                    <a:pt x="24551" y="9270"/>
                    <a:pt x="24590" y="9324"/>
                    <a:pt x="24646" y="9333"/>
                  </a:cubicBezTo>
                  <a:cubicBezTo>
                    <a:pt x="24652" y="9335"/>
                    <a:pt x="24658" y="9335"/>
                    <a:pt x="24664" y="9335"/>
                  </a:cubicBezTo>
                  <a:cubicBezTo>
                    <a:pt x="24714" y="9335"/>
                    <a:pt x="24758" y="9299"/>
                    <a:pt x="24764" y="9250"/>
                  </a:cubicBezTo>
                  <a:cubicBezTo>
                    <a:pt x="24778" y="9181"/>
                    <a:pt x="24787" y="9113"/>
                    <a:pt x="24797" y="9044"/>
                  </a:cubicBezTo>
                  <a:cubicBezTo>
                    <a:pt x="24807" y="8986"/>
                    <a:pt x="24768" y="8932"/>
                    <a:pt x="24710" y="8924"/>
                  </a:cubicBezTo>
                  <a:cubicBezTo>
                    <a:pt x="24704" y="8923"/>
                    <a:pt x="24698" y="8922"/>
                    <a:pt x="24692" y="8922"/>
                  </a:cubicBezTo>
                  <a:close/>
                  <a:moveTo>
                    <a:pt x="3363" y="9210"/>
                  </a:moveTo>
                  <a:cubicBezTo>
                    <a:pt x="3339" y="9210"/>
                    <a:pt x="3315" y="9218"/>
                    <a:pt x="3296" y="9233"/>
                  </a:cubicBezTo>
                  <a:cubicBezTo>
                    <a:pt x="3251" y="9272"/>
                    <a:pt x="3245" y="9337"/>
                    <a:pt x="3282" y="9382"/>
                  </a:cubicBezTo>
                  <a:cubicBezTo>
                    <a:pt x="3328" y="9434"/>
                    <a:pt x="3371" y="9488"/>
                    <a:pt x="3417" y="9540"/>
                  </a:cubicBezTo>
                  <a:cubicBezTo>
                    <a:pt x="3439" y="9565"/>
                    <a:pt x="3468" y="9577"/>
                    <a:pt x="3497" y="9577"/>
                  </a:cubicBezTo>
                  <a:cubicBezTo>
                    <a:pt x="3518" y="9577"/>
                    <a:pt x="3543" y="9567"/>
                    <a:pt x="3564" y="9552"/>
                  </a:cubicBezTo>
                  <a:cubicBezTo>
                    <a:pt x="3609" y="9513"/>
                    <a:pt x="3613" y="9449"/>
                    <a:pt x="3576" y="9405"/>
                  </a:cubicBezTo>
                  <a:cubicBezTo>
                    <a:pt x="3533" y="9355"/>
                    <a:pt x="3487" y="9301"/>
                    <a:pt x="3444" y="9248"/>
                  </a:cubicBezTo>
                  <a:cubicBezTo>
                    <a:pt x="3423" y="9223"/>
                    <a:pt x="3393" y="9210"/>
                    <a:pt x="3363" y="9210"/>
                  </a:cubicBezTo>
                  <a:close/>
                  <a:moveTo>
                    <a:pt x="13731" y="9303"/>
                  </a:moveTo>
                  <a:cubicBezTo>
                    <a:pt x="13703" y="9303"/>
                    <a:pt x="13675" y="9314"/>
                    <a:pt x="13655" y="9335"/>
                  </a:cubicBezTo>
                  <a:cubicBezTo>
                    <a:pt x="13607" y="9386"/>
                    <a:pt x="13558" y="9440"/>
                    <a:pt x="13514" y="9492"/>
                  </a:cubicBezTo>
                  <a:cubicBezTo>
                    <a:pt x="13475" y="9536"/>
                    <a:pt x="13479" y="9600"/>
                    <a:pt x="13524" y="9639"/>
                  </a:cubicBezTo>
                  <a:cubicBezTo>
                    <a:pt x="13543" y="9656"/>
                    <a:pt x="13566" y="9664"/>
                    <a:pt x="13591" y="9664"/>
                  </a:cubicBezTo>
                  <a:cubicBezTo>
                    <a:pt x="13620" y="9664"/>
                    <a:pt x="13649" y="9652"/>
                    <a:pt x="13668" y="9629"/>
                  </a:cubicBezTo>
                  <a:cubicBezTo>
                    <a:pt x="13713" y="9579"/>
                    <a:pt x="13759" y="9529"/>
                    <a:pt x="13806" y="9480"/>
                  </a:cubicBezTo>
                  <a:cubicBezTo>
                    <a:pt x="13846" y="9440"/>
                    <a:pt x="13844" y="9372"/>
                    <a:pt x="13804" y="9333"/>
                  </a:cubicBezTo>
                  <a:cubicBezTo>
                    <a:pt x="13784" y="9313"/>
                    <a:pt x="13758" y="9303"/>
                    <a:pt x="13731" y="9303"/>
                  </a:cubicBezTo>
                  <a:close/>
                  <a:moveTo>
                    <a:pt x="18570" y="9434"/>
                  </a:moveTo>
                  <a:cubicBezTo>
                    <a:pt x="18554" y="9434"/>
                    <a:pt x="18536" y="9438"/>
                    <a:pt x="18521" y="9446"/>
                  </a:cubicBezTo>
                  <a:cubicBezTo>
                    <a:pt x="18470" y="9473"/>
                    <a:pt x="18453" y="9536"/>
                    <a:pt x="18480" y="9587"/>
                  </a:cubicBezTo>
                  <a:cubicBezTo>
                    <a:pt x="18511" y="9645"/>
                    <a:pt x="18540" y="9704"/>
                    <a:pt x="18567" y="9764"/>
                  </a:cubicBezTo>
                  <a:cubicBezTo>
                    <a:pt x="18584" y="9803"/>
                    <a:pt x="18619" y="9828"/>
                    <a:pt x="18662" y="9828"/>
                  </a:cubicBezTo>
                  <a:cubicBezTo>
                    <a:pt x="18675" y="9828"/>
                    <a:pt x="18691" y="9826"/>
                    <a:pt x="18704" y="9820"/>
                  </a:cubicBezTo>
                  <a:cubicBezTo>
                    <a:pt x="18754" y="9795"/>
                    <a:pt x="18780" y="9735"/>
                    <a:pt x="18758" y="9683"/>
                  </a:cubicBezTo>
                  <a:cubicBezTo>
                    <a:pt x="18729" y="9616"/>
                    <a:pt x="18695" y="9550"/>
                    <a:pt x="18662" y="9488"/>
                  </a:cubicBezTo>
                  <a:cubicBezTo>
                    <a:pt x="18643" y="9452"/>
                    <a:pt x="18607" y="9434"/>
                    <a:pt x="18570" y="9434"/>
                  </a:cubicBezTo>
                  <a:close/>
                  <a:moveTo>
                    <a:pt x="24551" y="9743"/>
                  </a:moveTo>
                  <a:cubicBezTo>
                    <a:pt x="24503" y="9743"/>
                    <a:pt x="24459" y="9777"/>
                    <a:pt x="24449" y="9826"/>
                  </a:cubicBezTo>
                  <a:cubicBezTo>
                    <a:pt x="24434" y="9890"/>
                    <a:pt x="24420" y="9958"/>
                    <a:pt x="24405" y="10025"/>
                  </a:cubicBezTo>
                  <a:cubicBezTo>
                    <a:pt x="24391" y="10081"/>
                    <a:pt x="24426" y="10137"/>
                    <a:pt x="24482" y="10149"/>
                  </a:cubicBezTo>
                  <a:cubicBezTo>
                    <a:pt x="24492" y="10151"/>
                    <a:pt x="24499" y="10151"/>
                    <a:pt x="24507" y="10151"/>
                  </a:cubicBezTo>
                  <a:cubicBezTo>
                    <a:pt x="24555" y="10151"/>
                    <a:pt x="24596" y="10120"/>
                    <a:pt x="24606" y="10074"/>
                  </a:cubicBezTo>
                  <a:cubicBezTo>
                    <a:pt x="24623" y="10006"/>
                    <a:pt x="24636" y="9936"/>
                    <a:pt x="24652" y="9869"/>
                  </a:cubicBezTo>
                  <a:cubicBezTo>
                    <a:pt x="24664" y="9813"/>
                    <a:pt x="24627" y="9759"/>
                    <a:pt x="24571" y="9745"/>
                  </a:cubicBezTo>
                  <a:cubicBezTo>
                    <a:pt x="24564" y="9744"/>
                    <a:pt x="24557" y="9743"/>
                    <a:pt x="24551" y="9743"/>
                  </a:cubicBezTo>
                  <a:close/>
                  <a:moveTo>
                    <a:pt x="3912" y="9831"/>
                  </a:moveTo>
                  <a:cubicBezTo>
                    <a:pt x="3886" y="9831"/>
                    <a:pt x="3860" y="9840"/>
                    <a:pt x="3841" y="9859"/>
                  </a:cubicBezTo>
                  <a:cubicBezTo>
                    <a:pt x="3798" y="9898"/>
                    <a:pt x="3796" y="9965"/>
                    <a:pt x="3835" y="10006"/>
                  </a:cubicBezTo>
                  <a:lnTo>
                    <a:pt x="3980" y="10159"/>
                  </a:lnTo>
                  <a:cubicBezTo>
                    <a:pt x="4001" y="10180"/>
                    <a:pt x="4028" y="10190"/>
                    <a:pt x="4055" y="10190"/>
                  </a:cubicBezTo>
                  <a:cubicBezTo>
                    <a:pt x="4082" y="10190"/>
                    <a:pt x="4107" y="10180"/>
                    <a:pt x="4127" y="10161"/>
                  </a:cubicBezTo>
                  <a:cubicBezTo>
                    <a:pt x="4169" y="10120"/>
                    <a:pt x="4171" y="10054"/>
                    <a:pt x="4130" y="10014"/>
                  </a:cubicBezTo>
                  <a:cubicBezTo>
                    <a:pt x="4082" y="9963"/>
                    <a:pt x="4036" y="9915"/>
                    <a:pt x="3987" y="9863"/>
                  </a:cubicBezTo>
                  <a:cubicBezTo>
                    <a:pt x="3967" y="9842"/>
                    <a:pt x="3940" y="9831"/>
                    <a:pt x="3912" y="9831"/>
                  </a:cubicBezTo>
                  <a:close/>
                  <a:moveTo>
                    <a:pt x="13218" y="9957"/>
                  </a:moveTo>
                  <a:cubicBezTo>
                    <a:pt x="13185" y="9957"/>
                    <a:pt x="13152" y="9973"/>
                    <a:pt x="13131" y="10004"/>
                  </a:cubicBezTo>
                  <a:cubicBezTo>
                    <a:pt x="13093" y="10062"/>
                    <a:pt x="13058" y="10126"/>
                    <a:pt x="13021" y="10186"/>
                  </a:cubicBezTo>
                  <a:cubicBezTo>
                    <a:pt x="12992" y="10236"/>
                    <a:pt x="13010" y="10300"/>
                    <a:pt x="13060" y="10329"/>
                  </a:cubicBezTo>
                  <a:cubicBezTo>
                    <a:pt x="13073" y="10338"/>
                    <a:pt x="13093" y="10342"/>
                    <a:pt x="13110" y="10342"/>
                  </a:cubicBezTo>
                  <a:cubicBezTo>
                    <a:pt x="13147" y="10342"/>
                    <a:pt x="13183" y="10323"/>
                    <a:pt x="13203" y="10288"/>
                  </a:cubicBezTo>
                  <a:cubicBezTo>
                    <a:pt x="13234" y="10232"/>
                    <a:pt x="13270" y="10170"/>
                    <a:pt x="13305" y="10116"/>
                  </a:cubicBezTo>
                  <a:cubicBezTo>
                    <a:pt x="13338" y="10068"/>
                    <a:pt x="13323" y="10004"/>
                    <a:pt x="13274" y="9973"/>
                  </a:cubicBezTo>
                  <a:cubicBezTo>
                    <a:pt x="13257" y="9962"/>
                    <a:pt x="13238" y="9957"/>
                    <a:pt x="13218" y="9957"/>
                  </a:cubicBezTo>
                  <a:close/>
                  <a:moveTo>
                    <a:pt x="18829" y="10217"/>
                  </a:moveTo>
                  <a:cubicBezTo>
                    <a:pt x="18823" y="10217"/>
                    <a:pt x="18818" y="10218"/>
                    <a:pt x="18812" y="10218"/>
                  </a:cubicBezTo>
                  <a:cubicBezTo>
                    <a:pt x="18758" y="10228"/>
                    <a:pt x="18716" y="10282"/>
                    <a:pt x="18725" y="10338"/>
                  </a:cubicBezTo>
                  <a:cubicBezTo>
                    <a:pt x="18735" y="10402"/>
                    <a:pt x="18743" y="10468"/>
                    <a:pt x="18749" y="10535"/>
                  </a:cubicBezTo>
                  <a:cubicBezTo>
                    <a:pt x="18752" y="10591"/>
                    <a:pt x="18799" y="10632"/>
                    <a:pt x="18851" y="10632"/>
                  </a:cubicBezTo>
                  <a:lnTo>
                    <a:pt x="18859" y="10632"/>
                  </a:lnTo>
                  <a:cubicBezTo>
                    <a:pt x="18917" y="10628"/>
                    <a:pt x="18959" y="10580"/>
                    <a:pt x="18955" y="10522"/>
                  </a:cubicBezTo>
                  <a:cubicBezTo>
                    <a:pt x="18952" y="10448"/>
                    <a:pt x="18942" y="10377"/>
                    <a:pt x="18932" y="10305"/>
                  </a:cubicBezTo>
                  <a:cubicBezTo>
                    <a:pt x="18922" y="10257"/>
                    <a:pt x="18880" y="10217"/>
                    <a:pt x="18829" y="10217"/>
                  </a:cubicBezTo>
                  <a:close/>
                  <a:moveTo>
                    <a:pt x="4497" y="10419"/>
                  </a:moveTo>
                  <a:cubicBezTo>
                    <a:pt x="4470" y="10419"/>
                    <a:pt x="4442" y="10429"/>
                    <a:pt x="4422" y="10450"/>
                  </a:cubicBezTo>
                  <a:cubicBezTo>
                    <a:pt x="4384" y="10495"/>
                    <a:pt x="4385" y="10561"/>
                    <a:pt x="4426" y="10599"/>
                  </a:cubicBezTo>
                  <a:cubicBezTo>
                    <a:pt x="4476" y="10647"/>
                    <a:pt x="4530" y="10696"/>
                    <a:pt x="4581" y="10740"/>
                  </a:cubicBezTo>
                  <a:cubicBezTo>
                    <a:pt x="4600" y="10758"/>
                    <a:pt x="4627" y="10767"/>
                    <a:pt x="4652" y="10767"/>
                  </a:cubicBezTo>
                  <a:cubicBezTo>
                    <a:pt x="4681" y="10767"/>
                    <a:pt x="4710" y="10756"/>
                    <a:pt x="4729" y="10734"/>
                  </a:cubicBezTo>
                  <a:cubicBezTo>
                    <a:pt x="4768" y="10690"/>
                    <a:pt x="4764" y="10624"/>
                    <a:pt x="4722" y="10586"/>
                  </a:cubicBezTo>
                  <a:cubicBezTo>
                    <a:pt x="4670" y="10541"/>
                    <a:pt x="4619" y="10493"/>
                    <a:pt x="4569" y="10447"/>
                  </a:cubicBezTo>
                  <a:cubicBezTo>
                    <a:pt x="4549" y="10428"/>
                    <a:pt x="4523" y="10419"/>
                    <a:pt x="4497" y="10419"/>
                  </a:cubicBezTo>
                  <a:close/>
                  <a:moveTo>
                    <a:pt x="24349" y="10547"/>
                  </a:moveTo>
                  <a:cubicBezTo>
                    <a:pt x="24305" y="10547"/>
                    <a:pt x="24263" y="10576"/>
                    <a:pt x="24250" y="10622"/>
                  </a:cubicBezTo>
                  <a:cubicBezTo>
                    <a:pt x="24231" y="10690"/>
                    <a:pt x="24211" y="10756"/>
                    <a:pt x="24192" y="10821"/>
                  </a:cubicBezTo>
                  <a:cubicBezTo>
                    <a:pt x="24175" y="10875"/>
                    <a:pt x="24208" y="10933"/>
                    <a:pt x="24262" y="10951"/>
                  </a:cubicBezTo>
                  <a:cubicBezTo>
                    <a:pt x="24275" y="10953"/>
                    <a:pt x="24285" y="10957"/>
                    <a:pt x="24294" y="10957"/>
                  </a:cubicBezTo>
                  <a:cubicBezTo>
                    <a:pt x="24337" y="10957"/>
                    <a:pt x="24378" y="10928"/>
                    <a:pt x="24393" y="10879"/>
                  </a:cubicBezTo>
                  <a:cubicBezTo>
                    <a:pt x="24412" y="10814"/>
                    <a:pt x="24432" y="10746"/>
                    <a:pt x="24451" y="10678"/>
                  </a:cubicBezTo>
                  <a:cubicBezTo>
                    <a:pt x="24465" y="10622"/>
                    <a:pt x="24434" y="10564"/>
                    <a:pt x="24378" y="10551"/>
                  </a:cubicBezTo>
                  <a:cubicBezTo>
                    <a:pt x="24368" y="10548"/>
                    <a:pt x="24359" y="10547"/>
                    <a:pt x="24349" y="10547"/>
                  </a:cubicBezTo>
                  <a:close/>
                  <a:moveTo>
                    <a:pt x="12840" y="10699"/>
                  </a:moveTo>
                  <a:cubicBezTo>
                    <a:pt x="12800" y="10699"/>
                    <a:pt x="12762" y="10724"/>
                    <a:pt x="12745" y="10765"/>
                  </a:cubicBezTo>
                  <a:cubicBezTo>
                    <a:pt x="12720" y="10831"/>
                    <a:pt x="12695" y="10899"/>
                    <a:pt x="12673" y="10966"/>
                  </a:cubicBezTo>
                  <a:cubicBezTo>
                    <a:pt x="12654" y="11018"/>
                    <a:pt x="12683" y="11078"/>
                    <a:pt x="12739" y="11096"/>
                  </a:cubicBezTo>
                  <a:cubicBezTo>
                    <a:pt x="12751" y="11098"/>
                    <a:pt x="12760" y="11102"/>
                    <a:pt x="12772" y="11102"/>
                  </a:cubicBezTo>
                  <a:cubicBezTo>
                    <a:pt x="12816" y="11102"/>
                    <a:pt x="12857" y="11073"/>
                    <a:pt x="12870" y="11034"/>
                  </a:cubicBezTo>
                  <a:cubicBezTo>
                    <a:pt x="12890" y="10970"/>
                    <a:pt x="12915" y="10904"/>
                    <a:pt x="12938" y="10843"/>
                  </a:cubicBezTo>
                  <a:cubicBezTo>
                    <a:pt x="12961" y="10789"/>
                    <a:pt x="12934" y="10729"/>
                    <a:pt x="12880" y="10707"/>
                  </a:cubicBezTo>
                  <a:cubicBezTo>
                    <a:pt x="12867" y="10702"/>
                    <a:pt x="12853" y="10699"/>
                    <a:pt x="12840" y="10699"/>
                  </a:cubicBezTo>
                  <a:close/>
                  <a:moveTo>
                    <a:pt x="5124" y="10966"/>
                  </a:moveTo>
                  <a:cubicBezTo>
                    <a:pt x="5094" y="10966"/>
                    <a:pt x="5063" y="10980"/>
                    <a:pt x="5042" y="11005"/>
                  </a:cubicBezTo>
                  <a:cubicBezTo>
                    <a:pt x="5006" y="11049"/>
                    <a:pt x="5013" y="11115"/>
                    <a:pt x="5058" y="11152"/>
                  </a:cubicBezTo>
                  <a:cubicBezTo>
                    <a:pt x="5110" y="11198"/>
                    <a:pt x="5166" y="11241"/>
                    <a:pt x="5218" y="11285"/>
                  </a:cubicBezTo>
                  <a:cubicBezTo>
                    <a:pt x="5238" y="11301"/>
                    <a:pt x="5263" y="11308"/>
                    <a:pt x="5284" y="11308"/>
                  </a:cubicBezTo>
                  <a:cubicBezTo>
                    <a:pt x="5313" y="11308"/>
                    <a:pt x="5344" y="11297"/>
                    <a:pt x="5363" y="11266"/>
                  </a:cubicBezTo>
                  <a:cubicBezTo>
                    <a:pt x="5400" y="11221"/>
                    <a:pt x="5392" y="11156"/>
                    <a:pt x="5350" y="11121"/>
                  </a:cubicBezTo>
                  <a:lnTo>
                    <a:pt x="5189" y="10989"/>
                  </a:lnTo>
                  <a:cubicBezTo>
                    <a:pt x="5170" y="10974"/>
                    <a:pt x="5147" y="10966"/>
                    <a:pt x="5124" y="10966"/>
                  </a:cubicBezTo>
                  <a:close/>
                  <a:moveTo>
                    <a:pt x="18827" y="11046"/>
                  </a:moveTo>
                  <a:cubicBezTo>
                    <a:pt x="18777" y="11046"/>
                    <a:pt x="18732" y="11082"/>
                    <a:pt x="18725" y="11134"/>
                  </a:cubicBezTo>
                  <a:cubicBezTo>
                    <a:pt x="18716" y="11200"/>
                    <a:pt x="18704" y="11268"/>
                    <a:pt x="18691" y="11333"/>
                  </a:cubicBezTo>
                  <a:cubicBezTo>
                    <a:pt x="18677" y="11388"/>
                    <a:pt x="18714" y="11444"/>
                    <a:pt x="18770" y="11455"/>
                  </a:cubicBezTo>
                  <a:cubicBezTo>
                    <a:pt x="18778" y="11459"/>
                    <a:pt x="18783" y="11459"/>
                    <a:pt x="18791" y="11459"/>
                  </a:cubicBezTo>
                  <a:cubicBezTo>
                    <a:pt x="18839" y="11459"/>
                    <a:pt x="18884" y="11424"/>
                    <a:pt x="18894" y="11376"/>
                  </a:cubicBezTo>
                  <a:cubicBezTo>
                    <a:pt x="18909" y="11306"/>
                    <a:pt x="18921" y="11237"/>
                    <a:pt x="18932" y="11165"/>
                  </a:cubicBezTo>
                  <a:cubicBezTo>
                    <a:pt x="18942" y="11107"/>
                    <a:pt x="18903" y="11055"/>
                    <a:pt x="18845" y="11047"/>
                  </a:cubicBezTo>
                  <a:cubicBezTo>
                    <a:pt x="18839" y="11046"/>
                    <a:pt x="18833" y="11046"/>
                    <a:pt x="18827" y="11046"/>
                  </a:cubicBezTo>
                  <a:close/>
                  <a:moveTo>
                    <a:pt x="24093" y="11338"/>
                  </a:moveTo>
                  <a:cubicBezTo>
                    <a:pt x="24051" y="11338"/>
                    <a:pt x="24012" y="11365"/>
                    <a:pt x="23997" y="11405"/>
                  </a:cubicBezTo>
                  <a:cubicBezTo>
                    <a:pt x="23972" y="11471"/>
                    <a:pt x="23949" y="11536"/>
                    <a:pt x="23923" y="11598"/>
                  </a:cubicBezTo>
                  <a:cubicBezTo>
                    <a:pt x="23902" y="11650"/>
                    <a:pt x="23929" y="11712"/>
                    <a:pt x="23981" y="11733"/>
                  </a:cubicBezTo>
                  <a:cubicBezTo>
                    <a:pt x="23995" y="11739"/>
                    <a:pt x="24008" y="11741"/>
                    <a:pt x="24020" y="11741"/>
                  </a:cubicBezTo>
                  <a:cubicBezTo>
                    <a:pt x="24063" y="11741"/>
                    <a:pt x="24103" y="11714"/>
                    <a:pt x="24115" y="11674"/>
                  </a:cubicBezTo>
                  <a:cubicBezTo>
                    <a:pt x="24142" y="11608"/>
                    <a:pt x="24165" y="11542"/>
                    <a:pt x="24190" y="11478"/>
                  </a:cubicBezTo>
                  <a:cubicBezTo>
                    <a:pt x="24211" y="11424"/>
                    <a:pt x="24182" y="11364"/>
                    <a:pt x="24130" y="11345"/>
                  </a:cubicBezTo>
                  <a:cubicBezTo>
                    <a:pt x="24118" y="11340"/>
                    <a:pt x="24106" y="11338"/>
                    <a:pt x="24093" y="11338"/>
                  </a:cubicBezTo>
                  <a:close/>
                  <a:moveTo>
                    <a:pt x="5776" y="11482"/>
                  </a:moveTo>
                  <a:cubicBezTo>
                    <a:pt x="5744" y="11482"/>
                    <a:pt x="5713" y="11496"/>
                    <a:pt x="5692" y="11523"/>
                  </a:cubicBezTo>
                  <a:cubicBezTo>
                    <a:pt x="5659" y="11569"/>
                    <a:pt x="5669" y="11635"/>
                    <a:pt x="5715" y="11668"/>
                  </a:cubicBezTo>
                  <a:cubicBezTo>
                    <a:pt x="5769" y="11710"/>
                    <a:pt x="5825" y="11751"/>
                    <a:pt x="5883" y="11791"/>
                  </a:cubicBezTo>
                  <a:cubicBezTo>
                    <a:pt x="5902" y="11803"/>
                    <a:pt x="5922" y="11811"/>
                    <a:pt x="5943" y="11811"/>
                  </a:cubicBezTo>
                  <a:cubicBezTo>
                    <a:pt x="5978" y="11811"/>
                    <a:pt x="6009" y="11797"/>
                    <a:pt x="6028" y="11768"/>
                  </a:cubicBezTo>
                  <a:cubicBezTo>
                    <a:pt x="6063" y="11722"/>
                    <a:pt x="6049" y="11656"/>
                    <a:pt x="6005" y="11623"/>
                  </a:cubicBezTo>
                  <a:cubicBezTo>
                    <a:pt x="5949" y="11585"/>
                    <a:pt x="5893" y="11542"/>
                    <a:pt x="5837" y="11502"/>
                  </a:cubicBezTo>
                  <a:cubicBezTo>
                    <a:pt x="5819" y="11488"/>
                    <a:pt x="5798" y="11482"/>
                    <a:pt x="5776" y="11482"/>
                  </a:cubicBezTo>
                  <a:close/>
                  <a:moveTo>
                    <a:pt x="12624" y="11497"/>
                  </a:moveTo>
                  <a:cubicBezTo>
                    <a:pt x="12574" y="11497"/>
                    <a:pt x="12529" y="11533"/>
                    <a:pt x="12521" y="11585"/>
                  </a:cubicBezTo>
                  <a:cubicBezTo>
                    <a:pt x="12509" y="11654"/>
                    <a:pt x="12499" y="11726"/>
                    <a:pt x="12492" y="11797"/>
                  </a:cubicBezTo>
                  <a:cubicBezTo>
                    <a:pt x="12484" y="11851"/>
                    <a:pt x="12526" y="11905"/>
                    <a:pt x="12584" y="11909"/>
                  </a:cubicBezTo>
                  <a:lnTo>
                    <a:pt x="12596" y="11909"/>
                  </a:lnTo>
                  <a:cubicBezTo>
                    <a:pt x="12648" y="11909"/>
                    <a:pt x="12693" y="11871"/>
                    <a:pt x="12700" y="11817"/>
                  </a:cubicBezTo>
                  <a:cubicBezTo>
                    <a:pt x="12706" y="11749"/>
                    <a:pt x="12716" y="11681"/>
                    <a:pt x="12725" y="11616"/>
                  </a:cubicBezTo>
                  <a:cubicBezTo>
                    <a:pt x="12733" y="11560"/>
                    <a:pt x="12695" y="11507"/>
                    <a:pt x="12639" y="11498"/>
                  </a:cubicBezTo>
                  <a:cubicBezTo>
                    <a:pt x="12634" y="11497"/>
                    <a:pt x="12629" y="11497"/>
                    <a:pt x="12624" y="11497"/>
                  </a:cubicBezTo>
                  <a:close/>
                  <a:moveTo>
                    <a:pt x="18604" y="11849"/>
                  </a:moveTo>
                  <a:cubicBezTo>
                    <a:pt x="18563" y="11849"/>
                    <a:pt x="18525" y="11872"/>
                    <a:pt x="18509" y="11913"/>
                  </a:cubicBezTo>
                  <a:cubicBezTo>
                    <a:pt x="18484" y="11973"/>
                    <a:pt x="18455" y="12035"/>
                    <a:pt x="18426" y="12097"/>
                  </a:cubicBezTo>
                  <a:cubicBezTo>
                    <a:pt x="18403" y="12147"/>
                    <a:pt x="18424" y="12209"/>
                    <a:pt x="18474" y="12234"/>
                  </a:cubicBezTo>
                  <a:cubicBezTo>
                    <a:pt x="18490" y="12242"/>
                    <a:pt x="18507" y="12244"/>
                    <a:pt x="18521" y="12244"/>
                  </a:cubicBezTo>
                  <a:cubicBezTo>
                    <a:pt x="18559" y="12244"/>
                    <a:pt x="18596" y="12222"/>
                    <a:pt x="18613" y="12188"/>
                  </a:cubicBezTo>
                  <a:cubicBezTo>
                    <a:pt x="18644" y="12122"/>
                    <a:pt x="18673" y="12058"/>
                    <a:pt x="18700" y="11992"/>
                  </a:cubicBezTo>
                  <a:cubicBezTo>
                    <a:pt x="18722" y="11938"/>
                    <a:pt x="18696" y="11878"/>
                    <a:pt x="18644" y="11857"/>
                  </a:cubicBezTo>
                  <a:cubicBezTo>
                    <a:pt x="18631" y="11852"/>
                    <a:pt x="18617" y="11849"/>
                    <a:pt x="18604" y="11849"/>
                  </a:cubicBezTo>
                  <a:close/>
                  <a:moveTo>
                    <a:pt x="6458" y="11954"/>
                  </a:moveTo>
                  <a:cubicBezTo>
                    <a:pt x="6425" y="11954"/>
                    <a:pt x="6391" y="11971"/>
                    <a:pt x="6370" y="12002"/>
                  </a:cubicBezTo>
                  <a:cubicBezTo>
                    <a:pt x="6339" y="12048"/>
                    <a:pt x="6355" y="12112"/>
                    <a:pt x="6403" y="12145"/>
                  </a:cubicBezTo>
                  <a:cubicBezTo>
                    <a:pt x="6461" y="12184"/>
                    <a:pt x="6521" y="12222"/>
                    <a:pt x="6579" y="12257"/>
                  </a:cubicBezTo>
                  <a:cubicBezTo>
                    <a:pt x="6596" y="12271"/>
                    <a:pt x="6615" y="12275"/>
                    <a:pt x="6635" y="12275"/>
                  </a:cubicBezTo>
                  <a:cubicBezTo>
                    <a:pt x="6671" y="12275"/>
                    <a:pt x="6704" y="12257"/>
                    <a:pt x="6718" y="12224"/>
                  </a:cubicBezTo>
                  <a:cubicBezTo>
                    <a:pt x="6751" y="12176"/>
                    <a:pt x="6735" y="12112"/>
                    <a:pt x="6687" y="12081"/>
                  </a:cubicBezTo>
                  <a:cubicBezTo>
                    <a:pt x="6629" y="12045"/>
                    <a:pt x="6571" y="12006"/>
                    <a:pt x="6513" y="11971"/>
                  </a:cubicBezTo>
                  <a:cubicBezTo>
                    <a:pt x="6496" y="11959"/>
                    <a:pt x="6477" y="11954"/>
                    <a:pt x="6458" y="11954"/>
                  </a:cubicBezTo>
                  <a:close/>
                  <a:moveTo>
                    <a:pt x="23775" y="12103"/>
                  </a:moveTo>
                  <a:cubicBezTo>
                    <a:pt x="23735" y="12103"/>
                    <a:pt x="23697" y="12125"/>
                    <a:pt x="23680" y="12164"/>
                  </a:cubicBezTo>
                  <a:cubicBezTo>
                    <a:pt x="23651" y="12226"/>
                    <a:pt x="23622" y="12290"/>
                    <a:pt x="23591" y="12350"/>
                  </a:cubicBezTo>
                  <a:cubicBezTo>
                    <a:pt x="23566" y="12402"/>
                    <a:pt x="23589" y="12464"/>
                    <a:pt x="23639" y="12489"/>
                  </a:cubicBezTo>
                  <a:cubicBezTo>
                    <a:pt x="23653" y="12497"/>
                    <a:pt x="23670" y="12499"/>
                    <a:pt x="23686" y="12499"/>
                  </a:cubicBezTo>
                  <a:cubicBezTo>
                    <a:pt x="23724" y="12499"/>
                    <a:pt x="23759" y="12479"/>
                    <a:pt x="23777" y="12439"/>
                  </a:cubicBezTo>
                  <a:cubicBezTo>
                    <a:pt x="23808" y="12375"/>
                    <a:pt x="23838" y="12313"/>
                    <a:pt x="23867" y="12251"/>
                  </a:cubicBezTo>
                  <a:cubicBezTo>
                    <a:pt x="23893" y="12199"/>
                    <a:pt x="23871" y="12137"/>
                    <a:pt x="23817" y="12112"/>
                  </a:cubicBezTo>
                  <a:cubicBezTo>
                    <a:pt x="23804" y="12106"/>
                    <a:pt x="23789" y="12103"/>
                    <a:pt x="23775" y="12103"/>
                  </a:cubicBezTo>
                  <a:close/>
                  <a:moveTo>
                    <a:pt x="7169" y="12386"/>
                  </a:moveTo>
                  <a:cubicBezTo>
                    <a:pt x="7133" y="12386"/>
                    <a:pt x="7099" y="12405"/>
                    <a:pt x="7079" y="12439"/>
                  </a:cubicBezTo>
                  <a:cubicBezTo>
                    <a:pt x="7050" y="12489"/>
                    <a:pt x="7068" y="12553"/>
                    <a:pt x="7118" y="12582"/>
                  </a:cubicBezTo>
                  <a:cubicBezTo>
                    <a:pt x="7180" y="12615"/>
                    <a:pt x="7241" y="12649"/>
                    <a:pt x="7301" y="12682"/>
                  </a:cubicBezTo>
                  <a:cubicBezTo>
                    <a:pt x="7319" y="12690"/>
                    <a:pt x="7334" y="12696"/>
                    <a:pt x="7352" y="12696"/>
                  </a:cubicBezTo>
                  <a:cubicBezTo>
                    <a:pt x="7388" y="12696"/>
                    <a:pt x="7425" y="12676"/>
                    <a:pt x="7441" y="12642"/>
                  </a:cubicBezTo>
                  <a:cubicBezTo>
                    <a:pt x="7468" y="12593"/>
                    <a:pt x="7450" y="12528"/>
                    <a:pt x="7400" y="12503"/>
                  </a:cubicBezTo>
                  <a:cubicBezTo>
                    <a:pt x="7342" y="12468"/>
                    <a:pt x="7282" y="12435"/>
                    <a:pt x="7222" y="12400"/>
                  </a:cubicBezTo>
                  <a:cubicBezTo>
                    <a:pt x="7205" y="12391"/>
                    <a:pt x="7187" y="12386"/>
                    <a:pt x="7169" y="12386"/>
                  </a:cubicBezTo>
                  <a:close/>
                  <a:moveTo>
                    <a:pt x="12584" y="12325"/>
                  </a:moveTo>
                  <a:cubicBezTo>
                    <a:pt x="12581" y="12325"/>
                    <a:pt x="12579" y="12325"/>
                    <a:pt x="12577" y="12325"/>
                  </a:cubicBezTo>
                  <a:cubicBezTo>
                    <a:pt x="12519" y="12331"/>
                    <a:pt x="12474" y="12379"/>
                    <a:pt x="12480" y="12437"/>
                  </a:cubicBezTo>
                  <a:cubicBezTo>
                    <a:pt x="12484" y="12506"/>
                    <a:pt x="12492" y="12580"/>
                    <a:pt x="12501" y="12649"/>
                  </a:cubicBezTo>
                  <a:cubicBezTo>
                    <a:pt x="12509" y="12700"/>
                    <a:pt x="12555" y="12738"/>
                    <a:pt x="12606" y="12738"/>
                  </a:cubicBezTo>
                  <a:lnTo>
                    <a:pt x="12619" y="12738"/>
                  </a:lnTo>
                  <a:cubicBezTo>
                    <a:pt x="12677" y="12731"/>
                    <a:pt x="12716" y="12680"/>
                    <a:pt x="12710" y="12622"/>
                  </a:cubicBezTo>
                  <a:cubicBezTo>
                    <a:pt x="12700" y="12557"/>
                    <a:pt x="12693" y="12489"/>
                    <a:pt x="12687" y="12421"/>
                  </a:cubicBezTo>
                  <a:cubicBezTo>
                    <a:pt x="12683" y="12366"/>
                    <a:pt x="12637" y="12325"/>
                    <a:pt x="12584" y="12325"/>
                  </a:cubicBezTo>
                  <a:close/>
                  <a:moveTo>
                    <a:pt x="18199" y="12566"/>
                  </a:moveTo>
                  <a:cubicBezTo>
                    <a:pt x="18166" y="12566"/>
                    <a:pt x="18135" y="12581"/>
                    <a:pt x="18115" y="12609"/>
                  </a:cubicBezTo>
                  <a:cubicBezTo>
                    <a:pt x="18076" y="12663"/>
                    <a:pt x="18036" y="12717"/>
                    <a:pt x="17991" y="12767"/>
                  </a:cubicBezTo>
                  <a:cubicBezTo>
                    <a:pt x="17952" y="12814"/>
                    <a:pt x="17960" y="12879"/>
                    <a:pt x="18003" y="12914"/>
                  </a:cubicBezTo>
                  <a:cubicBezTo>
                    <a:pt x="18026" y="12931"/>
                    <a:pt x="18047" y="12939"/>
                    <a:pt x="18072" y="12939"/>
                  </a:cubicBezTo>
                  <a:cubicBezTo>
                    <a:pt x="18101" y="12939"/>
                    <a:pt x="18130" y="12928"/>
                    <a:pt x="18148" y="12901"/>
                  </a:cubicBezTo>
                  <a:cubicBezTo>
                    <a:pt x="18194" y="12845"/>
                    <a:pt x="18240" y="12789"/>
                    <a:pt x="18281" y="12731"/>
                  </a:cubicBezTo>
                  <a:cubicBezTo>
                    <a:pt x="18316" y="12686"/>
                    <a:pt x="18306" y="12620"/>
                    <a:pt x="18260" y="12586"/>
                  </a:cubicBezTo>
                  <a:cubicBezTo>
                    <a:pt x="18241" y="12573"/>
                    <a:pt x="18220" y="12566"/>
                    <a:pt x="18199" y="12566"/>
                  </a:cubicBezTo>
                  <a:close/>
                  <a:moveTo>
                    <a:pt x="7903" y="12777"/>
                  </a:moveTo>
                  <a:cubicBezTo>
                    <a:pt x="7865" y="12777"/>
                    <a:pt x="7829" y="12799"/>
                    <a:pt x="7810" y="12835"/>
                  </a:cubicBezTo>
                  <a:cubicBezTo>
                    <a:pt x="7784" y="12889"/>
                    <a:pt x="7806" y="12949"/>
                    <a:pt x="7856" y="12976"/>
                  </a:cubicBezTo>
                  <a:cubicBezTo>
                    <a:pt x="7920" y="13007"/>
                    <a:pt x="7982" y="13038"/>
                    <a:pt x="8045" y="13067"/>
                  </a:cubicBezTo>
                  <a:cubicBezTo>
                    <a:pt x="8059" y="13074"/>
                    <a:pt x="8076" y="13076"/>
                    <a:pt x="8092" y="13076"/>
                  </a:cubicBezTo>
                  <a:cubicBezTo>
                    <a:pt x="8130" y="13076"/>
                    <a:pt x="8165" y="13055"/>
                    <a:pt x="8184" y="13017"/>
                  </a:cubicBezTo>
                  <a:cubicBezTo>
                    <a:pt x="8212" y="12964"/>
                    <a:pt x="8186" y="12903"/>
                    <a:pt x="8136" y="12877"/>
                  </a:cubicBezTo>
                  <a:cubicBezTo>
                    <a:pt x="8074" y="12848"/>
                    <a:pt x="8011" y="12821"/>
                    <a:pt x="7951" y="12789"/>
                  </a:cubicBezTo>
                  <a:cubicBezTo>
                    <a:pt x="7935" y="12781"/>
                    <a:pt x="7919" y="12777"/>
                    <a:pt x="7903" y="12777"/>
                  </a:cubicBezTo>
                  <a:close/>
                  <a:moveTo>
                    <a:pt x="23394" y="12844"/>
                  </a:moveTo>
                  <a:cubicBezTo>
                    <a:pt x="23358" y="12844"/>
                    <a:pt x="23323" y="12861"/>
                    <a:pt x="23303" y="12895"/>
                  </a:cubicBezTo>
                  <a:cubicBezTo>
                    <a:pt x="23266" y="12955"/>
                    <a:pt x="23234" y="13015"/>
                    <a:pt x="23197" y="13073"/>
                  </a:cubicBezTo>
                  <a:cubicBezTo>
                    <a:pt x="23166" y="13121"/>
                    <a:pt x="23183" y="13185"/>
                    <a:pt x="23232" y="13214"/>
                  </a:cubicBezTo>
                  <a:cubicBezTo>
                    <a:pt x="23247" y="13223"/>
                    <a:pt x="23265" y="13229"/>
                    <a:pt x="23284" y="13229"/>
                  </a:cubicBezTo>
                  <a:cubicBezTo>
                    <a:pt x="23321" y="13229"/>
                    <a:pt x="23353" y="13210"/>
                    <a:pt x="23377" y="13181"/>
                  </a:cubicBezTo>
                  <a:cubicBezTo>
                    <a:pt x="23415" y="13121"/>
                    <a:pt x="23448" y="13059"/>
                    <a:pt x="23485" y="12999"/>
                  </a:cubicBezTo>
                  <a:cubicBezTo>
                    <a:pt x="23512" y="12949"/>
                    <a:pt x="23496" y="12885"/>
                    <a:pt x="23446" y="12856"/>
                  </a:cubicBezTo>
                  <a:cubicBezTo>
                    <a:pt x="23430" y="12848"/>
                    <a:pt x="23412" y="12844"/>
                    <a:pt x="23394" y="12844"/>
                  </a:cubicBezTo>
                  <a:close/>
                  <a:moveTo>
                    <a:pt x="8658" y="13127"/>
                  </a:moveTo>
                  <a:cubicBezTo>
                    <a:pt x="8618" y="13127"/>
                    <a:pt x="8579" y="13150"/>
                    <a:pt x="8561" y="13190"/>
                  </a:cubicBezTo>
                  <a:cubicBezTo>
                    <a:pt x="8540" y="13241"/>
                    <a:pt x="8565" y="13304"/>
                    <a:pt x="8617" y="13326"/>
                  </a:cubicBezTo>
                  <a:cubicBezTo>
                    <a:pt x="8683" y="13353"/>
                    <a:pt x="8745" y="13378"/>
                    <a:pt x="8811" y="13405"/>
                  </a:cubicBezTo>
                  <a:cubicBezTo>
                    <a:pt x="8822" y="13411"/>
                    <a:pt x="8838" y="13413"/>
                    <a:pt x="8849" y="13413"/>
                  </a:cubicBezTo>
                  <a:cubicBezTo>
                    <a:pt x="8890" y="13413"/>
                    <a:pt x="8928" y="13388"/>
                    <a:pt x="8946" y="13349"/>
                  </a:cubicBezTo>
                  <a:cubicBezTo>
                    <a:pt x="8967" y="13297"/>
                    <a:pt x="8942" y="13237"/>
                    <a:pt x="8888" y="13214"/>
                  </a:cubicBezTo>
                  <a:cubicBezTo>
                    <a:pt x="8822" y="13187"/>
                    <a:pt x="8760" y="13161"/>
                    <a:pt x="8697" y="13134"/>
                  </a:cubicBezTo>
                  <a:cubicBezTo>
                    <a:pt x="8684" y="13129"/>
                    <a:pt x="8671" y="13127"/>
                    <a:pt x="8658" y="13127"/>
                  </a:cubicBezTo>
                  <a:close/>
                  <a:moveTo>
                    <a:pt x="17627" y="13167"/>
                  </a:moveTo>
                  <a:cubicBezTo>
                    <a:pt x="17605" y="13167"/>
                    <a:pt x="17582" y="13175"/>
                    <a:pt x="17562" y="13190"/>
                  </a:cubicBezTo>
                  <a:cubicBezTo>
                    <a:pt x="17508" y="13233"/>
                    <a:pt x="17456" y="13275"/>
                    <a:pt x="17400" y="13314"/>
                  </a:cubicBezTo>
                  <a:cubicBezTo>
                    <a:pt x="17352" y="13347"/>
                    <a:pt x="17342" y="13413"/>
                    <a:pt x="17377" y="13459"/>
                  </a:cubicBezTo>
                  <a:cubicBezTo>
                    <a:pt x="17398" y="13488"/>
                    <a:pt x="17429" y="13502"/>
                    <a:pt x="17460" y="13502"/>
                  </a:cubicBezTo>
                  <a:cubicBezTo>
                    <a:pt x="17483" y="13502"/>
                    <a:pt x="17504" y="13494"/>
                    <a:pt x="17522" y="13482"/>
                  </a:cubicBezTo>
                  <a:cubicBezTo>
                    <a:pt x="17580" y="13438"/>
                    <a:pt x="17634" y="13395"/>
                    <a:pt x="17690" y="13353"/>
                  </a:cubicBezTo>
                  <a:cubicBezTo>
                    <a:pt x="17736" y="13318"/>
                    <a:pt x="17744" y="13250"/>
                    <a:pt x="17707" y="13208"/>
                  </a:cubicBezTo>
                  <a:cubicBezTo>
                    <a:pt x="17687" y="13181"/>
                    <a:pt x="17657" y="13167"/>
                    <a:pt x="17627" y="13167"/>
                  </a:cubicBezTo>
                  <a:close/>
                  <a:moveTo>
                    <a:pt x="12741" y="13137"/>
                  </a:moveTo>
                  <a:cubicBezTo>
                    <a:pt x="12731" y="13137"/>
                    <a:pt x="12720" y="13139"/>
                    <a:pt x="12710" y="13142"/>
                  </a:cubicBezTo>
                  <a:cubicBezTo>
                    <a:pt x="12654" y="13160"/>
                    <a:pt x="12623" y="13217"/>
                    <a:pt x="12639" y="13272"/>
                  </a:cubicBezTo>
                  <a:cubicBezTo>
                    <a:pt x="12662" y="13339"/>
                    <a:pt x="12683" y="13407"/>
                    <a:pt x="12706" y="13474"/>
                  </a:cubicBezTo>
                  <a:cubicBezTo>
                    <a:pt x="12722" y="13519"/>
                    <a:pt x="12760" y="13546"/>
                    <a:pt x="12803" y="13546"/>
                  </a:cubicBezTo>
                  <a:cubicBezTo>
                    <a:pt x="12816" y="13546"/>
                    <a:pt x="12826" y="13542"/>
                    <a:pt x="12839" y="13536"/>
                  </a:cubicBezTo>
                  <a:cubicBezTo>
                    <a:pt x="12894" y="13517"/>
                    <a:pt x="12923" y="13455"/>
                    <a:pt x="12903" y="13403"/>
                  </a:cubicBezTo>
                  <a:cubicBezTo>
                    <a:pt x="12880" y="13339"/>
                    <a:pt x="12859" y="13277"/>
                    <a:pt x="12839" y="13212"/>
                  </a:cubicBezTo>
                  <a:cubicBezTo>
                    <a:pt x="12825" y="13166"/>
                    <a:pt x="12785" y="13137"/>
                    <a:pt x="12741" y="13137"/>
                  </a:cubicBezTo>
                  <a:close/>
                  <a:moveTo>
                    <a:pt x="9431" y="13426"/>
                  </a:moveTo>
                  <a:cubicBezTo>
                    <a:pt x="9388" y="13426"/>
                    <a:pt x="9348" y="13453"/>
                    <a:pt x="9332" y="13494"/>
                  </a:cubicBezTo>
                  <a:cubicBezTo>
                    <a:pt x="9313" y="13548"/>
                    <a:pt x="9342" y="13608"/>
                    <a:pt x="9396" y="13627"/>
                  </a:cubicBezTo>
                  <a:cubicBezTo>
                    <a:pt x="9460" y="13652"/>
                    <a:pt x="9527" y="13675"/>
                    <a:pt x="9593" y="13697"/>
                  </a:cubicBezTo>
                  <a:cubicBezTo>
                    <a:pt x="9605" y="13701"/>
                    <a:pt x="9614" y="13703"/>
                    <a:pt x="9628" y="13703"/>
                  </a:cubicBezTo>
                  <a:cubicBezTo>
                    <a:pt x="9670" y="13703"/>
                    <a:pt x="9711" y="13675"/>
                    <a:pt x="9726" y="13633"/>
                  </a:cubicBezTo>
                  <a:cubicBezTo>
                    <a:pt x="9744" y="13577"/>
                    <a:pt x="9715" y="13519"/>
                    <a:pt x="9661" y="13500"/>
                  </a:cubicBezTo>
                  <a:cubicBezTo>
                    <a:pt x="9595" y="13478"/>
                    <a:pt x="9531" y="13455"/>
                    <a:pt x="9466" y="13432"/>
                  </a:cubicBezTo>
                  <a:cubicBezTo>
                    <a:pt x="9454" y="13428"/>
                    <a:pt x="9442" y="13426"/>
                    <a:pt x="9431" y="13426"/>
                  </a:cubicBezTo>
                  <a:close/>
                  <a:moveTo>
                    <a:pt x="22942" y="13540"/>
                  </a:moveTo>
                  <a:cubicBezTo>
                    <a:pt x="22909" y="13540"/>
                    <a:pt x="22877" y="13555"/>
                    <a:pt x="22857" y="13583"/>
                  </a:cubicBezTo>
                  <a:lnTo>
                    <a:pt x="22849" y="13594"/>
                  </a:lnTo>
                  <a:cubicBezTo>
                    <a:pt x="22810" y="13645"/>
                    <a:pt x="22772" y="13697"/>
                    <a:pt x="22733" y="13749"/>
                  </a:cubicBezTo>
                  <a:cubicBezTo>
                    <a:pt x="22696" y="13793"/>
                    <a:pt x="22706" y="13859"/>
                    <a:pt x="22752" y="13894"/>
                  </a:cubicBezTo>
                  <a:cubicBezTo>
                    <a:pt x="22772" y="13907"/>
                    <a:pt x="22793" y="13915"/>
                    <a:pt x="22816" y="13915"/>
                  </a:cubicBezTo>
                  <a:cubicBezTo>
                    <a:pt x="22847" y="13915"/>
                    <a:pt x="22878" y="13900"/>
                    <a:pt x="22899" y="13873"/>
                  </a:cubicBezTo>
                  <a:cubicBezTo>
                    <a:pt x="22942" y="13820"/>
                    <a:pt x="22980" y="13766"/>
                    <a:pt x="23019" y="13714"/>
                  </a:cubicBezTo>
                  <a:lnTo>
                    <a:pt x="23025" y="13704"/>
                  </a:lnTo>
                  <a:cubicBezTo>
                    <a:pt x="23060" y="13658"/>
                    <a:pt x="23048" y="13594"/>
                    <a:pt x="23002" y="13560"/>
                  </a:cubicBezTo>
                  <a:cubicBezTo>
                    <a:pt x="22984" y="13546"/>
                    <a:pt x="22963" y="13540"/>
                    <a:pt x="22942" y="13540"/>
                  </a:cubicBezTo>
                  <a:close/>
                  <a:moveTo>
                    <a:pt x="16929" y="13621"/>
                  </a:moveTo>
                  <a:cubicBezTo>
                    <a:pt x="16912" y="13621"/>
                    <a:pt x="16895" y="13625"/>
                    <a:pt x="16880" y="13633"/>
                  </a:cubicBezTo>
                  <a:cubicBezTo>
                    <a:pt x="16822" y="13664"/>
                    <a:pt x="16760" y="13693"/>
                    <a:pt x="16698" y="13722"/>
                  </a:cubicBezTo>
                  <a:cubicBezTo>
                    <a:pt x="16646" y="13745"/>
                    <a:pt x="16625" y="13807"/>
                    <a:pt x="16648" y="13859"/>
                  </a:cubicBezTo>
                  <a:cubicBezTo>
                    <a:pt x="16666" y="13898"/>
                    <a:pt x="16704" y="13919"/>
                    <a:pt x="16743" y="13919"/>
                  </a:cubicBezTo>
                  <a:cubicBezTo>
                    <a:pt x="16760" y="13919"/>
                    <a:pt x="16774" y="13915"/>
                    <a:pt x="16785" y="13909"/>
                  </a:cubicBezTo>
                  <a:cubicBezTo>
                    <a:pt x="16851" y="13878"/>
                    <a:pt x="16915" y="13849"/>
                    <a:pt x="16977" y="13817"/>
                  </a:cubicBezTo>
                  <a:cubicBezTo>
                    <a:pt x="17029" y="13789"/>
                    <a:pt x="17048" y="13726"/>
                    <a:pt x="17021" y="13675"/>
                  </a:cubicBezTo>
                  <a:cubicBezTo>
                    <a:pt x="17002" y="13641"/>
                    <a:pt x="16966" y="13621"/>
                    <a:pt x="16929" y="13621"/>
                  </a:cubicBezTo>
                  <a:close/>
                  <a:moveTo>
                    <a:pt x="10223" y="13683"/>
                  </a:moveTo>
                  <a:cubicBezTo>
                    <a:pt x="10179" y="13683"/>
                    <a:pt x="10137" y="13712"/>
                    <a:pt x="10123" y="13759"/>
                  </a:cubicBezTo>
                  <a:cubicBezTo>
                    <a:pt x="10105" y="13811"/>
                    <a:pt x="10136" y="13869"/>
                    <a:pt x="10192" y="13886"/>
                  </a:cubicBezTo>
                  <a:cubicBezTo>
                    <a:pt x="10258" y="13905"/>
                    <a:pt x="10326" y="13925"/>
                    <a:pt x="10393" y="13944"/>
                  </a:cubicBezTo>
                  <a:cubicBezTo>
                    <a:pt x="10403" y="13946"/>
                    <a:pt x="10412" y="13948"/>
                    <a:pt x="10422" y="13948"/>
                  </a:cubicBezTo>
                  <a:cubicBezTo>
                    <a:pt x="10468" y="13948"/>
                    <a:pt x="10509" y="13919"/>
                    <a:pt x="10521" y="13871"/>
                  </a:cubicBezTo>
                  <a:cubicBezTo>
                    <a:pt x="10536" y="13817"/>
                    <a:pt x="10503" y="13759"/>
                    <a:pt x="10449" y="13743"/>
                  </a:cubicBezTo>
                  <a:cubicBezTo>
                    <a:pt x="10383" y="13726"/>
                    <a:pt x="10316" y="13706"/>
                    <a:pt x="10250" y="13687"/>
                  </a:cubicBezTo>
                  <a:cubicBezTo>
                    <a:pt x="10241" y="13684"/>
                    <a:pt x="10232" y="13683"/>
                    <a:pt x="10223" y="13683"/>
                  </a:cubicBezTo>
                  <a:close/>
                  <a:moveTo>
                    <a:pt x="11025" y="13895"/>
                  </a:moveTo>
                  <a:cubicBezTo>
                    <a:pt x="10977" y="13895"/>
                    <a:pt x="10934" y="13927"/>
                    <a:pt x="10925" y="13975"/>
                  </a:cubicBezTo>
                  <a:cubicBezTo>
                    <a:pt x="10909" y="14033"/>
                    <a:pt x="10946" y="14089"/>
                    <a:pt x="11002" y="14101"/>
                  </a:cubicBezTo>
                  <a:cubicBezTo>
                    <a:pt x="11071" y="14118"/>
                    <a:pt x="11139" y="14131"/>
                    <a:pt x="11207" y="14147"/>
                  </a:cubicBezTo>
                  <a:cubicBezTo>
                    <a:pt x="11214" y="14149"/>
                    <a:pt x="11222" y="14149"/>
                    <a:pt x="11228" y="14149"/>
                  </a:cubicBezTo>
                  <a:cubicBezTo>
                    <a:pt x="11276" y="14149"/>
                    <a:pt x="11321" y="14116"/>
                    <a:pt x="11330" y="14068"/>
                  </a:cubicBezTo>
                  <a:cubicBezTo>
                    <a:pt x="11342" y="14012"/>
                    <a:pt x="11305" y="13956"/>
                    <a:pt x="11251" y="13944"/>
                  </a:cubicBezTo>
                  <a:cubicBezTo>
                    <a:pt x="11185" y="13929"/>
                    <a:pt x="11118" y="13913"/>
                    <a:pt x="11050" y="13898"/>
                  </a:cubicBezTo>
                  <a:cubicBezTo>
                    <a:pt x="11042" y="13896"/>
                    <a:pt x="11033" y="13895"/>
                    <a:pt x="11025" y="13895"/>
                  </a:cubicBezTo>
                  <a:close/>
                  <a:moveTo>
                    <a:pt x="16167" y="13937"/>
                  </a:moveTo>
                  <a:cubicBezTo>
                    <a:pt x="16156" y="13937"/>
                    <a:pt x="16145" y="13939"/>
                    <a:pt x="16134" y="13942"/>
                  </a:cubicBezTo>
                  <a:lnTo>
                    <a:pt x="15939" y="14000"/>
                  </a:lnTo>
                  <a:cubicBezTo>
                    <a:pt x="15883" y="14014"/>
                    <a:pt x="15852" y="14072"/>
                    <a:pt x="15866" y="14128"/>
                  </a:cubicBezTo>
                  <a:cubicBezTo>
                    <a:pt x="15879" y="14174"/>
                    <a:pt x="15920" y="14203"/>
                    <a:pt x="15966" y="14203"/>
                  </a:cubicBezTo>
                  <a:cubicBezTo>
                    <a:pt x="15972" y="14203"/>
                    <a:pt x="15981" y="14203"/>
                    <a:pt x="15995" y="14199"/>
                  </a:cubicBezTo>
                  <a:cubicBezTo>
                    <a:pt x="16063" y="14180"/>
                    <a:pt x="16130" y="14160"/>
                    <a:pt x="16198" y="14139"/>
                  </a:cubicBezTo>
                  <a:cubicBezTo>
                    <a:pt x="16252" y="14122"/>
                    <a:pt x="16281" y="14064"/>
                    <a:pt x="16266" y="14010"/>
                  </a:cubicBezTo>
                  <a:cubicBezTo>
                    <a:pt x="16252" y="13965"/>
                    <a:pt x="16211" y="13937"/>
                    <a:pt x="16167" y="13937"/>
                  </a:cubicBezTo>
                  <a:close/>
                  <a:moveTo>
                    <a:pt x="13057" y="13905"/>
                  </a:moveTo>
                  <a:cubicBezTo>
                    <a:pt x="13041" y="13905"/>
                    <a:pt x="13025" y="13909"/>
                    <a:pt x="13010" y="13917"/>
                  </a:cubicBezTo>
                  <a:cubicBezTo>
                    <a:pt x="12957" y="13944"/>
                    <a:pt x="12938" y="14006"/>
                    <a:pt x="12965" y="14058"/>
                  </a:cubicBezTo>
                  <a:cubicBezTo>
                    <a:pt x="12996" y="14120"/>
                    <a:pt x="13033" y="14184"/>
                    <a:pt x="13069" y="14244"/>
                  </a:cubicBezTo>
                  <a:cubicBezTo>
                    <a:pt x="13089" y="14276"/>
                    <a:pt x="13122" y="14294"/>
                    <a:pt x="13158" y="14294"/>
                  </a:cubicBezTo>
                  <a:cubicBezTo>
                    <a:pt x="13178" y="14294"/>
                    <a:pt x="13195" y="14290"/>
                    <a:pt x="13212" y="14280"/>
                  </a:cubicBezTo>
                  <a:cubicBezTo>
                    <a:pt x="13263" y="14251"/>
                    <a:pt x="13276" y="14186"/>
                    <a:pt x="13247" y="14137"/>
                  </a:cubicBezTo>
                  <a:cubicBezTo>
                    <a:pt x="13214" y="14079"/>
                    <a:pt x="13180" y="14021"/>
                    <a:pt x="13149" y="13961"/>
                  </a:cubicBezTo>
                  <a:cubicBezTo>
                    <a:pt x="13130" y="13925"/>
                    <a:pt x="13094" y="13905"/>
                    <a:pt x="13057" y="13905"/>
                  </a:cubicBezTo>
                  <a:close/>
                  <a:moveTo>
                    <a:pt x="11841" y="14056"/>
                  </a:moveTo>
                  <a:cubicBezTo>
                    <a:pt x="11790" y="14056"/>
                    <a:pt x="11747" y="14090"/>
                    <a:pt x="11738" y="14141"/>
                  </a:cubicBezTo>
                  <a:cubicBezTo>
                    <a:pt x="11728" y="14199"/>
                    <a:pt x="11767" y="14253"/>
                    <a:pt x="11823" y="14263"/>
                  </a:cubicBezTo>
                  <a:cubicBezTo>
                    <a:pt x="11893" y="14274"/>
                    <a:pt x="11960" y="14286"/>
                    <a:pt x="12030" y="14296"/>
                  </a:cubicBezTo>
                  <a:cubicBezTo>
                    <a:pt x="12038" y="14300"/>
                    <a:pt x="12043" y="14300"/>
                    <a:pt x="12047" y="14300"/>
                  </a:cubicBezTo>
                  <a:cubicBezTo>
                    <a:pt x="12096" y="14300"/>
                    <a:pt x="12142" y="14263"/>
                    <a:pt x="12150" y="14209"/>
                  </a:cubicBezTo>
                  <a:cubicBezTo>
                    <a:pt x="12159" y="14155"/>
                    <a:pt x="12117" y="14101"/>
                    <a:pt x="12063" y="14091"/>
                  </a:cubicBezTo>
                  <a:cubicBezTo>
                    <a:pt x="11995" y="14079"/>
                    <a:pt x="11927" y="14070"/>
                    <a:pt x="11860" y="14058"/>
                  </a:cubicBezTo>
                  <a:cubicBezTo>
                    <a:pt x="11853" y="14057"/>
                    <a:pt x="11847" y="14056"/>
                    <a:pt x="11841" y="14056"/>
                  </a:cubicBezTo>
                  <a:close/>
                  <a:moveTo>
                    <a:pt x="15357" y="14130"/>
                  </a:moveTo>
                  <a:cubicBezTo>
                    <a:pt x="15352" y="14130"/>
                    <a:pt x="15346" y="14130"/>
                    <a:pt x="15340" y="14131"/>
                  </a:cubicBezTo>
                  <a:cubicBezTo>
                    <a:pt x="15272" y="14145"/>
                    <a:pt x="15205" y="14155"/>
                    <a:pt x="15137" y="14164"/>
                  </a:cubicBezTo>
                  <a:cubicBezTo>
                    <a:pt x="15079" y="14174"/>
                    <a:pt x="15040" y="14224"/>
                    <a:pt x="15048" y="14282"/>
                  </a:cubicBezTo>
                  <a:cubicBezTo>
                    <a:pt x="15058" y="14334"/>
                    <a:pt x="15100" y="14371"/>
                    <a:pt x="15151" y="14371"/>
                  </a:cubicBezTo>
                  <a:lnTo>
                    <a:pt x="15168" y="14371"/>
                  </a:lnTo>
                  <a:cubicBezTo>
                    <a:pt x="15238" y="14359"/>
                    <a:pt x="15305" y="14350"/>
                    <a:pt x="15377" y="14338"/>
                  </a:cubicBezTo>
                  <a:cubicBezTo>
                    <a:pt x="15431" y="14329"/>
                    <a:pt x="15469" y="14273"/>
                    <a:pt x="15460" y="14217"/>
                  </a:cubicBezTo>
                  <a:cubicBezTo>
                    <a:pt x="15451" y="14166"/>
                    <a:pt x="15407" y="14130"/>
                    <a:pt x="15357" y="14130"/>
                  </a:cubicBezTo>
                  <a:close/>
                  <a:moveTo>
                    <a:pt x="12664" y="14173"/>
                  </a:moveTo>
                  <a:cubicBezTo>
                    <a:pt x="12613" y="14173"/>
                    <a:pt x="12568" y="14211"/>
                    <a:pt x="12561" y="14265"/>
                  </a:cubicBezTo>
                  <a:cubicBezTo>
                    <a:pt x="12555" y="14321"/>
                    <a:pt x="12596" y="14371"/>
                    <a:pt x="12654" y="14379"/>
                  </a:cubicBezTo>
                  <a:cubicBezTo>
                    <a:pt x="12722" y="14388"/>
                    <a:pt x="12791" y="14392"/>
                    <a:pt x="12861" y="14400"/>
                  </a:cubicBezTo>
                  <a:lnTo>
                    <a:pt x="12870" y="14400"/>
                  </a:lnTo>
                  <a:cubicBezTo>
                    <a:pt x="12925" y="14400"/>
                    <a:pt x="12971" y="14359"/>
                    <a:pt x="12975" y="14305"/>
                  </a:cubicBezTo>
                  <a:cubicBezTo>
                    <a:pt x="12979" y="14247"/>
                    <a:pt x="12938" y="14197"/>
                    <a:pt x="12880" y="14193"/>
                  </a:cubicBezTo>
                  <a:cubicBezTo>
                    <a:pt x="12812" y="14188"/>
                    <a:pt x="12743" y="14180"/>
                    <a:pt x="12675" y="14174"/>
                  </a:cubicBezTo>
                  <a:cubicBezTo>
                    <a:pt x="12672" y="14174"/>
                    <a:pt x="12668" y="14173"/>
                    <a:pt x="12664" y="14173"/>
                  </a:cubicBezTo>
                  <a:close/>
                  <a:moveTo>
                    <a:pt x="14526" y="14226"/>
                  </a:moveTo>
                  <a:cubicBezTo>
                    <a:pt x="14525" y="14226"/>
                    <a:pt x="14524" y="14226"/>
                    <a:pt x="14523" y="14226"/>
                  </a:cubicBezTo>
                  <a:cubicBezTo>
                    <a:pt x="14455" y="14228"/>
                    <a:pt x="14385" y="14234"/>
                    <a:pt x="14318" y="14236"/>
                  </a:cubicBezTo>
                  <a:cubicBezTo>
                    <a:pt x="14262" y="14238"/>
                    <a:pt x="14217" y="14286"/>
                    <a:pt x="14219" y="14344"/>
                  </a:cubicBezTo>
                  <a:cubicBezTo>
                    <a:pt x="14221" y="14400"/>
                    <a:pt x="14267" y="14445"/>
                    <a:pt x="14324" y="14445"/>
                  </a:cubicBezTo>
                  <a:lnTo>
                    <a:pt x="14327" y="14445"/>
                  </a:lnTo>
                  <a:cubicBezTo>
                    <a:pt x="14397" y="14441"/>
                    <a:pt x="14467" y="14439"/>
                    <a:pt x="14538" y="14435"/>
                  </a:cubicBezTo>
                  <a:cubicBezTo>
                    <a:pt x="14594" y="14429"/>
                    <a:pt x="14637" y="14381"/>
                    <a:pt x="14635" y="14323"/>
                  </a:cubicBezTo>
                  <a:cubicBezTo>
                    <a:pt x="14629" y="14268"/>
                    <a:pt x="14581" y="14226"/>
                    <a:pt x="14526" y="14226"/>
                  </a:cubicBezTo>
                  <a:close/>
                  <a:moveTo>
                    <a:pt x="13493" y="14234"/>
                  </a:moveTo>
                  <a:cubicBezTo>
                    <a:pt x="13436" y="14234"/>
                    <a:pt x="13390" y="14276"/>
                    <a:pt x="13388" y="14332"/>
                  </a:cubicBezTo>
                  <a:cubicBezTo>
                    <a:pt x="13386" y="14390"/>
                    <a:pt x="13429" y="14439"/>
                    <a:pt x="13487" y="14441"/>
                  </a:cubicBezTo>
                  <a:lnTo>
                    <a:pt x="13697" y="14448"/>
                  </a:lnTo>
                  <a:lnTo>
                    <a:pt x="13699" y="14448"/>
                  </a:lnTo>
                  <a:cubicBezTo>
                    <a:pt x="13757" y="14448"/>
                    <a:pt x="13804" y="14402"/>
                    <a:pt x="13804" y="14348"/>
                  </a:cubicBezTo>
                  <a:cubicBezTo>
                    <a:pt x="13806" y="14290"/>
                    <a:pt x="13759" y="14244"/>
                    <a:pt x="13701" y="14242"/>
                  </a:cubicBezTo>
                  <a:cubicBezTo>
                    <a:pt x="13634" y="14238"/>
                    <a:pt x="13564" y="14236"/>
                    <a:pt x="13496" y="14234"/>
                  </a:cubicBezTo>
                  <a:cubicBezTo>
                    <a:pt x="13495" y="14234"/>
                    <a:pt x="13494" y="14234"/>
                    <a:pt x="13493" y="14234"/>
                  </a:cubicBezTo>
                  <a:close/>
                  <a:moveTo>
                    <a:pt x="22415" y="14185"/>
                  </a:moveTo>
                  <a:cubicBezTo>
                    <a:pt x="22387" y="14185"/>
                    <a:pt x="22359" y="14196"/>
                    <a:pt x="22339" y="14218"/>
                  </a:cubicBezTo>
                  <a:cubicBezTo>
                    <a:pt x="22294" y="14271"/>
                    <a:pt x="22246" y="14319"/>
                    <a:pt x="22200" y="14369"/>
                  </a:cubicBezTo>
                  <a:cubicBezTo>
                    <a:pt x="22161" y="14410"/>
                    <a:pt x="22163" y="14477"/>
                    <a:pt x="22204" y="14516"/>
                  </a:cubicBezTo>
                  <a:cubicBezTo>
                    <a:pt x="22227" y="14535"/>
                    <a:pt x="22250" y="14545"/>
                    <a:pt x="22277" y="14545"/>
                  </a:cubicBezTo>
                  <a:cubicBezTo>
                    <a:pt x="22306" y="14545"/>
                    <a:pt x="22333" y="14535"/>
                    <a:pt x="22352" y="14514"/>
                  </a:cubicBezTo>
                  <a:cubicBezTo>
                    <a:pt x="22401" y="14464"/>
                    <a:pt x="22449" y="14412"/>
                    <a:pt x="22494" y="14359"/>
                  </a:cubicBezTo>
                  <a:cubicBezTo>
                    <a:pt x="22532" y="14315"/>
                    <a:pt x="22530" y="14251"/>
                    <a:pt x="22488" y="14213"/>
                  </a:cubicBezTo>
                  <a:cubicBezTo>
                    <a:pt x="22467" y="14194"/>
                    <a:pt x="22441" y="14185"/>
                    <a:pt x="22415" y="14185"/>
                  </a:cubicBezTo>
                  <a:close/>
                  <a:moveTo>
                    <a:pt x="13518" y="14597"/>
                  </a:moveTo>
                  <a:cubicBezTo>
                    <a:pt x="13496" y="14597"/>
                    <a:pt x="13473" y="14605"/>
                    <a:pt x="13454" y="14620"/>
                  </a:cubicBezTo>
                  <a:cubicBezTo>
                    <a:pt x="13408" y="14653"/>
                    <a:pt x="13400" y="14719"/>
                    <a:pt x="13437" y="14765"/>
                  </a:cubicBezTo>
                  <a:cubicBezTo>
                    <a:pt x="13479" y="14817"/>
                    <a:pt x="13525" y="14874"/>
                    <a:pt x="13572" y="14928"/>
                  </a:cubicBezTo>
                  <a:cubicBezTo>
                    <a:pt x="13591" y="14951"/>
                    <a:pt x="13620" y="14962"/>
                    <a:pt x="13649" y="14962"/>
                  </a:cubicBezTo>
                  <a:cubicBezTo>
                    <a:pt x="13672" y="14962"/>
                    <a:pt x="13697" y="14957"/>
                    <a:pt x="13719" y="14941"/>
                  </a:cubicBezTo>
                  <a:cubicBezTo>
                    <a:pt x="13763" y="14902"/>
                    <a:pt x="13767" y="14837"/>
                    <a:pt x="13728" y="14794"/>
                  </a:cubicBezTo>
                  <a:cubicBezTo>
                    <a:pt x="13686" y="14740"/>
                    <a:pt x="13641" y="14690"/>
                    <a:pt x="13599" y="14638"/>
                  </a:cubicBezTo>
                  <a:cubicBezTo>
                    <a:pt x="13579" y="14611"/>
                    <a:pt x="13549" y="14597"/>
                    <a:pt x="13518" y="14597"/>
                  </a:cubicBezTo>
                  <a:close/>
                  <a:moveTo>
                    <a:pt x="21829" y="14770"/>
                  </a:moveTo>
                  <a:cubicBezTo>
                    <a:pt x="21804" y="14770"/>
                    <a:pt x="21780" y="14779"/>
                    <a:pt x="21759" y="14796"/>
                  </a:cubicBezTo>
                  <a:cubicBezTo>
                    <a:pt x="21709" y="14843"/>
                    <a:pt x="21659" y="14889"/>
                    <a:pt x="21605" y="14931"/>
                  </a:cubicBezTo>
                  <a:cubicBezTo>
                    <a:pt x="21562" y="14970"/>
                    <a:pt x="21556" y="15036"/>
                    <a:pt x="21593" y="15078"/>
                  </a:cubicBezTo>
                  <a:cubicBezTo>
                    <a:pt x="21614" y="15103"/>
                    <a:pt x="21643" y="15115"/>
                    <a:pt x="21672" y="15115"/>
                  </a:cubicBezTo>
                  <a:cubicBezTo>
                    <a:pt x="21697" y="15115"/>
                    <a:pt x="21721" y="15107"/>
                    <a:pt x="21740" y="15088"/>
                  </a:cubicBezTo>
                  <a:lnTo>
                    <a:pt x="21900" y="14951"/>
                  </a:lnTo>
                  <a:cubicBezTo>
                    <a:pt x="21941" y="14912"/>
                    <a:pt x="21947" y="14846"/>
                    <a:pt x="21908" y="14804"/>
                  </a:cubicBezTo>
                  <a:cubicBezTo>
                    <a:pt x="21887" y="14782"/>
                    <a:pt x="21858" y="14770"/>
                    <a:pt x="21829" y="14770"/>
                  </a:cubicBezTo>
                  <a:close/>
                  <a:moveTo>
                    <a:pt x="14087" y="15196"/>
                  </a:moveTo>
                  <a:cubicBezTo>
                    <a:pt x="14058" y="15196"/>
                    <a:pt x="14030" y="15208"/>
                    <a:pt x="14009" y="15231"/>
                  </a:cubicBezTo>
                  <a:cubicBezTo>
                    <a:pt x="13972" y="15275"/>
                    <a:pt x="13976" y="15339"/>
                    <a:pt x="14018" y="15378"/>
                  </a:cubicBezTo>
                  <a:cubicBezTo>
                    <a:pt x="14072" y="15424"/>
                    <a:pt x="14125" y="15471"/>
                    <a:pt x="14181" y="15517"/>
                  </a:cubicBezTo>
                  <a:cubicBezTo>
                    <a:pt x="14200" y="15532"/>
                    <a:pt x="14221" y="15540"/>
                    <a:pt x="14246" y="15540"/>
                  </a:cubicBezTo>
                  <a:cubicBezTo>
                    <a:pt x="14275" y="15540"/>
                    <a:pt x="14304" y="15529"/>
                    <a:pt x="14325" y="15502"/>
                  </a:cubicBezTo>
                  <a:cubicBezTo>
                    <a:pt x="14362" y="15455"/>
                    <a:pt x="14354" y="15391"/>
                    <a:pt x="14310" y="15355"/>
                  </a:cubicBezTo>
                  <a:cubicBezTo>
                    <a:pt x="14258" y="15310"/>
                    <a:pt x="14208" y="15268"/>
                    <a:pt x="14155" y="15221"/>
                  </a:cubicBezTo>
                  <a:cubicBezTo>
                    <a:pt x="14136" y="15205"/>
                    <a:pt x="14112" y="15196"/>
                    <a:pt x="14087" y="15196"/>
                  </a:cubicBezTo>
                  <a:close/>
                  <a:moveTo>
                    <a:pt x="21179" y="15289"/>
                  </a:moveTo>
                  <a:cubicBezTo>
                    <a:pt x="21158" y="15289"/>
                    <a:pt x="21137" y="15295"/>
                    <a:pt x="21120" y="15308"/>
                  </a:cubicBezTo>
                  <a:cubicBezTo>
                    <a:pt x="21064" y="15347"/>
                    <a:pt x="21006" y="15386"/>
                    <a:pt x="20951" y="15424"/>
                  </a:cubicBezTo>
                  <a:cubicBezTo>
                    <a:pt x="20903" y="15459"/>
                    <a:pt x="20890" y="15521"/>
                    <a:pt x="20923" y="15569"/>
                  </a:cubicBezTo>
                  <a:cubicBezTo>
                    <a:pt x="20942" y="15598"/>
                    <a:pt x="20975" y="15616"/>
                    <a:pt x="21009" y="15616"/>
                  </a:cubicBezTo>
                  <a:cubicBezTo>
                    <a:pt x="21031" y="15616"/>
                    <a:pt x="21050" y="15610"/>
                    <a:pt x="21067" y="15598"/>
                  </a:cubicBezTo>
                  <a:cubicBezTo>
                    <a:pt x="21125" y="15558"/>
                    <a:pt x="21183" y="15519"/>
                    <a:pt x="21241" y="15478"/>
                  </a:cubicBezTo>
                  <a:cubicBezTo>
                    <a:pt x="21286" y="15444"/>
                    <a:pt x="21299" y="15378"/>
                    <a:pt x="21265" y="15333"/>
                  </a:cubicBezTo>
                  <a:cubicBezTo>
                    <a:pt x="21244" y="15305"/>
                    <a:pt x="21212" y="15289"/>
                    <a:pt x="21179" y="15289"/>
                  </a:cubicBezTo>
                  <a:close/>
                  <a:moveTo>
                    <a:pt x="14749" y="15700"/>
                  </a:moveTo>
                  <a:cubicBezTo>
                    <a:pt x="14715" y="15700"/>
                    <a:pt x="14682" y="15718"/>
                    <a:pt x="14662" y="15749"/>
                  </a:cubicBezTo>
                  <a:cubicBezTo>
                    <a:pt x="14629" y="15797"/>
                    <a:pt x="14644" y="15859"/>
                    <a:pt x="14693" y="15890"/>
                  </a:cubicBezTo>
                  <a:cubicBezTo>
                    <a:pt x="14753" y="15929"/>
                    <a:pt x="14812" y="15965"/>
                    <a:pt x="14874" y="16002"/>
                  </a:cubicBezTo>
                  <a:cubicBezTo>
                    <a:pt x="14890" y="16012"/>
                    <a:pt x="14909" y="16016"/>
                    <a:pt x="14926" y="16016"/>
                  </a:cubicBezTo>
                  <a:cubicBezTo>
                    <a:pt x="14963" y="16016"/>
                    <a:pt x="14996" y="15996"/>
                    <a:pt x="15013" y="15965"/>
                  </a:cubicBezTo>
                  <a:cubicBezTo>
                    <a:pt x="15042" y="15915"/>
                    <a:pt x="15025" y="15851"/>
                    <a:pt x="14977" y="15822"/>
                  </a:cubicBezTo>
                  <a:cubicBezTo>
                    <a:pt x="14919" y="15789"/>
                    <a:pt x="14861" y="15753"/>
                    <a:pt x="14803" y="15716"/>
                  </a:cubicBezTo>
                  <a:cubicBezTo>
                    <a:pt x="14786" y="15705"/>
                    <a:pt x="14767" y="15700"/>
                    <a:pt x="14749" y="15700"/>
                  </a:cubicBezTo>
                  <a:close/>
                  <a:moveTo>
                    <a:pt x="20480" y="15733"/>
                  </a:moveTo>
                  <a:cubicBezTo>
                    <a:pt x="20463" y="15733"/>
                    <a:pt x="20446" y="15737"/>
                    <a:pt x="20430" y="15745"/>
                  </a:cubicBezTo>
                  <a:cubicBezTo>
                    <a:pt x="20368" y="15780"/>
                    <a:pt x="20308" y="15811"/>
                    <a:pt x="20248" y="15842"/>
                  </a:cubicBezTo>
                  <a:cubicBezTo>
                    <a:pt x="20198" y="15869"/>
                    <a:pt x="20175" y="15932"/>
                    <a:pt x="20202" y="15983"/>
                  </a:cubicBezTo>
                  <a:cubicBezTo>
                    <a:pt x="20219" y="16016"/>
                    <a:pt x="20256" y="16039"/>
                    <a:pt x="20294" y="16039"/>
                  </a:cubicBezTo>
                  <a:cubicBezTo>
                    <a:pt x="20310" y="16039"/>
                    <a:pt x="20325" y="16033"/>
                    <a:pt x="20343" y="16025"/>
                  </a:cubicBezTo>
                  <a:cubicBezTo>
                    <a:pt x="20405" y="15994"/>
                    <a:pt x="20465" y="15961"/>
                    <a:pt x="20528" y="15927"/>
                  </a:cubicBezTo>
                  <a:cubicBezTo>
                    <a:pt x="20579" y="15900"/>
                    <a:pt x="20596" y="15838"/>
                    <a:pt x="20569" y="15786"/>
                  </a:cubicBezTo>
                  <a:cubicBezTo>
                    <a:pt x="20550" y="15751"/>
                    <a:pt x="20516" y="15733"/>
                    <a:pt x="20480" y="15733"/>
                  </a:cubicBezTo>
                  <a:close/>
                  <a:moveTo>
                    <a:pt x="19727" y="16087"/>
                  </a:moveTo>
                  <a:cubicBezTo>
                    <a:pt x="19714" y="16087"/>
                    <a:pt x="19702" y="16090"/>
                    <a:pt x="19690" y="16095"/>
                  </a:cubicBezTo>
                  <a:cubicBezTo>
                    <a:pt x="19628" y="16120"/>
                    <a:pt x="19564" y="16143"/>
                    <a:pt x="19498" y="16168"/>
                  </a:cubicBezTo>
                  <a:cubicBezTo>
                    <a:pt x="19444" y="16187"/>
                    <a:pt x="19417" y="16247"/>
                    <a:pt x="19437" y="16302"/>
                  </a:cubicBezTo>
                  <a:cubicBezTo>
                    <a:pt x="19450" y="16342"/>
                    <a:pt x="19489" y="16369"/>
                    <a:pt x="19533" y="16369"/>
                  </a:cubicBezTo>
                  <a:cubicBezTo>
                    <a:pt x="19545" y="16369"/>
                    <a:pt x="19556" y="16369"/>
                    <a:pt x="19570" y="16363"/>
                  </a:cubicBezTo>
                  <a:cubicBezTo>
                    <a:pt x="19636" y="16340"/>
                    <a:pt x="19701" y="16315"/>
                    <a:pt x="19767" y="16288"/>
                  </a:cubicBezTo>
                  <a:cubicBezTo>
                    <a:pt x="19821" y="16267"/>
                    <a:pt x="19846" y="16207"/>
                    <a:pt x="19825" y="16155"/>
                  </a:cubicBezTo>
                  <a:cubicBezTo>
                    <a:pt x="19809" y="16113"/>
                    <a:pt x="19768" y="16087"/>
                    <a:pt x="19727" y="16087"/>
                  </a:cubicBezTo>
                  <a:close/>
                  <a:moveTo>
                    <a:pt x="15480" y="16089"/>
                  </a:moveTo>
                  <a:cubicBezTo>
                    <a:pt x="15440" y="16089"/>
                    <a:pt x="15403" y="16113"/>
                    <a:pt x="15386" y="16151"/>
                  </a:cubicBezTo>
                  <a:cubicBezTo>
                    <a:pt x="15361" y="16205"/>
                    <a:pt x="15386" y="16265"/>
                    <a:pt x="15439" y="16288"/>
                  </a:cubicBezTo>
                  <a:cubicBezTo>
                    <a:pt x="15504" y="16319"/>
                    <a:pt x="15570" y="16344"/>
                    <a:pt x="15634" y="16371"/>
                  </a:cubicBezTo>
                  <a:cubicBezTo>
                    <a:pt x="15647" y="16377"/>
                    <a:pt x="15661" y="16379"/>
                    <a:pt x="15672" y="16379"/>
                  </a:cubicBezTo>
                  <a:cubicBezTo>
                    <a:pt x="15715" y="16379"/>
                    <a:pt x="15753" y="16354"/>
                    <a:pt x="15769" y="16311"/>
                  </a:cubicBezTo>
                  <a:cubicBezTo>
                    <a:pt x="15792" y="16257"/>
                    <a:pt x="15765" y="16197"/>
                    <a:pt x="15711" y="16176"/>
                  </a:cubicBezTo>
                  <a:cubicBezTo>
                    <a:pt x="15649" y="16151"/>
                    <a:pt x="15585" y="16126"/>
                    <a:pt x="15524" y="16099"/>
                  </a:cubicBezTo>
                  <a:cubicBezTo>
                    <a:pt x="15509" y="16092"/>
                    <a:pt x="15494" y="16089"/>
                    <a:pt x="15480" y="16089"/>
                  </a:cubicBezTo>
                  <a:close/>
                  <a:moveTo>
                    <a:pt x="18939" y="16346"/>
                  </a:moveTo>
                  <a:cubicBezTo>
                    <a:pt x="18930" y="16346"/>
                    <a:pt x="18922" y="16347"/>
                    <a:pt x="18913" y="16350"/>
                  </a:cubicBezTo>
                  <a:cubicBezTo>
                    <a:pt x="18847" y="16367"/>
                    <a:pt x="18781" y="16381"/>
                    <a:pt x="18714" y="16396"/>
                  </a:cubicBezTo>
                  <a:cubicBezTo>
                    <a:pt x="18658" y="16408"/>
                    <a:pt x="18623" y="16464"/>
                    <a:pt x="18635" y="16518"/>
                  </a:cubicBezTo>
                  <a:cubicBezTo>
                    <a:pt x="18644" y="16566"/>
                    <a:pt x="18687" y="16601"/>
                    <a:pt x="18735" y="16601"/>
                  </a:cubicBezTo>
                  <a:cubicBezTo>
                    <a:pt x="18743" y="16601"/>
                    <a:pt x="18751" y="16601"/>
                    <a:pt x="18758" y="16599"/>
                  </a:cubicBezTo>
                  <a:cubicBezTo>
                    <a:pt x="18826" y="16584"/>
                    <a:pt x="18895" y="16566"/>
                    <a:pt x="18963" y="16551"/>
                  </a:cubicBezTo>
                  <a:cubicBezTo>
                    <a:pt x="19017" y="16535"/>
                    <a:pt x="19052" y="16479"/>
                    <a:pt x="19038" y="16425"/>
                  </a:cubicBezTo>
                  <a:cubicBezTo>
                    <a:pt x="19026" y="16378"/>
                    <a:pt x="18984" y="16346"/>
                    <a:pt x="18939" y="16346"/>
                  </a:cubicBezTo>
                  <a:close/>
                  <a:moveTo>
                    <a:pt x="16265" y="16365"/>
                  </a:moveTo>
                  <a:cubicBezTo>
                    <a:pt x="16220" y="16365"/>
                    <a:pt x="16178" y="16397"/>
                    <a:pt x="16165" y="16444"/>
                  </a:cubicBezTo>
                  <a:cubicBezTo>
                    <a:pt x="16152" y="16499"/>
                    <a:pt x="16184" y="16555"/>
                    <a:pt x="16240" y="16570"/>
                  </a:cubicBezTo>
                  <a:cubicBezTo>
                    <a:pt x="16308" y="16586"/>
                    <a:pt x="16376" y="16603"/>
                    <a:pt x="16445" y="16618"/>
                  </a:cubicBezTo>
                  <a:cubicBezTo>
                    <a:pt x="16453" y="16620"/>
                    <a:pt x="16461" y="16620"/>
                    <a:pt x="16468" y="16620"/>
                  </a:cubicBezTo>
                  <a:cubicBezTo>
                    <a:pt x="16517" y="16620"/>
                    <a:pt x="16559" y="16589"/>
                    <a:pt x="16569" y="16541"/>
                  </a:cubicBezTo>
                  <a:cubicBezTo>
                    <a:pt x="16581" y="16485"/>
                    <a:pt x="16546" y="16429"/>
                    <a:pt x="16490" y="16417"/>
                  </a:cubicBezTo>
                  <a:cubicBezTo>
                    <a:pt x="16422" y="16402"/>
                    <a:pt x="16356" y="16387"/>
                    <a:pt x="16291" y="16369"/>
                  </a:cubicBezTo>
                  <a:cubicBezTo>
                    <a:pt x="16282" y="16367"/>
                    <a:pt x="16273" y="16365"/>
                    <a:pt x="16265" y="16365"/>
                  </a:cubicBezTo>
                  <a:close/>
                  <a:moveTo>
                    <a:pt x="18118" y="16494"/>
                  </a:moveTo>
                  <a:cubicBezTo>
                    <a:pt x="18114" y="16494"/>
                    <a:pt x="18111" y="16494"/>
                    <a:pt x="18107" y="16495"/>
                  </a:cubicBezTo>
                  <a:cubicBezTo>
                    <a:pt x="18039" y="16502"/>
                    <a:pt x="17972" y="16506"/>
                    <a:pt x="17904" y="16512"/>
                  </a:cubicBezTo>
                  <a:cubicBezTo>
                    <a:pt x="17846" y="16516"/>
                    <a:pt x="17804" y="16564"/>
                    <a:pt x="17808" y="16622"/>
                  </a:cubicBezTo>
                  <a:cubicBezTo>
                    <a:pt x="17813" y="16678"/>
                    <a:pt x="17860" y="16719"/>
                    <a:pt x="17912" y="16719"/>
                  </a:cubicBezTo>
                  <a:lnTo>
                    <a:pt x="17920" y="16719"/>
                  </a:lnTo>
                  <a:cubicBezTo>
                    <a:pt x="17989" y="16715"/>
                    <a:pt x="18059" y="16707"/>
                    <a:pt x="18128" y="16700"/>
                  </a:cubicBezTo>
                  <a:cubicBezTo>
                    <a:pt x="18184" y="16696"/>
                    <a:pt x="18229" y="16644"/>
                    <a:pt x="18221" y="16586"/>
                  </a:cubicBezTo>
                  <a:cubicBezTo>
                    <a:pt x="18217" y="16535"/>
                    <a:pt x="18171" y="16494"/>
                    <a:pt x="18118" y="16494"/>
                  </a:cubicBezTo>
                  <a:close/>
                  <a:moveTo>
                    <a:pt x="17089" y="16506"/>
                  </a:moveTo>
                  <a:cubicBezTo>
                    <a:pt x="17034" y="16506"/>
                    <a:pt x="16986" y="16546"/>
                    <a:pt x="16982" y="16601"/>
                  </a:cubicBezTo>
                  <a:cubicBezTo>
                    <a:pt x="16977" y="16659"/>
                    <a:pt x="17019" y="16709"/>
                    <a:pt x="17077" y="16715"/>
                  </a:cubicBezTo>
                  <a:cubicBezTo>
                    <a:pt x="17145" y="16721"/>
                    <a:pt x="17212" y="16727"/>
                    <a:pt x="17280" y="16729"/>
                  </a:cubicBezTo>
                  <a:lnTo>
                    <a:pt x="17292" y="16729"/>
                  </a:lnTo>
                  <a:cubicBezTo>
                    <a:pt x="17344" y="16729"/>
                    <a:pt x="17390" y="16686"/>
                    <a:pt x="17398" y="16628"/>
                  </a:cubicBezTo>
                  <a:cubicBezTo>
                    <a:pt x="17400" y="16570"/>
                    <a:pt x="17357" y="16522"/>
                    <a:pt x="17299" y="16518"/>
                  </a:cubicBezTo>
                  <a:lnTo>
                    <a:pt x="17290" y="16518"/>
                  </a:lnTo>
                  <a:cubicBezTo>
                    <a:pt x="17224" y="16516"/>
                    <a:pt x="17160" y="16512"/>
                    <a:pt x="17096" y="16506"/>
                  </a:cubicBezTo>
                  <a:cubicBezTo>
                    <a:pt x="17094" y="16506"/>
                    <a:pt x="17091" y="16506"/>
                    <a:pt x="17089" y="165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 userDrawn="1">
  <p:cSld name="SECTION_HEADER_1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/>
          <p:nvPr/>
        </p:nvSpPr>
        <p:spPr>
          <a:xfrm rot="10800000" flipH="1">
            <a:off x="-517775" y="-827311"/>
            <a:ext cx="2032546" cy="1762772"/>
          </a:xfrm>
          <a:custGeom>
            <a:avLst/>
            <a:gdLst/>
            <a:ahLst/>
            <a:cxnLst/>
            <a:rect l="l" t="t" r="r" b="b"/>
            <a:pathLst>
              <a:path w="45228" h="39225" extrusionOk="0">
                <a:moveTo>
                  <a:pt x="13339" y="1"/>
                </a:moveTo>
                <a:cubicBezTo>
                  <a:pt x="12481" y="1"/>
                  <a:pt x="11629" y="189"/>
                  <a:pt x="10864" y="592"/>
                </a:cubicBezTo>
                <a:lnTo>
                  <a:pt x="9405" y="2847"/>
                </a:lnTo>
                <a:cubicBezTo>
                  <a:pt x="6999" y="5960"/>
                  <a:pt x="4574" y="9100"/>
                  <a:pt x="2822" y="12620"/>
                </a:cubicBezTo>
                <a:cubicBezTo>
                  <a:pt x="1065" y="16143"/>
                  <a:pt x="0" y="20116"/>
                  <a:pt x="487" y="24021"/>
                </a:cubicBezTo>
                <a:cubicBezTo>
                  <a:pt x="1160" y="29403"/>
                  <a:pt x="4837" y="34183"/>
                  <a:pt x="9618" y="36750"/>
                </a:cubicBezTo>
                <a:cubicBezTo>
                  <a:pt x="12779" y="38445"/>
                  <a:pt x="16361" y="39225"/>
                  <a:pt x="19959" y="39225"/>
                </a:cubicBezTo>
                <a:cubicBezTo>
                  <a:pt x="21801" y="39225"/>
                  <a:pt x="23648" y="39020"/>
                  <a:pt x="25444" y="38630"/>
                </a:cubicBezTo>
                <a:cubicBezTo>
                  <a:pt x="30746" y="37478"/>
                  <a:pt x="35625" y="34790"/>
                  <a:pt x="39869" y="31411"/>
                </a:cubicBezTo>
                <a:cubicBezTo>
                  <a:pt x="41774" y="29894"/>
                  <a:pt x="43633" y="28131"/>
                  <a:pt x="44429" y="25828"/>
                </a:cubicBezTo>
                <a:cubicBezTo>
                  <a:pt x="45227" y="23525"/>
                  <a:pt x="44618" y="20576"/>
                  <a:pt x="42493" y="19384"/>
                </a:cubicBezTo>
                <a:cubicBezTo>
                  <a:pt x="39915" y="17940"/>
                  <a:pt x="36012" y="19370"/>
                  <a:pt x="34160" y="17065"/>
                </a:cubicBezTo>
                <a:cubicBezTo>
                  <a:pt x="32850" y="15432"/>
                  <a:pt x="33494" y="12843"/>
                  <a:pt x="32245" y="11162"/>
                </a:cubicBezTo>
                <a:cubicBezTo>
                  <a:pt x="31308" y="9898"/>
                  <a:pt x="29658" y="9576"/>
                  <a:pt x="28024" y="9576"/>
                </a:cubicBezTo>
                <a:cubicBezTo>
                  <a:pt x="27580" y="9576"/>
                  <a:pt x="27137" y="9600"/>
                  <a:pt x="26709" y="9635"/>
                </a:cubicBezTo>
                <a:cubicBezTo>
                  <a:pt x="26041" y="9690"/>
                  <a:pt x="25342" y="9746"/>
                  <a:pt x="24654" y="9746"/>
                </a:cubicBezTo>
                <a:cubicBezTo>
                  <a:pt x="23284" y="9746"/>
                  <a:pt x="21953" y="9523"/>
                  <a:pt x="20970" y="8620"/>
                </a:cubicBezTo>
                <a:cubicBezTo>
                  <a:pt x="19449" y="7225"/>
                  <a:pt x="19473" y="4837"/>
                  <a:pt x="18524" y="3001"/>
                </a:cubicBezTo>
                <a:cubicBezTo>
                  <a:pt x="17556" y="1124"/>
                  <a:pt x="15432" y="1"/>
                  <a:pt x="13339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5"/>
          <p:cNvSpPr/>
          <p:nvPr/>
        </p:nvSpPr>
        <p:spPr>
          <a:xfrm rot="10800000" flipH="1">
            <a:off x="7020764" y="-1144579"/>
            <a:ext cx="2872279" cy="3018077"/>
          </a:xfrm>
          <a:custGeom>
            <a:avLst/>
            <a:gdLst/>
            <a:ahLst/>
            <a:cxnLst/>
            <a:rect l="l" t="t" r="r" b="b"/>
            <a:pathLst>
              <a:path w="36717" h="38582" extrusionOk="0">
                <a:moveTo>
                  <a:pt x="26557" y="0"/>
                </a:moveTo>
                <a:cubicBezTo>
                  <a:pt x="25550" y="0"/>
                  <a:pt x="24560" y="237"/>
                  <a:pt x="23687" y="759"/>
                </a:cubicBezTo>
                <a:cubicBezTo>
                  <a:pt x="18835" y="3662"/>
                  <a:pt x="20719" y="12348"/>
                  <a:pt x="15882" y="15281"/>
                </a:cubicBezTo>
                <a:cubicBezTo>
                  <a:pt x="14087" y="16367"/>
                  <a:pt x="11842" y="16305"/>
                  <a:pt x="9836" y="16923"/>
                </a:cubicBezTo>
                <a:cubicBezTo>
                  <a:pt x="0" y="19961"/>
                  <a:pt x="3349" y="33855"/>
                  <a:pt x="10775" y="37598"/>
                </a:cubicBezTo>
                <a:cubicBezTo>
                  <a:pt x="12149" y="38289"/>
                  <a:pt x="13650" y="38582"/>
                  <a:pt x="15178" y="38582"/>
                </a:cubicBezTo>
                <a:cubicBezTo>
                  <a:pt x="17324" y="38582"/>
                  <a:pt x="19524" y="38005"/>
                  <a:pt x="21505" y="37145"/>
                </a:cubicBezTo>
                <a:cubicBezTo>
                  <a:pt x="26827" y="34836"/>
                  <a:pt x="31258" y="30541"/>
                  <a:pt x="33737" y="25298"/>
                </a:cubicBezTo>
                <a:cubicBezTo>
                  <a:pt x="36216" y="20052"/>
                  <a:pt x="36717" y="13901"/>
                  <a:pt x="35123" y="8325"/>
                </a:cubicBezTo>
                <a:cubicBezTo>
                  <a:pt x="34396" y="5778"/>
                  <a:pt x="33179" y="3266"/>
                  <a:pt x="31103" y="1621"/>
                </a:cubicBezTo>
                <a:cubicBezTo>
                  <a:pt x="29826" y="608"/>
                  <a:pt x="28171" y="0"/>
                  <a:pt x="265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5"/>
          <p:cNvSpPr/>
          <p:nvPr/>
        </p:nvSpPr>
        <p:spPr>
          <a:xfrm rot="10800000" flipH="1">
            <a:off x="6655324" y="3256693"/>
            <a:ext cx="3099515" cy="2895821"/>
          </a:xfrm>
          <a:custGeom>
            <a:avLst/>
            <a:gdLst/>
            <a:ahLst/>
            <a:cxnLst/>
            <a:rect l="l" t="t" r="r" b="b"/>
            <a:pathLst>
              <a:path w="55034" h="51415" extrusionOk="0">
                <a:moveTo>
                  <a:pt x="24506" y="1"/>
                </a:moveTo>
                <a:cubicBezTo>
                  <a:pt x="19476" y="1"/>
                  <a:pt x="14351" y="1269"/>
                  <a:pt x="10298" y="4240"/>
                </a:cubicBezTo>
                <a:cubicBezTo>
                  <a:pt x="4986" y="8130"/>
                  <a:pt x="0" y="18348"/>
                  <a:pt x="5293" y="24203"/>
                </a:cubicBezTo>
                <a:cubicBezTo>
                  <a:pt x="6762" y="25828"/>
                  <a:pt x="8952" y="26758"/>
                  <a:pt x="11139" y="26758"/>
                </a:cubicBezTo>
                <a:cubicBezTo>
                  <a:pt x="11659" y="26758"/>
                  <a:pt x="12178" y="26706"/>
                  <a:pt x="12688" y="26597"/>
                </a:cubicBezTo>
                <a:cubicBezTo>
                  <a:pt x="14124" y="26294"/>
                  <a:pt x="15442" y="25592"/>
                  <a:pt x="16845" y="25165"/>
                </a:cubicBezTo>
                <a:cubicBezTo>
                  <a:pt x="17506" y="24964"/>
                  <a:pt x="18215" y="24832"/>
                  <a:pt x="18909" y="24832"/>
                </a:cubicBezTo>
                <a:cubicBezTo>
                  <a:pt x="19688" y="24832"/>
                  <a:pt x="20448" y="24999"/>
                  <a:pt x="21100" y="25422"/>
                </a:cubicBezTo>
                <a:cubicBezTo>
                  <a:pt x="22821" y="26543"/>
                  <a:pt x="23096" y="28930"/>
                  <a:pt x="23024" y="30984"/>
                </a:cubicBezTo>
                <a:cubicBezTo>
                  <a:pt x="22951" y="33040"/>
                  <a:pt x="22771" y="35308"/>
                  <a:pt x="24031" y="36930"/>
                </a:cubicBezTo>
                <a:cubicBezTo>
                  <a:pt x="25391" y="38678"/>
                  <a:pt x="27882" y="38974"/>
                  <a:pt x="30097" y="39047"/>
                </a:cubicBezTo>
                <a:cubicBezTo>
                  <a:pt x="32311" y="39119"/>
                  <a:pt x="34761" y="39200"/>
                  <a:pt x="36365" y="40727"/>
                </a:cubicBezTo>
                <a:cubicBezTo>
                  <a:pt x="38999" y="43233"/>
                  <a:pt x="37882" y="48230"/>
                  <a:pt x="40719" y="50506"/>
                </a:cubicBezTo>
                <a:cubicBezTo>
                  <a:pt x="41505" y="51135"/>
                  <a:pt x="42472" y="51415"/>
                  <a:pt x="43466" y="51415"/>
                </a:cubicBezTo>
                <a:cubicBezTo>
                  <a:pt x="44861" y="51415"/>
                  <a:pt x="46311" y="50865"/>
                  <a:pt x="47391" y="49955"/>
                </a:cubicBezTo>
                <a:cubicBezTo>
                  <a:pt x="49240" y="48398"/>
                  <a:pt x="50222" y="46054"/>
                  <a:pt x="50960" y="43753"/>
                </a:cubicBezTo>
                <a:cubicBezTo>
                  <a:pt x="52707" y="38298"/>
                  <a:pt x="53447" y="32582"/>
                  <a:pt x="54067" y="26887"/>
                </a:cubicBezTo>
                <a:cubicBezTo>
                  <a:pt x="54647" y="21569"/>
                  <a:pt x="55034" y="15809"/>
                  <a:pt x="52226" y="11254"/>
                </a:cubicBezTo>
                <a:cubicBezTo>
                  <a:pt x="49577" y="6955"/>
                  <a:pt x="44641" y="4681"/>
                  <a:pt x="39872" y="3030"/>
                </a:cubicBezTo>
                <a:cubicBezTo>
                  <a:pt x="35018" y="1351"/>
                  <a:pt x="29969" y="57"/>
                  <a:pt x="24833" y="2"/>
                </a:cubicBezTo>
                <a:cubicBezTo>
                  <a:pt x="24724" y="1"/>
                  <a:pt x="24615" y="1"/>
                  <a:pt x="2450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5"/>
          <p:cNvSpPr/>
          <p:nvPr/>
        </p:nvSpPr>
        <p:spPr>
          <a:xfrm rot="10800000" flipH="1">
            <a:off x="1826796" y="4500923"/>
            <a:ext cx="1780851" cy="1194158"/>
          </a:xfrm>
          <a:custGeom>
            <a:avLst/>
            <a:gdLst/>
            <a:ahLst/>
            <a:cxnLst/>
            <a:rect l="l" t="t" r="r" b="b"/>
            <a:pathLst>
              <a:path w="24948" h="16729" extrusionOk="0">
                <a:moveTo>
                  <a:pt x="107" y="0"/>
                </a:moveTo>
                <a:cubicBezTo>
                  <a:pt x="51" y="0"/>
                  <a:pt x="3" y="43"/>
                  <a:pt x="3" y="101"/>
                </a:cubicBezTo>
                <a:cubicBezTo>
                  <a:pt x="1" y="170"/>
                  <a:pt x="1" y="240"/>
                  <a:pt x="1" y="311"/>
                </a:cubicBezTo>
                <a:cubicBezTo>
                  <a:pt x="1" y="369"/>
                  <a:pt x="47" y="416"/>
                  <a:pt x="105" y="416"/>
                </a:cubicBezTo>
                <a:cubicBezTo>
                  <a:pt x="161" y="416"/>
                  <a:pt x="210" y="369"/>
                  <a:pt x="210" y="311"/>
                </a:cubicBezTo>
                <a:cubicBezTo>
                  <a:pt x="210" y="244"/>
                  <a:pt x="212" y="174"/>
                  <a:pt x="212" y="107"/>
                </a:cubicBezTo>
                <a:cubicBezTo>
                  <a:pt x="214" y="49"/>
                  <a:pt x="169" y="0"/>
                  <a:pt x="111" y="0"/>
                </a:cubicBezTo>
                <a:close/>
                <a:moveTo>
                  <a:pt x="24162" y="662"/>
                </a:moveTo>
                <a:cubicBezTo>
                  <a:pt x="24156" y="662"/>
                  <a:pt x="24150" y="662"/>
                  <a:pt x="24144" y="663"/>
                </a:cubicBezTo>
                <a:cubicBezTo>
                  <a:pt x="24088" y="673"/>
                  <a:pt x="24049" y="729"/>
                  <a:pt x="24059" y="785"/>
                </a:cubicBezTo>
                <a:lnTo>
                  <a:pt x="24093" y="990"/>
                </a:lnTo>
                <a:cubicBezTo>
                  <a:pt x="24101" y="1040"/>
                  <a:pt x="24144" y="1077"/>
                  <a:pt x="24194" y="1077"/>
                </a:cubicBezTo>
                <a:cubicBezTo>
                  <a:pt x="24202" y="1077"/>
                  <a:pt x="24208" y="1077"/>
                  <a:pt x="24213" y="1075"/>
                </a:cubicBezTo>
                <a:cubicBezTo>
                  <a:pt x="24269" y="1065"/>
                  <a:pt x="24308" y="1009"/>
                  <a:pt x="24298" y="953"/>
                </a:cubicBezTo>
                <a:lnTo>
                  <a:pt x="24265" y="748"/>
                </a:lnTo>
                <a:cubicBezTo>
                  <a:pt x="24257" y="698"/>
                  <a:pt x="24212" y="662"/>
                  <a:pt x="24162" y="662"/>
                </a:cubicBezTo>
                <a:close/>
                <a:moveTo>
                  <a:pt x="120" y="831"/>
                </a:moveTo>
                <a:cubicBezTo>
                  <a:pt x="118" y="831"/>
                  <a:pt x="115" y="831"/>
                  <a:pt x="113" y="831"/>
                </a:cubicBezTo>
                <a:cubicBezTo>
                  <a:pt x="55" y="833"/>
                  <a:pt x="11" y="881"/>
                  <a:pt x="14" y="939"/>
                </a:cubicBezTo>
                <a:cubicBezTo>
                  <a:pt x="18" y="1009"/>
                  <a:pt x="20" y="1079"/>
                  <a:pt x="26" y="1150"/>
                </a:cubicBezTo>
                <a:cubicBezTo>
                  <a:pt x="28" y="1202"/>
                  <a:pt x="74" y="1247"/>
                  <a:pt x="130" y="1247"/>
                </a:cubicBezTo>
                <a:lnTo>
                  <a:pt x="136" y="1247"/>
                </a:lnTo>
                <a:cubicBezTo>
                  <a:pt x="192" y="1241"/>
                  <a:pt x="235" y="1193"/>
                  <a:pt x="233" y="1135"/>
                </a:cubicBezTo>
                <a:cubicBezTo>
                  <a:pt x="229" y="1067"/>
                  <a:pt x="223" y="997"/>
                  <a:pt x="221" y="930"/>
                </a:cubicBezTo>
                <a:cubicBezTo>
                  <a:pt x="219" y="874"/>
                  <a:pt x="175" y="831"/>
                  <a:pt x="120" y="831"/>
                </a:cubicBezTo>
                <a:close/>
                <a:moveTo>
                  <a:pt x="24298" y="1487"/>
                </a:moveTo>
                <a:cubicBezTo>
                  <a:pt x="24293" y="1487"/>
                  <a:pt x="24287" y="1487"/>
                  <a:pt x="24281" y="1488"/>
                </a:cubicBezTo>
                <a:cubicBezTo>
                  <a:pt x="24227" y="1494"/>
                  <a:pt x="24188" y="1550"/>
                  <a:pt x="24198" y="1606"/>
                </a:cubicBezTo>
                <a:lnTo>
                  <a:pt x="24231" y="1811"/>
                </a:lnTo>
                <a:cubicBezTo>
                  <a:pt x="24238" y="1861"/>
                  <a:pt x="24281" y="1898"/>
                  <a:pt x="24333" y="1898"/>
                </a:cubicBezTo>
                <a:cubicBezTo>
                  <a:pt x="24339" y="1898"/>
                  <a:pt x="24345" y="1896"/>
                  <a:pt x="24349" y="1896"/>
                </a:cubicBezTo>
                <a:cubicBezTo>
                  <a:pt x="24405" y="1888"/>
                  <a:pt x="24443" y="1832"/>
                  <a:pt x="24434" y="1778"/>
                </a:cubicBezTo>
                <a:lnTo>
                  <a:pt x="24401" y="1571"/>
                </a:lnTo>
                <a:cubicBezTo>
                  <a:pt x="24394" y="1523"/>
                  <a:pt x="24348" y="1487"/>
                  <a:pt x="24298" y="1487"/>
                </a:cubicBezTo>
                <a:close/>
                <a:moveTo>
                  <a:pt x="180" y="1658"/>
                </a:moveTo>
                <a:cubicBezTo>
                  <a:pt x="176" y="1658"/>
                  <a:pt x="173" y="1658"/>
                  <a:pt x="169" y="1658"/>
                </a:cubicBezTo>
                <a:cubicBezTo>
                  <a:pt x="113" y="1664"/>
                  <a:pt x="69" y="1714"/>
                  <a:pt x="76" y="1772"/>
                </a:cubicBezTo>
                <a:cubicBezTo>
                  <a:pt x="84" y="1842"/>
                  <a:pt x="94" y="1909"/>
                  <a:pt x="100" y="1981"/>
                </a:cubicBezTo>
                <a:cubicBezTo>
                  <a:pt x="107" y="2033"/>
                  <a:pt x="154" y="2072"/>
                  <a:pt x="204" y="2072"/>
                </a:cubicBezTo>
                <a:lnTo>
                  <a:pt x="214" y="2072"/>
                </a:lnTo>
                <a:cubicBezTo>
                  <a:pt x="271" y="2064"/>
                  <a:pt x="314" y="2014"/>
                  <a:pt x="306" y="1956"/>
                </a:cubicBezTo>
                <a:cubicBezTo>
                  <a:pt x="297" y="1888"/>
                  <a:pt x="289" y="1819"/>
                  <a:pt x="281" y="1751"/>
                </a:cubicBezTo>
                <a:cubicBezTo>
                  <a:pt x="278" y="1698"/>
                  <a:pt x="233" y="1658"/>
                  <a:pt x="180" y="1658"/>
                </a:cubicBezTo>
                <a:close/>
                <a:moveTo>
                  <a:pt x="24433" y="2304"/>
                </a:moveTo>
                <a:cubicBezTo>
                  <a:pt x="24428" y="2304"/>
                  <a:pt x="24422" y="2305"/>
                  <a:pt x="24416" y="2306"/>
                </a:cubicBezTo>
                <a:cubicBezTo>
                  <a:pt x="24358" y="2315"/>
                  <a:pt x="24320" y="2369"/>
                  <a:pt x="24329" y="2425"/>
                </a:cubicBezTo>
                <a:lnTo>
                  <a:pt x="24362" y="2630"/>
                </a:lnTo>
                <a:cubicBezTo>
                  <a:pt x="24368" y="2680"/>
                  <a:pt x="24412" y="2717"/>
                  <a:pt x="24463" y="2717"/>
                </a:cubicBezTo>
                <a:lnTo>
                  <a:pt x="24480" y="2717"/>
                </a:lnTo>
                <a:cubicBezTo>
                  <a:pt x="24538" y="2707"/>
                  <a:pt x="24577" y="2653"/>
                  <a:pt x="24567" y="2599"/>
                </a:cubicBezTo>
                <a:lnTo>
                  <a:pt x="24536" y="2393"/>
                </a:lnTo>
                <a:cubicBezTo>
                  <a:pt x="24527" y="2341"/>
                  <a:pt x="24483" y="2304"/>
                  <a:pt x="24433" y="2304"/>
                </a:cubicBezTo>
                <a:close/>
                <a:moveTo>
                  <a:pt x="295" y="2484"/>
                </a:moveTo>
                <a:cubicBezTo>
                  <a:pt x="289" y="2484"/>
                  <a:pt x="283" y="2484"/>
                  <a:pt x="277" y="2485"/>
                </a:cubicBezTo>
                <a:cubicBezTo>
                  <a:pt x="221" y="2493"/>
                  <a:pt x="183" y="2547"/>
                  <a:pt x="192" y="2603"/>
                </a:cubicBezTo>
                <a:cubicBezTo>
                  <a:pt x="204" y="2671"/>
                  <a:pt x="217" y="2740"/>
                  <a:pt x="229" y="2808"/>
                </a:cubicBezTo>
                <a:cubicBezTo>
                  <a:pt x="239" y="2856"/>
                  <a:pt x="281" y="2893"/>
                  <a:pt x="329" y="2893"/>
                </a:cubicBezTo>
                <a:lnTo>
                  <a:pt x="349" y="2893"/>
                </a:lnTo>
                <a:cubicBezTo>
                  <a:pt x="407" y="2883"/>
                  <a:pt x="443" y="2827"/>
                  <a:pt x="434" y="2773"/>
                </a:cubicBezTo>
                <a:lnTo>
                  <a:pt x="397" y="2570"/>
                </a:lnTo>
                <a:cubicBezTo>
                  <a:pt x="388" y="2520"/>
                  <a:pt x="344" y="2484"/>
                  <a:pt x="295" y="2484"/>
                </a:cubicBezTo>
                <a:close/>
                <a:moveTo>
                  <a:pt x="24551" y="3126"/>
                </a:moveTo>
                <a:cubicBezTo>
                  <a:pt x="24547" y="3126"/>
                  <a:pt x="24544" y="3126"/>
                  <a:pt x="24540" y="3127"/>
                </a:cubicBezTo>
                <a:cubicBezTo>
                  <a:pt x="24482" y="3136"/>
                  <a:pt x="24443" y="3189"/>
                  <a:pt x="24451" y="3247"/>
                </a:cubicBezTo>
                <a:cubicBezTo>
                  <a:pt x="24461" y="3314"/>
                  <a:pt x="24470" y="3384"/>
                  <a:pt x="24480" y="3451"/>
                </a:cubicBezTo>
                <a:cubicBezTo>
                  <a:pt x="24488" y="3502"/>
                  <a:pt x="24532" y="3540"/>
                  <a:pt x="24584" y="3540"/>
                </a:cubicBezTo>
                <a:cubicBezTo>
                  <a:pt x="24588" y="3540"/>
                  <a:pt x="24594" y="3540"/>
                  <a:pt x="24598" y="3538"/>
                </a:cubicBezTo>
                <a:cubicBezTo>
                  <a:pt x="24656" y="3531"/>
                  <a:pt x="24694" y="3480"/>
                  <a:pt x="24687" y="3422"/>
                </a:cubicBezTo>
                <a:cubicBezTo>
                  <a:pt x="24677" y="3355"/>
                  <a:pt x="24667" y="3285"/>
                  <a:pt x="24658" y="3218"/>
                </a:cubicBezTo>
                <a:cubicBezTo>
                  <a:pt x="24649" y="3164"/>
                  <a:pt x="24603" y="3126"/>
                  <a:pt x="24551" y="3126"/>
                </a:cubicBezTo>
                <a:close/>
                <a:moveTo>
                  <a:pt x="451" y="3298"/>
                </a:moveTo>
                <a:cubicBezTo>
                  <a:pt x="444" y="3298"/>
                  <a:pt x="437" y="3299"/>
                  <a:pt x="430" y="3301"/>
                </a:cubicBezTo>
                <a:cubicBezTo>
                  <a:pt x="374" y="3314"/>
                  <a:pt x="339" y="3368"/>
                  <a:pt x="353" y="3424"/>
                </a:cubicBezTo>
                <a:cubicBezTo>
                  <a:pt x="368" y="3492"/>
                  <a:pt x="384" y="3560"/>
                  <a:pt x="401" y="3627"/>
                </a:cubicBezTo>
                <a:cubicBezTo>
                  <a:pt x="413" y="3676"/>
                  <a:pt x="455" y="3707"/>
                  <a:pt x="501" y="3707"/>
                </a:cubicBezTo>
                <a:cubicBezTo>
                  <a:pt x="511" y="3707"/>
                  <a:pt x="519" y="3707"/>
                  <a:pt x="523" y="3705"/>
                </a:cubicBezTo>
                <a:cubicBezTo>
                  <a:pt x="579" y="3691"/>
                  <a:pt x="615" y="3635"/>
                  <a:pt x="600" y="3579"/>
                </a:cubicBezTo>
                <a:cubicBezTo>
                  <a:pt x="585" y="3511"/>
                  <a:pt x="567" y="3446"/>
                  <a:pt x="552" y="3378"/>
                </a:cubicBezTo>
                <a:cubicBezTo>
                  <a:pt x="542" y="3331"/>
                  <a:pt x="498" y="3298"/>
                  <a:pt x="451" y="3298"/>
                </a:cubicBezTo>
                <a:close/>
                <a:moveTo>
                  <a:pt x="24659" y="3949"/>
                </a:moveTo>
                <a:cubicBezTo>
                  <a:pt x="24655" y="3949"/>
                  <a:pt x="24652" y="3950"/>
                  <a:pt x="24648" y="3950"/>
                </a:cubicBezTo>
                <a:cubicBezTo>
                  <a:pt x="24590" y="3958"/>
                  <a:pt x="24550" y="4008"/>
                  <a:pt x="24557" y="4066"/>
                </a:cubicBezTo>
                <a:cubicBezTo>
                  <a:pt x="24565" y="4135"/>
                  <a:pt x="24573" y="4205"/>
                  <a:pt x="24580" y="4273"/>
                </a:cubicBezTo>
                <a:cubicBezTo>
                  <a:pt x="24588" y="4325"/>
                  <a:pt x="24633" y="4364"/>
                  <a:pt x="24685" y="4364"/>
                </a:cubicBezTo>
                <a:cubicBezTo>
                  <a:pt x="24691" y="4364"/>
                  <a:pt x="24694" y="4364"/>
                  <a:pt x="24696" y="4367"/>
                </a:cubicBezTo>
                <a:cubicBezTo>
                  <a:pt x="24754" y="4360"/>
                  <a:pt x="24797" y="4307"/>
                  <a:pt x="24789" y="4249"/>
                </a:cubicBezTo>
                <a:cubicBezTo>
                  <a:pt x="24781" y="4180"/>
                  <a:pt x="24772" y="4112"/>
                  <a:pt x="24764" y="4043"/>
                </a:cubicBezTo>
                <a:cubicBezTo>
                  <a:pt x="24759" y="3988"/>
                  <a:pt x="24713" y="3949"/>
                  <a:pt x="24659" y="3949"/>
                </a:cubicBezTo>
                <a:close/>
                <a:moveTo>
                  <a:pt x="663" y="4104"/>
                </a:moveTo>
                <a:cubicBezTo>
                  <a:pt x="653" y="4104"/>
                  <a:pt x="643" y="4105"/>
                  <a:pt x="633" y="4108"/>
                </a:cubicBezTo>
                <a:cubicBezTo>
                  <a:pt x="579" y="4122"/>
                  <a:pt x="546" y="4180"/>
                  <a:pt x="561" y="4236"/>
                </a:cubicBezTo>
                <a:cubicBezTo>
                  <a:pt x="581" y="4304"/>
                  <a:pt x="604" y="4369"/>
                  <a:pt x="623" y="4437"/>
                </a:cubicBezTo>
                <a:cubicBezTo>
                  <a:pt x="637" y="4479"/>
                  <a:pt x="677" y="4508"/>
                  <a:pt x="722" y="4508"/>
                </a:cubicBezTo>
                <a:cubicBezTo>
                  <a:pt x="733" y="4508"/>
                  <a:pt x="743" y="4506"/>
                  <a:pt x="749" y="4506"/>
                </a:cubicBezTo>
                <a:cubicBezTo>
                  <a:pt x="803" y="4489"/>
                  <a:pt x="836" y="4431"/>
                  <a:pt x="818" y="4375"/>
                </a:cubicBezTo>
                <a:cubicBezTo>
                  <a:pt x="799" y="4311"/>
                  <a:pt x="780" y="4244"/>
                  <a:pt x="760" y="4178"/>
                </a:cubicBezTo>
                <a:cubicBezTo>
                  <a:pt x="748" y="4134"/>
                  <a:pt x="707" y="4104"/>
                  <a:pt x="663" y="4104"/>
                </a:cubicBezTo>
                <a:close/>
                <a:moveTo>
                  <a:pt x="24748" y="4779"/>
                </a:moveTo>
                <a:cubicBezTo>
                  <a:pt x="24746" y="4779"/>
                  <a:pt x="24743" y="4779"/>
                  <a:pt x="24741" y="4779"/>
                </a:cubicBezTo>
                <a:cubicBezTo>
                  <a:pt x="24683" y="4785"/>
                  <a:pt x="24642" y="4835"/>
                  <a:pt x="24646" y="4893"/>
                </a:cubicBezTo>
                <a:cubicBezTo>
                  <a:pt x="24652" y="4961"/>
                  <a:pt x="24658" y="5030"/>
                  <a:pt x="24664" y="5098"/>
                </a:cubicBezTo>
                <a:cubicBezTo>
                  <a:pt x="24667" y="5152"/>
                  <a:pt x="24714" y="5192"/>
                  <a:pt x="24768" y="5192"/>
                </a:cubicBezTo>
                <a:lnTo>
                  <a:pt x="24778" y="5192"/>
                </a:lnTo>
                <a:cubicBezTo>
                  <a:pt x="24832" y="5189"/>
                  <a:pt x="24876" y="5140"/>
                  <a:pt x="24870" y="5082"/>
                </a:cubicBezTo>
                <a:cubicBezTo>
                  <a:pt x="24866" y="5011"/>
                  <a:pt x="24861" y="4943"/>
                  <a:pt x="24855" y="4874"/>
                </a:cubicBezTo>
                <a:cubicBezTo>
                  <a:pt x="24849" y="4818"/>
                  <a:pt x="24803" y="4779"/>
                  <a:pt x="24748" y="4779"/>
                </a:cubicBezTo>
                <a:close/>
                <a:moveTo>
                  <a:pt x="918" y="4895"/>
                </a:moveTo>
                <a:cubicBezTo>
                  <a:pt x="906" y="4895"/>
                  <a:pt x="895" y="4897"/>
                  <a:pt x="884" y="4901"/>
                </a:cubicBezTo>
                <a:cubicBezTo>
                  <a:pt x="830" y="4920"/>
                  <a:pt x="801" y="4980"/>
                  <a:pt x="820" y="5034"/>
                </a:cubicBezTo>
                <a:cubicBezTo>
                  <a:pt x="842" y="5098"/>
                  <a:pt x="867" y="5163"/>
                  <a:pt x="890" y="5229"/>
                </a:cubicBezTo>
                <a:cubicBezTo>
                  <a:pt x="905" y="5270"/>
                  <a:pt x="946" y="5297"/>
                  <a:pt x="986" y="5297"/>
                </a:cubicBezTo>
                <a:cubicBezTo>
                  <a:pt x="1000" y="5297"/>
                  <a:pt x="1012" y="5295"/>
                  <a:pt x="1025" y="5289"/>
                </a:cubicBezTo>
                <a:cubicBezTo>
                  <a:pt x="1079" y="5270"/>
                  <a:pt x="1106" y="5210"/>
                  <a:pt x="1087" y="5156"/>
                </a:cubicBezTo>
                <a:cubicBezTo>
                  <a:pt x="1062" y="5094"/>
                  <a:pt x="1039" y="5028"/>
                  <a:pt x="1015" y="4963"/>
                </a:cubicBezTo>
                <a:cubicBezTo>
                  <a:pt x="1000" y="4921"/>
                  <a:pt x="960" y="4895"/>
                  <a:pt x="918" y="4895"/>
                </a:cubicBezTo>
                <a:close/>
                <a:moveTo>
                  <a:pt x="24808" y="5606"/>
                </a:moveTo>
                <a:cubicBezTo>
                  <a:pt x="24807" y="5606"/>
                  <a:pt x="24806" y="5606"/>
                  <a:pt x="24805" y="5606"/>
                </a:cubicBezTo>
                <a:cubicBezTo>
                  <a:pt x="24747" y="5608"/>
                  <a:pt x="24704" y="5656"/>
                  <a:pt x="24706" y="5714"/>
                </a:cubicBezTo>
                <a:cubicBezTo>
                  <a:pt x="24708" y="5784"/>
                  <a:pt x="24714" y="5851"/>
                  <a:pt x="24716" y="5923"/>
                </a:cubicBezTo>
                <a:cubicBezTo>
                  <a:pt x="24720" y="5977"/>
                  <a:pt x="24764" y="6021"/>
                  <a:pt x="24820" y="6021"/>
                </a:cubicBezTo>
                <a:lnTo>
                  <a:pt x="24826" y="6021"/>
                </a:lnTo>
                <a:cubicBezTo>
                  <a:pt x="24884" y="6020"/>
                  <a:pt x="24926" y="5971"/>
                  <a:pt x="24924" y="5913"/>
                </a:cubicBezTo>
                <a:cubicBezTo>
                  <a:pt x="24922" y="5846"/>
                  <a:pt x="24919" y="5774"/>
                  <a:pt x="24915" y="5705"/>
                </a:cubicBezTo>
                <a:cubicBezTo>
                  <a:pt x="24911" y="5648"/>
                  <a:pt x="24863" y="5606"/>
                  <a:pt x="24808" y="5606"/>
                </a:cubicBezTo>
                <a:close/>
                <a:moveTo>
                  <a:pt x="1218" y="5668"/>
                </a:moveTo>
                <a:cubicBezTo>
                  <a:pt x="1205" y="5668"/>
                  <a:pt x="1191" y="5670"/>
                  <a:pt x="1178" y="5676"/>
                </a:cubicBezTo>
                <a:cubicBezTo>
                  <a:pt x="1126" y="5697"/>
                  <a:pt x="1100" y="5759"/>
                  <a:pt x="1122" y="5811"/>
                </a:cubicBezTo>
                <a:cubicBezTo>
                  <a:pt x="1149" y="5877"/>
                  <a:pt x="1176" y="5942"/>
                  <a:pt x="1205" y="6004"/>
                </a:cubicBezTo>
                <a:cubicBezTo>
                  <a:pt x="1222" y="6043"/>
                  <a:pt x="1257" y="6068"/>
                  <a:pt x="1300" y="6068"/>
                </a:cubicBezTo>
                <a:cubicBezTo>
                  <a:pt x="1313" y="6068"/>
                  <a:pt x="1328" y="6064"/>
                  <a:pt x="1342" y="6058"/>
                </a:cubicBezTo>
                <a:cubicBezTo>
                  <a:pt x="1396" y="6033"/>
                  <a:pt x="1419" y="5973"/>
                  <a:pt x="1396" y="5919"/>
                </a:cubicBezTo>
                <a:cubicBezTo>
                  <a:pt x="1367" y="5857"/>
                  <a:pt x="1340" y="5793"/>
                  <a:pt x="1313" y="5732"/>
                </a:cubicBezTo>
                <a:cubicBezTo>
                  <a:pt x="1297" y="5691"/>
                  <a:pt x="1259" y="5668"/>
                  <a:pt x="1218" y="5668"/>
                </a:cubicBezTo>
                <a:close/>
                <a:moveTo>
                  <a:pt x="1560" y="6421"/>
                </a:moveTo>
                <a:cubicBezTo>
                  <a:pt x="1545" y="6421"/>
                  <a:pt x="1530" y="6425"/>
                  <a:pt x="1516" y="6431"/>
                </a:cubicBezTo>
                <a:cubicBezTo>
                  <a:pt x="1464" y="6458"/>
                  <a:pt x="1444" y="6522"/>
                  <a:pt x="1468" y="6572"/>
                </a:cubicBezTo>
                <a:lnTo>
                  <a:pt x="1562" y="6760"/>
                </a:lnTo>
                <a:cubicBezTo>
                  <a:pt x="1580" y="6796"/>
                  <a:pt x="1614" y="6818"/>
                  <a:pt x="1653" y="6818"/>
                </a:cubicBezTo>
                <a:cubicBezTo>
                  <a:pt x="1671" y="6818"/>
                  <a:pt x="1686" y="6814"/>
                  <a:pt x="1701" y="6804"/>
                </a:cubicBezTo>
                <a:cubicBezTo>
                  <a:pt x="1754" y="6777"/>
                  <a:pt x="1775" y="6713"/>
                  <a:pt x="1748" y="6663"/>
                </a:cubicBezTo>
                <a:cubicBezTo>
                  <a:pt x="1717" y="6603"/>
                  <a:pt x="1688" y="6543"/>
                  <a:pt x="1657" y="6479"/>
                </a:cubicBezTo>
                <a:cubicBezTo>
                  <a:pt x="1638" y="6442"/>
                  <a:pt x="1599" y="6421"/>
                  <a:pt x="1560" y="6421"/>
                </a:cubicBezTo>
                <a:close/>
                <a:moveTo>
                  <a:pt x="24843" y="6433"/>
                </a:moveTo>
                <a:cubicBezTo>
                  <a:pt x="24842" y="6433"/>
                  <a:pt x="24841" y="6433"/>
                  <a:pt x="24839" y="6433"/>
                </a:cubicBezTo>
                <a:cubicBezTo>
                  <a:pt x="24783" y="6437"/>
                  <a:pt x="24739" y="6481"/>
                  <a:pt x="24739" y="6541"/>
                </a:cubicBezTo>
                <a:cubicBezTo>
                  <a:pt x="24741" y="6611"/>
                  <a:pt x="24741" y="6678"/>
                  <a:pt x="24741" y="6748"/>
                </a:cubicBezTo>
                <a:cubicBezTo>
                  <a:pt x="24741" y="6806"/>
                  <a:pt x="24787" y="6852"/>
                  <a:pt x="24845" y="6852"/>
                </a:cubicBezTo>
                <a:cubicBezTo>
                  <a:pt x="24903" y="6852"/>
                  <a:pt x="24948" y="6804"/>
                  <a:pt x="24948" y="6742"/>
                </a:cubicBezTo>
                <a:cubicBezTo>
                  <a:pt x="24948" y="6675"/>
                  <a:pt x="24946" y="6605"/>
                  <a:pt x="24946" y="6535"/>
                </a:cubicBezTo>
                <a:cubicBezTo>
                  <a:pt x="24944" y="6481"/>
                  <a:pt x="24899" y="6433"/>
                  <a:pt x="24843" y="6433"/>
                </a:cubicBezTo>
                <a:close/>
                <a:moveTo>
                  <a:pt x="1949" y="7160"/>
                </a:moveTo>
                <a:cubicBezTo>
                  <a:pt x="1932" y="7160"/>
                  <a:pt x="1915" y="7164"/>
                  <a:pt x="1899" y="7173"/>
                </a:cubicBezTo>
                <a:cubicBezTo>
                  <a:pt x="1850" y="7202"/>
                  <a:pt x="1831" y="7266"/>
                  <a:pt x="1860" y="7316"/>
                </a:cubicBezTo>
                <a:cubicBezTo>
                  <a:pt x="1893" y="7376"/>
                  <a:pt x="1928" y="7436"/>
                  <a:pt x="1962" y="7498"/>
                </a:cubicBezTo>
                <a:cubicBezTo>
                  <a:pt x="1982" y="7529"/>
                  <a:pt x="2016" y="7548"/>
                  <a:pt x="2053" y="7548"/>
                </a:cubicBezTo>
                <a:cubicBezTo>
                  <a:pt x="2069" y="7548"/>
                  <a:pt x="2088" y="7542"/>
                  <a:pt x="2107" y="7533"/>
                </a:cubicBezTo>
                <a:cubicBezTo>
                  <a:pt x="2156" y="7504"/>
                  <a:pt x="2173" y="7440"/>
                  <a:pt x="2144" y="7391"/>
                </a:cubicBezTo>
                <a:cubicBezTo>
                  <a:pt x="2107" y="7330"/>
                  <a:pt x="2074" y="7272"/>
                  <a:pt x="2040" y="7212"/>
                </a:cubicBezTo>
                <a:cubicBezTo>
                  <a:pt x="2020" y="7179"/>
                  <a:pt x="1985" y="7160"/>
                  <a:pt x="1949" y="7160"/>
                </a:cubicBezTo>
                <a:close/>
                <a:moveTo>
                  <a:pt x="24836" y="7372"/>
                </a:moveTo>
                <a:lnTo>
                  <a:pt x="24731" y="7374"/>
                </a:lnTo>
                <a:cubicBezTo>
                  <a:pt x="24729" y="7442"/>
                  <a:pt x="24725" y="7507"/>
                  <a:pt x="24723" y="7575"/>
                </a:cubicBezTo>
                <a:cubicBezTo>
                  <a:pt x="24722" y="7633"/>
                  <a:pt x="24764" y="7681"/>
                  <a:pt x="24822" y="7683"/>
                </a:cubicBezTo>
                <a:lnTo>
                  <a:pt x="24828" y="7683"/>
                </a:lnTo>
                <a:cubicBezTo>
                  <a:pt x="24884" y="7683"/>
                  <a:pt x="24928" y="7639"/>
                  <a:pt x="24932" y="7581"/>
                </a:cubicBezTo>
                <a:lnTo>
                  <a:pt x="24938" y="7378"/>
                </a:lnTo>
                <a:lnTo>
                  <a:pt x="24836" y="7372"/>
                </a:lnTo>
                <a:close/>
                <a:moveTo>
                  <a:pt x="2377" y="7872"/>
                </a:moveTo>
                <a:cubicBezTo>
                  <a:pt x="2357" y="7872"/>
                  <a:pt x="2337" y="7877"/>
                  <a:pt x="2320" y="7888"/>
                </a:cubicBezTo>
                <a:cubicBezTo>
                  <a:pt x="2271" y="7917"/>
                  <a:pt x="2258" y="7983"/>
                  <a:pt x="2289" y="8031"/>
                </a:cubicBezTo>
                <a:lnTo>
                  <a:pt x="2405" y="8205"/>
                </a:lnTo>
                <a:cubicBezTo>
                  <a:pt x="2424" y="8234"/>
                  <a:pt x="2459" y="8251"/>
                  <a:pt x="2492" y="8251"/>
                </a:cubicBezTo>
                <a:cubicBezTo>
                  <a:pt x="2513" y="8251"/>
                  <a:pt x="2532" y="8246"/>
                  <a:pt x="2548" y="8236"/>
                </a:cubicBezTo>
                <a:cubicBezTo>
                  <a:pt x="2596" y="8203"/>
                  <a:pt x="2608" y="8139"/>
                  <a:pt x="2577" y="8091"/>
                </a:cubicBezTo>
                <a:cubicBezTo>
                  <a:pt x="2538" y="8035"/>
                  <a:pt x="2499" y="7977"/>
                  <a:pt x="2463" y="7919"/>
                </a:cubicBezTo>
                <a:cubicBezTo>
                  <a:pt x="2444" y="7888"/>
                  <a:pt x="2411" y="7872"/>
                  <a:pt x="2377" y="7872"/>
                </a:cubicBezTo>
                <a:close/>
                <a:moveTo>
                  <a:pt x="15902" y="8183"/>
                </a:moveTo>
                <a:cubicBezTo>
                  <a:pt x="15898" y="8183"/>
                  <a:pt x="15894" y="8183"/>
                  <a:pt x="15891" y="8184"/>
                </a:cubicBezTo>
                <a:cubicBezTo>
                  <a:pt x="15821" y="8190"/>
                  <a:pt x="15748" y="8199"/>
                  <a:pt x="15678" y="8213"/>
                </a:cubicBezTo>
                <a:cubicBezTo>
                  <a:pt x="15622" y="8222"/>
                  <a:pt x="15583" y="8276"/>
                  <a:pt x="15593" y="8333"/>
                </a:cubicBezTo>
                <a:cubicBezTo>
                  <a:pt x="15601" y="8383"/>
                  <a:pt x="15643" y="8419"/>
                  <a:pt x="15696" y="8419"/>
                </a:cubicBezTo>
                <a:cubicBezTo>
                  <a:pt x="15699" y="8419"/>
                  <a:pt x="15707" y="8419"/>
                  <a:pt x="15715" y="8416"/>
                </a:cubicBezTo>
                <a:cubicBezTo>
                  <a:pt x="15779" y="8406"/>
                  <a:pt x="15846" y="8396"/>
                  <a:pt x="15912" y="8389"/>
                </a:cubicBezTo>
                <a:cubicBezTo>
                  <a:pt x="15968" y="8383"/>
                  <a:pt x="16009" y="8333"/>
                  <a:pt x="16005" y="8275"/>
                </a:cubicBezTo>
                <a:cubicBezTo>
                  <a:pt x="15999" y="8222"/>
                  <a:pt x="15955" y="8183"/>
                  <a:pt x="15902" y="8183"/>
                </a:cubicBezTo>
                <a:close/>
                <a:moveTo>
                  <a:pt x="16522" y="8185"/>
                </a:moveTo>
                <a:cubicBezTo>
                  <a:pt x="16470" y="8185"/>
                  <a:pt x="16426" y="8223"/>
                  <a:pt x="16422" y="8276"/>
                </a:cubicBezTo>
                <a:cubicBezTo>
                  <a:pt x="16414" y="8333"/>
                  <a:pt x="16455" y="8387"/>
                  <a:pt x="16513" y="8390"/>
                </a:cubicBezTo>
                <a:cubicBezTo>
                  <a:pt x="16579" y="8396"/>
                  <a:pt x="16646" y="8406"/>
                  <a:pt x="16712" y="8418"/>
                </a:cubicBezTo>
                <a:cubicBezTo>
                  <a:pt x="16716" y="8419"/>
                  <a:pt x="16724" y="8419"/>
                  <a:pt x="16729" y="8419"/>
                </a:cubicBezTo>
                <a:cubicBezTo>
                  <a:pt x="16778" y="8419"/>
                  <a:pt x="16822" y="8383"/>
                  <a:pt x="16832" y="8334"/>
                </a:cubicBezTo>
                <a:cubicBezTo>
                  <a:pt x="16841" y="8276"/>
                  <a:pt x="16803" y="8224"/>
                  <a:pt x="16749" y="8215"/>
                </a:cubicBezTo>
                <a:cubicBezTo>
                  <a:pt x="16677" y="8203"/>
                  <a:pt x="16608" y="8193"/>
                  <a:pt x="16536" y="8186"/>
                </a:cubicBezTo>
                <a:cubicBezTo>
                  <a:pt x="16531" y="8185"/>
                  <a:pt x="16527" y="8185"/>
                  <a:pt x="16522" y="8185"/>
                </a:cubicBezTo>
                <a:close/>
                <a:moveTo>
                  <a:pt x="24787" y="8098"/>
                </a:moveTo>
                <a:cubicBezTo>
                  <a:pt x="24735" y="8098"/>
                  <a:pt x="24690" y="8139"/>
                  <a:pt x="24685" y="8193"/>
                </a:cubicBezTo>
                <a:cubicBezTo>
                  <a:pt x="24677" y="8261"/>
                  <a:pt x="24673" y="8331"/>
                  <a:pt x="24665" y="8398"/>
                </a:cubicBezTo>
                <a:cubicBezTo>
                  <a:pt x="24662" y="8456"/>
                  <a:pt x="24702" y="8506"/>
                  <a:pt x="24760" y="8512"/>
                </a:cubicBezTo>
                <a:lnTo>
                  <a:pt x="24770" y="8512"/>
                </a:lnTo>
                <a:cubicBezTo>
                  <a:pt x="24822" y="8512"/>
                  <a:pt x="24868" y="8470"/>
                  <a:pt x="24870" y="8418"/>
                </a:cubicBezTo>
                <a:cubicBezTo>
                  <a:pt x="24878" y="8350"/>
                  <a:pt x="24886" y="8280"/>
                  <a:pt x="24890" y="8209"/>
                </a:cubicBezTo>
                <a:cubicBezTo>
                  <a:pt x="24895" y="8155"/>
                  <a:pt x="24855" y="8103"/>
                  <a:pt x="24797" y="8099"/>
                </a:cubicBezTo>
                <a:cubicBezTo>
                  <a:pt x="24793" y="8098"/>
                  <a:pt x="24790" y="8098"/>
                  <a:pt x="24787" y="8098"/>
                </a:cubicBezTo>
                <a:close/>
                <a:moveTo>
                  <a:pt x="15098" y="8379"/>
                </a:moveTo>
                <a:cubicBezTo>
                  <a:pt x="15085" y="8379"/>
                  <a:pt x="15072" y="8381"/>
                  <a:pt x="15060" y="8387"/>
                </a:cubicBezTo>
                <a:cubicBezTo>
                  <a:pt x="14992" y="8410"/>
                  <a:pt x="14926" y="8439"/>
                  <a:pt x="14861" y="8468"/>
                </a:cubicBezTo>
                <a:cubicBezTo>
                  <a:pt x="14810" y="8493"/>
                  <a:pt x="14787" y="8553"/>
                  <a:pt x="14810" y="8605"/>
                </a:cubicBezTo>
                <a:cubicBezTo>
                  <a:pt x="14828" y="8644"/>
                  <a:pt x="14867" y="8667"/>
                  <a:pt x="14905" y="8667"/>
                </a:cubicBezTo>
                <a:cubicBezTo>
                  <a:pt x="14919" y="8667"/>
                  <a:pt x="14934" y="8663"/>
                  <a:pt x="14948" y="8659"/>
                </a:cubicBezTo>
                <a:cubicBezTo>
                  <a:pt x="15008" y="8632"/>
                  <a:pt x="15071" y="8605"/>
                  <a:pt x="15133" y="8582"/>
                </a:cubicBezTo>
                <a:cubicBezTo>
                  <a:pt x="15187" y="8561"/>
                  <a:pt x="15216" y="8499"/>
                  <a:pt x="15195" y="8447"/>
                </a:cubicBezTo>
                <a:cubicBezTo>
                  <a:pt x="15177" y="8405"/>
                  <a:pt x="15138" y="8379"/>
                  <a:pt x="15098" y="8379"/>
                </a:cubicBezTo>
                <a:close/>
                <a:moveTo>
                  <a:pt x="17327" y="8380"/>
                </a:moveTo>
                <a:cubicBezTo>
                  <a:pt x="17286" y="8380"/>
                  <a:pt x="17248" y="8406"/>
                  <a:pt x="17232" y="8447"/>
                </a:cubicBezTo>
                <a:cubicBezTo>
                  <a:pt x="17209" y="8499"/>
                  <a:pt x="17236" y="8559"/>
                  <a:pt x="17290" y="8582"/>
                </a:cubicBezTo>
                <a:cubicBezTo>
                  <a:pt x="17352" y="8605"/>
                  <a:pt x="17415" y="8632"/>
                  <a:pt x="17473" y="8661"/>
                </a:cubicBezTo>
                <a:cubicBezTo>
                  <a:pt x="17487" y="8669"/>
                  <a:pt x="17504" y="8671"/>
                  <a:pt x="17518" y="8671"/>
                </a:cubicBezTo>
                <a:cubicBezTo>
                  <a:pt x="17556" y="8671"/>
                  <a:pt x="17593" y="8649"/>
                  <a:pt x="17612" y="8613"/>
                </a:cubicBezTo>
                <a:cubicBezTo>
                  <a:pt x="17638" y="8562"/>
                  <a:pt x="17614" y="8499"/>
                  <a:pt x="17564" y="8476"/>
                </a:cubicBezTo>
                <a:cubicBezTo>
                  <a:pt x="17498" y="8445"/>
                  <a:pt x="17435" y="8414"/>
                  <a:pt x="17367" y="8389"/>
                </a:cubicBezTo>
                <a:cubicBezTo>
                  <a:pt x="17354" y="8383"/>
                  <a:pt x="17340" y="8380"/>
                  <a:pt x="17327" y="8380"/>
                </a:cubicBezTo>
                <a:close/>
                <a:moveTo>
                  <a:pt x="2850" y="8557"/>
                </a:moveTo>
                <a:cubicBezTo>
                  <a:pt x="2829" y="8557"/>
                  <a:pt x="2808" y="8563"/>
                  <a:pt x="2789" y="8576"/>
                </a:cubicBezTo>
                <a:cubicBezTo>
                  <a:pt x="2743" y="8611"/>
                  <a:pt x="2733" y="8676"/>
                  <a:pt x="2768" y="8721"/>
                </a:cubicBezTo>
                <a:cubicBezTo>
                  <a:pt x="2809" y="8777"/>
                  <a:pt x="2851" y="8833"/>
                  <a:pt x="2894" y="8889"/>
                </a:cubicBezTo>
                <a:cubicBezTo>
                  <a:pt x="2913" y="8914"/>
                  <a:pt x="2944" y="8930"/>
                  <a:pt x="2975" y="8930"/>
                </a:cubicBezTo>
                <a:cubicBezTo>
                  <a:pt x="2996" y="8930"/>
                  <a:pt x="3019" y="8922"/>
                  <a:pt x="3039" y="8908"/>
                </a:cubicBezTo>
                <a:cubicBezTo>
                  <a:pt x="3083" y="8874"/>
                  <a:pt x="3091" y="8808"/>
                  <a:pt x="3058" y="8763"/>
                </a:cubicBezTo>
                <a:cubicBezTo>
                  <a:pt x="3015" y="8709"/>
                  <a:pt x="2975" y="8653"/>
                  <a:pt x="2934" y="8599"/>
                </a:cubicBezTo>
                <a:cubicBezTo>
                  <a:pt x="2913" y="8571"/>
                  <a:pt x="2882" y="8557"/>
                  <a:pt x="2850" y="8557"/>
                </a:cubicBezTo>
                <a:close/>
                <a:moveTo>
                  <a:pt x="14365" y="8765"/>
                </a:moveTo>
                <a:cubicBezTo>
                  <a:pt x="14345" y="8765"/>
                  <a:pt x="14324" y="8770"/>
                  <a:pt x="14306" y="8783"/>
                </a:cubicBezTo>
                <a:cubicBezTo>
                  <a:pt x="14246" y="8823"/>
                  <a:pt x="14188" y="8864"/>
                  <a:pt x="14132" y="8908"/>
                </a:cubicBezTo>
                <a:cubicBezTo>
                  <a:pt x="14086" y="8941"/>
                  <a:pt x="14078" y="9007"/>
                  <a:pt x="14113" y="9053"/>
                </a:cubicBezTo>
                <a:cubicBezTo>
                  <a:pt x="14132" y="9078"/>
                  <a:pt x="14163" y="9094"/>
                  <a:pt x="14194" y="9094"/>
                </a:cubicBezTo>
                <a:cubicBezTo>
                  <a:pt x="14217" y="9094"/>
                  <a:pt x="14239" y="9086"/>
                  <a:pt x="14260" y="9073"/>
                </a:cubicBezTo>
                <a:cubicBezTo>
                  <a:pt x="14314" y="9030"/>
                  <a:pt x="14368" y="8991"/>
                  <a:pt x="14424" y="8953"/>
                </a:cubicBezTo>
                <a:cubicBezTo>
                  <a:pt x="14470" y="8920"/>
                  <a:pt x="14482" y="8856"/>
                  <a:pt x="14451" y="8808"/>
                </a:cubicBezTo>
                <a:cubicBezTo>
                  <a:pt x="14429" y="8780"/>
                  <a:pt x="14397" y="8765"/>
                  <a:pt x="14365" y="8765"/>
                </a:cubicBezTo>
                <a:close/>
                <a:moveTo>
                  <a:pt x="18040" y="8797"/>
                </a:moveTo>
                <a:cubicBezTo>
                  <a:pt x="18010" y="8797"/>
                  <a:pt x="17981" y="8810"/>
                  <a:pt x="17960" y="8835"/>
                </a:cubicBezTo>
                <a:cubicBezTo>
                  <a:pt x="17924" y="8881"/>
                  <a:pt x="17931" y="8945"/>
                  <a:pt x="17976" y="8982"/>
                </a:cubicBezTo>
                <a:cubicBezTo>
                  <a:pt x="18026" y="9022"/>
                  <a:pt x="18076" y="9069"/>
                  <a:pt x="18123" y="9115"/>
                </a:cubicBezTo>
                <a:cubicBezTo>
                  <a:pt x="18142" y="9136"/>
                  <a:pt x="18169" y="9146"/>
                  <a:pt x="18194" y="9146"/>
                </a:cubicBezTo>
                <a:cubicBezTo>
                  <a:pt x="18221" y="9146"/>
                  <a:pt x="18248" y="9136"/>
                  <a:pt x="18267" y="9113"/>
                </a:cubicBezTo>
                <a:cubicBezTo>
                  <a:pt x="18308" y="9073"/>
                  <a:pt x="18308" y="9007"/>
                  <a:pt x="18267" y="8966"/>
                </a:cubicBezTo>
                <a:cubicBezTo>
                  <a:pt x="18217" y="8918"/>
                  <a:pt x="18163" y="8866"/>
                  <a:pt x="18107" y="8821"/>
                </a:cubicBezTo>
                <a:cubicBezTo>
                  <a:pt x="18087" y="8805"/>
                  <a:pt x="18064" y="8797"/>
                  <a:pt x="18040" y="8797"/>
                </a:cubicBezTo>
                <a:close/>
                <a:moveTo>
                  <a:pt x="24692" y="8922"/>
                </a:moveTo>
                <a:cubicBezTo>
                  <a:pt x="24641" y="8922"/>
                  <a:pt x="24597" y="8959"/>
                  <a:pt x="24590" y="9011"/>
                </a:cubicBezTo>
                <a:cubicBezTo>
                  <a:pt x="24580" y="9078"/>
                  <a:pt x="24571" y="9146"/>
                  <a:pt x="24559" y="9214"/>
                </a:cubicBezTo>
                <a:cubicBezTo>
                  <a:pt x="24551" y="9270"/>
                  <a:pt x="24590" y="9324"/>
                  <a:pt x="24646" y="9333"/>
                </a:cubicBezTo>
                <a:cubicBezTo>
                  <a:pt x="24652" y="9335"/>
                  <a:pt x="24658" y="9335"/>
                  <a:pt x="24664" y="9335"/>
                </a:cubicBezTo>
                <a:cubicBezTo>
                  <a:pt x="24714" y="9335"/>
                  <a:pt x="24758" y="9299"/>
                  <a:pt x="24764" y="9250"/>
                </a:cubicBezTo>
                <a:cubicBezTo>
                  <a:pt x="24778" y="9181"/>
                  <a:pt x="24787" y="9113"/>
                  <a:pt x="24797" y="9044"/>
                </a:cubicBezTo>
                <a:cubicBezTo>
                  <a:pt x="24807" y="8986"/>
                  <a:pt x="24768" y="8932"/>
                  <a:pt x="24710" y="8924"/>
                </a:cubicBezTo>
                <a:cubicBezTo>
                  <a:pt x="24704" y="8923"/>
                  <a:pt x="24698" y="8922"/>
                  <a:pt x="24692" y="8922"/>
                </a:cubicBezTo>
                <a:close/>
                <a:moveTo>
                  <a:pt x="3363" y="9210"/>
                </a:moveTo>
                <a:cubicBezTo>
                  <a:pt x="3339" y="9210"/>
                  <a:pt x="3315" y="9218"/>
                  <a:pt x="3296" y="9233"/>
                </a:cubicBezTo>
                <a:cubicBezTo>
                  <a:pt x="3251" y="9272"/>
                  <a:pt x="3245" y="9337"/>
                  <a:pt x="3282" y="9382"/>
                </a:cubicBezTo>
                <a:cubicBezTo>
                  <a:pt x="3328" y="9434"/>
                  <a:pt x="3371" y="9488"/>
                  <a:pt x="3417" y="9540"/>
                </a:cubicBezTo>
                <a:cubicBezTo>
                  <a:pt x="3439" y="9565"/>
                  <a:pt x="3468" y="9577"/>
                  <a:pt x="3497" y="9577"/>
                </a:cubicBezTo>
                <a:cubicBezTo>
                  <a:pt x="3518" y="9577"/>
                  <a:pt x="3543" y="9567"/>
                  <a:pt x="3564" y="9552"/>
                </a:cubicBezTo>
                <a:cubicBezTo>
                  <a:pt x="3609" y="9513"/>
                  <a:pt x="3613" y="9449"/>
                  <a:pt x="3576" y="9405"/>
                </a:cubicBezTo>
                <a:cubicBezTo>
                  <a:pt x="3533" y="9355"/>
                  <a:pt x="3487" y="9301"/>
                  <a:pt x="3444" y="9248"/>
                </a:cubicBezTo>
                <a:cubicBezTo>
                  <a:pt x="3423" y="9223"/>
                  <a:pt x="3393" y="9210"/>
                  <a:pt x="3363" y="9210"/>
                </a:cubicBezTo>
                <a:close/>
                <a:moveTo>
                  <a:pt x="13731" y="9303"/>
                </a:moveTo>
                <a:cubicBezTo>
                  <a:pt x="13703" y="9303"/>
                  <a:pt x="13675" y="9314"/>
                  <a:pt x="13655" y="9335"/>
                </a:cubicBezTo>
                <a:cubicBezTo>
                  <a:pt x="13607" y="9386"/>
                  <a:pt x="13558" y="9440"/>
                  <a:pt x="13514" y="9492"/>
                </a:cubicBezTo>
                <a:cubicBezTo>
                  <a:pt x="13475" y="9536"/>
                  <a:pt x="13479" y="9600"/>
                  <a:pt x="13524" y="9639"/>
                </a:cubicBezTo>
                <a:cubicBezTo>
                  <a:pt x="13543" y="9656"/>
                  <a:pt x="13566" y="9664"/>
                  <a:pt x="13591" y="9664"/>
                </a:cubicBezTo>
                <a:cubicBezTo>
                  <a:pt x="13620" y="9664"/>
                  <a:pt x="13649" y="9652"/>
                  <a:pt x="13668" y="9629"/>
                </a:cubicBezTo>
                <a:cubicBezTo>
                  <a:pt x="13713" y="9579"/>
                  <a:pt x="13759" y="9529"/>
                  <a:pt x="13806" y="9480"/>
                </a:cubicBezTo>
                <a:cubicBezTo>
                  <a:pt x="13846" y="9440"/>
                  <a:pt x="13844" y="9372"/>
                  <a:pt x="13804" y="9333"/>
                </a:cubicBezTo>
                <a:cubicBezTo>
                  <a:pt x="13784" y="9313"/>
                  <a:pt x="13758" y="9303"/>
                  <a:pt x="13731" y="9303"/>
                </a:cubicBezTo>
                <a:close/>
                <a:moveTo>
                  <a:pt x="18570" y="9434"/>
                </a:moveTo>
                <a:cubicBezTo>
                  <a:pt x="18554" y="9434"/>
                  <a:pt x="18536" y="9438"/>
                  <a:pt x="18521" y="9446"/>
                </a:cubicBezTo>
                <a:cubicBezTo>
                  <a:pt x="18470" y="9473"/>
                  <a:pt x="18453" y="9536"/>
                  <a:pt x="18480" y="9587"/>
                </a:cubicBezTo>
                <a:cubicBezTo>
                  <a:pt x="18511" y="9645"/>
                  <a:pt x="18540" y="9704"/>
                  <a:pt x="18567" y="9764"/>
                </a:cubicBezTo>
                <a:cubicBezTo>
                  <a:pt x="18584" y="9803"/>
                  <a:pt x="18619" y="9828"/>
                  <a:pt x="18662" y="9828"/>
                </a:cubicBezTo>
                <a:cubicBezTo>
                  <a:pt x="18675" y="9828"/>
                  <a:pt x="18691" y="9826"/>
                  <a:pt x="18704" y="9820"/>
                </a:cubicBezTo>
                <a:cubicBezTo>
                  <a:pt x="18754" y="9795"/>
                  <a:pt x="18780" y="9735"/>
                  <a:pt x="18758" y="9683"/>
                </a:cubicBezTo>
                <a:cubicBezTo>
                  <a:pt x="18729" y="9616"/>
                  <a:pt x="18695" y="9550"/>
                  <a:pt x="18662" y="9488"/>
                </a:cubicBezTo>
                <a:cubicBezTo>
                  <a:pt x="18643" y="9452"/>
                  <a:pt x="18607" y="9434"/>
                  <a:pt x="18570" y="9434"/>
                </a:cubicBezTo>
                <a:close/>
                <a:moveTo>
                  <a:pt x="24551" y="9743"/>
                </a:moveTo>
                <a:cubicBezTo>
                  <a:pt x="24503" y="9743"/>
                  <a:pt x="24459" y="9777"/>
                  <a:pt x="24449" y="9826"/>
                </a:cubicBezTo>
                <a:cubicBezTo>
                  <a:pt x="24434" y="9890"/>
                  <a:pt x="24420" y="9958"/>
                  <a:pt x="24405" y="10025"/>
                </a:cubicBezTo>
                <a:cubicBezTo>
                  <a:pt x="24391" y="10081"/>
                  <a:pt x="24426" y="10137"/>
                  <a:pt x="24482" y="10149"/>
                </a:cubicBezTo>
                <a:cubicBezTo>
                  <a:pt x="24492" y="10151"/>
                  <a:pt x="24499" y="10151"/>
                  <a:pt x="24507" y="10151"/>
                </a:cubicBezTo>
                <a:cubicBezTo>
                  <a:pt x="24555" y="10151"/>
                  <a:pt x="24596" y="10120"/>
                  <a:pt x="24606" y="10074"/>
                </a:cubicBezTo>
                <a:cubicBezTo>
                  <a:pt x="24623" y="10006"/>
                  <a:pt x="24636" y="9936"/>
                  <a:pt x="24652" y="9869"/>
                </a:cubicBezTo>
                <a:cubicBezTo>
                  <a:pt x="24664" y="9813"/>
                  <a:pt x="24627" y="9759"/>
                  <a:pt x="24571" y="9745"/>
                </a:cubicBezTo>
                <a:cubicBezTo>
                  <a:pt x="24564" y="9744"/>
                  <a:pt x="24557" y="9743"/>
                  <a:pt x="24551" y="9743"/>
                </a:cubicBezTo>
                <a:close/>
                <a:moveTo>
                  <a:pt x="3912" y="9831"/>
                </a:moveTo>
                <a:cubicBezTo>
                  <a:pt x="3886" y="9831"/>
                  <a:pt x="3860" y="9840"/>
                  <a:pt x="3841" y="9859"/>
                </a:cubicBezTo>
                <a:cubicBezTo>
                  <a:pt x="3798" y="9898"/>
                  <a:pt x="3796" y="9965"/>
                  <a:pt x="3835" y="10006"/>
                </a:cubicBezTo>
                <a:lnTo>
                  <a:pt x="3980" y="10159"/>
                </a:lnTo>
                <a:cubicBezTo>
                  <a:pt x="4001" y="10180"/>
                  <a:pt x="4028" y="10190"/>
                  <a:pt x="4055" y="10190"/>
                </a:cubicBezTo>
                <a:cubicBezTo>
                  <a:pt x="4082" y="10190"/>
                  <a:pt x="4107" y="10180"/>
                  <a:pt x="4127" y="10161"/>
                </a:cubicBezTo>
                <a:cubicBezTo>
                  <a:pt x="4169" y="10120"/>
                  <a:pt x="4171" y="10054"/>
                  <a:pt x="4130" y="10014"/>
                </a:cubicBezTo>
                <a:cubicBezTo>
                  <a:pt x="4082" y="9963"/>
                  <a:pt x="4036" y="9915"/>
                  <a:pt x="3987" y="9863"/>
                </a:cubicBezTo>
                <a:cubicBezTo>
                  <a:pt x="3967" y="9842"/>
                  <a:pt x="3940" y="9831"/>
                  <a:pt x="3912" y="9831"/>
                </a:cubicBezTo>
                <a:close/>
                <a:moveTo>
                  <a:pt x="13218" y="9957"/>
                </a:moveTo>
                <a:cubicBezTo>
                  <a:pt x="13185" y="9957"/>
                  <a:pt x="13152" y="9973"/>
                  <a:pt x="13131" y="10004"/>
                </a:cubicBezTo>
                <a:cubicBezTo>
                  <a:pt x="13093" y="10062"/>
                  <a:pt x="13058" y="10126"/>
                  <a:pt x="13021" y="10186"/>
                </a:cubicBezTo>
                <a:cubicBezTo>
                  <a:pt x="12992" y="10236"/>
                  <a:pt x="13010" y="10300"/>
                  <a:pt x="13060" y="10329"/>
                </a:cubicBezTo>
                <a:cubicBezTo>
                  <a:pt x="13073" y="10338"/>
                  <a:pt x="13093" y="10342"/>
                  <a:pt x="13110" y="10342"/>
                </a:cubicBezTo>
                <a:cubicBezTo>
                  <a:pt x="13147" y="10342"/>
                  <a:pt x="13183" y="10323"/>
                  <a:pt x="13203" y="10288"/>
                </a:cubicBezTo>
                <a:cubicBezTo>
                  <a:pt x="13234" y="10232"/>
                  <a:pt x="13270" y="10170"/>
                  <a:pt x="13305" y="10116"/>
                </a:cubicBezTo>
                <a:cubicBezTo>
                  <a:pt x="13338" y="10068"/>
                  <a:pt x="13323" y="10004"/>
                  <a:pt x="13274" y="9973"/>
                </a:cubicBezTo>
                <a:cubicBezTo>
                  <a:pt x="13257" y="9962"/>
                  <a:pt x="13238" y="9957"/>
                  <a:pt x="13218" y="9957"/>
                </a:cubicBezTo>
                <a:close/>
                <a:moveTo>
                  <a:pt x="18829" y="10217"/>
                </a:moveTo>
                <a:cubicBezTo>
                  <a:pt x="18823" y="10217"/>
                  <a:pt x="18818" y="10218"/>
                  <a:pt x="18812" y="10218"/>
                </a:cubicBezTo>
                <a:cubicBezTo>
                  <a:pt x="18758" y="10228"/>
                  <a:pt x="18716" y="10282"/>
                  <a:pt x="18725" y="10338"/>
                </a:cubicBezTo>
                <a:cubicBezTo>
                  <a:pt x="18735" y="10402"/>
                  <a:pt x="18743" y="10468"/>
                  <a:pt x="18749" y="10535"/>
                </a:cubicBezTo>
                <a:cubicBezTo>
                  <a:pt x="18752" y="10591"/>
                  <a:pt x="18799" y="10632"/>
                  <a:pt x="18851" y="10632"/>
                </a:cubicBezTo>
                <a:lnTo>
                  <a:pt x="18859" y="10632"/>
                </a:lnTo>
                <a:cubicBezTo>
                  <a:pt x="18917" y="10628"/>
                  <a:pt x="18959" y="10580"/>
                  <a:pt x="18955" y="10522"/>
                </a:cubicBezTo>
                <a:cubicBezTo>
                  <a:pt x="18952" y="10448"/>
                  <a:pt x="18942" y="10377"/>
                  <a:pt x="18932" y="10305"/>
                </a:cubicBezTo>
                <a:cubicBezTo>
                  <a:pt x="18922" y="10257"/>
                  <a:pt x="18880" y="10217"/>
                  <a:pt x="18829" y="10217"/>
                </a:cubicBezTo>
                <a:close/>
                <a:moveTo>
                  <a:pt x="4497" y="10419"/>
                </a:moveTo>
                <a:cubicBezTo>
                  <a:pt x="4470" y="10419"/>
                  <a:pt x="4442" y="10429"/>
                  <a:pt x="4422" y="10450"/>
                </a:cubicBezTo>
                <a:cubicBezTo>
                  <a:pt x="4384" y="10495"/>
                  <a:pt x="4385" y="10561"/>
                  <a:pt x="4426" y="10599"/>
                </a:cubicBezTo>
                <a:cubicBezTo>
                  <a:pt x="4476" y="10647"/>
                  <a:pt x="4530" y="10696"/>
                  <a:pt x="4581" y="10740"/>
                </a:cubicBezTo>
                <a:cubicBezTo>
                  <a:pt x="4600" y="10758"/>
                  <a:pt x="4627" y="10767"/>
                  <a:pt x="4652" y="10767"/>
                </a:cubicBezTo>
                <a:cubicBezTo>
                  <a:pt x="4681" y="10767"/>
                  <a:pt x="4710" y="10756"/>
                  <a:pt x="4729" y="10734"/>
                </a:cubicBezTo>
                <a:cubicBezTo>
                  <a:pt x="4768" y="10690"/>
                  <a:pt x="4764" y="10624"/>
                  <a:pt x="4722" y="10586"/>
                </a:cubicBezTo>
                <a:cubicBezTo>
                  <a:pt x="4670" y="10541"/>
                  <a:pt x="4619" y="10493"/>
                  <a:pt x="4569" y="10447"/>
                </a:cubicBezTo>
                <a:cubicBezTo>
                  <a:pt x="4549" y="10428"/>
                  <a:pt x="4523" y="10419"/>
                  <a:pt x="4497" y="10419"/>
                </a:cubicBezTo>
                <a:close/>
                <a:moveTo>
                  <a:pt x="24349" y="10547"/>
                </a:moveTo>
                <a:cubicBezTo>
                  <a:pt x="24305" y="10547"/>
                  <a:pt x="24263" y="10576"/>
                  <a:pt x="24250" y="10622"/>
                </a:cubicBezTo>
                <a:cubicBezTo>
                  <a:pt x="24231" y="10690"/>
                  <a:pt x="24211" y="10756"/>
                  <a:pt x="24192" y="10821"/>
                </a:cubicBezTo>
                <a:cubicBezTo>
                  <a:pt x="24175" y="10875"/>
                  <a:pt x="24208" y="10933"/>
                  <a:pt x="24262" y="10951"/>
                </a:cubicBezTo>
                <a:cubicBezTo>
                  <a:pt x="24275" y="10953"/>
                  <a:pt x="24285" y="10957"/>
                  <a:pt x="24294" y="10957"/>
                </a:cubicBezTo>
                <a:cubicBezTo>
                  <a:pt x="24337" y="10957"/>
                  <a:pt x="24378" y="10928"/>
                  <a:pt x="24393" y="10879"/>
                </a:cubicBezTo>
                <a:cubicBezTo>
                  <a:pt x="24412" y="10814"/>
                  <a:pt x="24432" y="10746"/>
                  <a:pt x="24451" y="10678"/>
                </a:cubicBezTo>
                <a:cubicBezTo>
                  <a:pt x="24465" y="10622"/>
                  <a:pt x="24434" y="10564"/>
                  <a:pt x="24378" y="10551"/>
                </a:cubicBezTo>
                <a:cubicBezTo>
                  <a:pt x="24368" y="10548"/>
                  <a:pt x="24359" y="10547"/>
                  <a:pt x="24349" y="10547"/>
                </a:cubicBezTo>
                <a:close/>
                <a:moveTo>
                  <a:pt x="12840" y="10699"/>
                </a:moveTo>
                <a:cubicBezTo>
                  <a:pt x="12800" y="10699"/>
                  <a:pt x="12762" y="10724"/>
                  <a:pt x="12745" y="10765"/>
                </a:cubicBezTo>
                <a:cubicBezTo>
                  <a:pt x="12720" y="10831"/>
                  <a:pt x="12695" y="10899"/>
                  <a:pt x="12673" y="10966"/>
                </a:cubicBezTo>
                <a:cubicBezTo>
                  <a:pt x="12654" y="11018"/>
                  <a:pt x="12683" y="11078"/>
                  <a:pt x="12739" y="11096"/>
                </a:cubicBezTo>
                <a:cubicBezTo>
                  <a:pt x="12751" y="11098"/>
                  <a:pt x="12760" y="11102"/>
                  <a:pt x="12772" y="11102"/>
                </a:cubicBezTo>
                <a:cubicBezTo>
                  <a:pt x="12816" y="11102"/>
                  <a:pt x="12857" y="11073"/>
                  <a:pt x="12870" y="11034"/>
                </a:cubicBezTo>
                <a:cubicBezTo>
                  <a:pt x="12890" y="10970"/>
                  <a:pt x="12915" y="10904"/>
                  <a:pt x="12938" y="10843"/>
                </a:cubicBezTo>
                <a:cubicBezTo>
                  <a:pt x="12961" y="10789"/>
                  <a:pt x="12934" y="10729"/>
                  <a:pt x="12880" y="10707"/>
                </a:cubicBezTo>
                <a:cubicBezTo>
                  <a:pt x="12867" y="10702"/>
                  <a:pt x="12853" y="10699"/>
                  <a:pt x="12840" y="10699"/>
                </a:cubicBezTo>
                <a:close/>
                <a:moveTo>
                  <a:pt x="5124" y="10966"/>
                </a:moveTo>
                <a:cubicBezTo>
                  <a:pt x="5094" y="10966"/>
                  <a:pt x="5063" y="10980"/>
                  <a:pt x="5042" y="11005"/>
                </a:cubicBezTo>
                <a:cubicBezTo>
                  <a:pt x="5006" y="11049"/>
                  <a:pt x="5013" y="11115"/>
                  <a:pt x="5058" y="11152"/>
                </a:cubicBezTo>
                <a:cubicBezTo>
                  <a:pt x="5110" y="11198"/>
                  <a:pt x="5166" y="11241"/>
                  <a:pt x="5218" y="11285"/>
                </a:cubicBezTo>
                <a:cubicBezTo>
                  <a:pt x="5238" y="11301"/>
                  <a:pt x="5263" y="11308"/>
                  <a:pt x="5284" y="11308"/>
                </a:cubicBezTo>
                <a:cubicBezTo>
                  <a:pt x="5313" y="11308"/>
                  <a:pt x="5344" y="11297"/>
                  <a:pt x="5363" y="11266"/>
                </a:cubicBezTo>
                <a:cubicBezTo>
                  <a:pt x="5400" y="11221"/>
                  <a:pt x="5392" y="11156"/>
                  <a:pt x="5350" y="11121"/>
                </a:cubicBezTo>
                <a:lnTo>
                  <a:pt x="5189" y="10989"/>
                </a:lnTo>
                <a:cubicBezTo>
                  <a:pt x="5170" y="10974"/>
                  <a:pt x="5147" y="10966"/>
                  <a:pt x="5124" y="10966"/>
                </a:cubicBezTo>
                <a:close/>
                <a:moveTo>
                  <a:pt x="18827" y="11046"/>
                </a:moveTo>
                <a:cubicBezTo>
                  <a:pt x="18777" y="11046"/>
                  <a:pt x="18732" y="11082"/>
                  <a:pt x="18725" y="11134"/>
                </a:cubicBezTo>
                <a:cubicBezTo>
                  <a:pt x="18716" y="11200"/>
                  <a:pt x="18704" y="11268"/>
                  <a:pt x="18691" y="11333"/>
                </a:cubicBezTo>
                <a:cubicBezTo>
                  <a:pt x="18677" y="11388"/>
                  <a:pt x="18714" y="11444"/>
                  <a:pt x="18770" y="11455"/>
                </a:cubicBezTo>
                <a:cubicBezTo>
                  <a:pt x="18778" y="11459"/>
                  <a:pt x="18783" y="11459"/>
                  <a:pt x="18791" y="11459"/>
                </a:cubicBezTo>
                <a:cubicBezTo>
                  <a:pt x="18839" y="11459"/>
                  <a:pt x="18884" y="11424"/>
                  <a:pt x="18894" y="11376"/>
                </a:cubicBezTo>
                <a:cubicBezTo>
                  <a:pt x="18909" y="11306"/>
                  <a:pt x="18921" y="11237"/>
                  <a:pt x="18932" y="11165"/>
                </a:cubicBezTo>
                <a:cubicBezTo>
                  <a:pt x="18942" y="11107"/>
                  <a:pt x="18903" y="11055"/>
                  <a:pt x="18845" y="11047"/>
                </a:cubicBezTo>
                <a:cubicBezTo>
                  <a:pt x="18839" y="11046"/>
                  <a:pt x="18833" y="11046"/>
                  <a:pt x="18827" y="11046"/>
                </a:cubicBezTo>
                <a:close/>
                <a:moveTo>
                  <a:pt x="24093" y="11338"/>
                </a:moveTo>
                <a:cubicBezTo>
                  <a:pt x="24051" y="11338"/>
                  <a:pt x="24012" y="11365"/>
                  <a:pt x="23997" y="11405"/>
                </a:cubicBezTo>
                <a:cubicBezTo>
                  <a:pt x="23972" y="11471"/>
                  <a:pt x="23949" y="11536"/>
                  <a:pt x="23923" y="11598"/>
                </a:cubicBezTo>
                <a:cubicBezTo>
                  <a:pt x="23902" y="11650"/>
                  <a:pt x="23929" y="11712"/>
                  <a:pt x="23981" y="11733"/>
                </a:cubicBezTo>
                <a:cubicBezTo>
                  <a:pt x="23995" y="11739"/>
                  <a:pt x="24008" y="11741"/>
                  <a:pt x="24020" y="11741"/>
                </a:cubicBezTo>
                <a:cubicBezTo>
                  <a:pt x="24063" y="11741"/>
                  <a:pt x="24103" y="11714"/>
                  <a:pt x="24115" y="11674"/>
                </a:cubicBezTo>
                <a:cubicBezTo>
                  <a:pt x="24142" y="11608"/>
                  <a:pt x="24165" y="11542"/>
                  <a:pt x="24190" y="11478"/>
                </a:cubicBezTo>
                <a:cubicBezTo>
                  <a:pt x="24211" y="11424"/>
                  <a:pt x="24182" y="11364"/>
                  <a:pt x="24130" y="11345"/>
                </a:cubicBezTo>
                <a:cubicBezTo>
                  <a:pt x="24118" y="11340"/>
                  <a:pt x="24106" y="11338"/>
                  <a:pt x="24093" y="11338"/>
                </a:cubicBezTo>
                <a:close/>
                <a:moveTo>
                  <a:pt x="5776" y="11482"/>
                </a:moveTo>
                <a:cubicBezTo>
                  <a:pt x="5744" y="11482"/>
                  <a:pt x="5713" y="11496"/>
                  <a:pt x="5692" y="11523"/>
                </a:cubicBezTo>
                <a:cubicBezTo>
                  <a:pt x="5659" y="11569"/>
                  <a:pt x="5669" y="11635"/>
                  <a:pt x="5715" y="11668"/>
                </a:cubicBezTo>
                <a:cubicBezTo>
                  <a:pt x="5769" y="11710"/>
                  <a:pt x="5825" y="11751"/>
                  <a:pt x="5883" y="11791"/>
                </a:cubicBezTo>
                <a:cubicBezTo>
                  <a:pt x="5902" y="11803"/>
                  <a:pt x="5922" y="11811"/>
                  <a:pt x="5943" y="11811"/>
                </a:cubicBezTo>
                <a:cubicBezTo>
                  <a:pt x="5978" y="11811"/>
                  <a:pt x="6009" y="11797"/>
                  <a:pt x="6028" y="11768"/>
                </a:cubicBezTo>
                <a:cubicBezTo>
                  <a:pt x="6063" y="11722"/>
                  <a:pt x="6049" y="11656"/>
                  <a:pt x="6005" y="11623"/>
                </a:cubicBezTo>
                <a:cubicBezTo>
                  <a:pt x="5949" y="11585"/>
                  <a:pt x="5893" y="11542"/>
                  <a:pt x="5837" y="11502"/>
                </a:cubicBezTo>
                <a:cubicBezTo>
                  <a:pt x="5819" y="11488"/>
                  <a:pt x="5798" y="11482"/>
                  <a:pt x="5776" y="11482"/>
                </a:cubicBezTo>
                <a:close/>
                <a:moveTo>
                  <a:pt x="12624" y="11497"/>
                </a:moveTo>
                <a:cubicBezTo>
                  <a:pt x="12574" y="11497"/>
                  <a:pt x="12529" y="11533"/>
                  <a:pt x="12521" y="11585"/>
                </a:cubicBezTo>
                <a:cubicBezTo>
                  <a:pt x="12509" y="11654"/>
                  <a:pt x="12499" y="11726"/>
                  <a:pt x="12492" y="11797"/>
                </a:cubicBezTo>
                <a:cubicBezTo>
                  <a:pt x="12484" y="11851"/>
                  <a:pt x="12526" y="11905"/>
                  <a:pt x="12584" y="11909"/>
                </a:cubicBezTo>
                <a:lnTo>
                  <a:pt x="12596" y="11909"/>
                </a:lnTo>
                <a:cubicBezTo>
                  <a:pt x="12648" y="11909"/>
                  <a:pt x="12693" y="11871"/>
                  <a:pt x="12700" y="11817"/>
                </a:cubicBezTo>
                <a:cubicBezTo>
                  <a:pt x="12706" y="11749"/>
                  <a:pt x="12716" y="11681"/>
                  <a:pt x="12725" y="11616"/>
                </a:cubicBezTo>
                <a:cubicBezTo>
                  <a:pt x="12733" y="11560"/>
                  <a:pt x="12695" y="11507"/>
                  <a:pt x="12639" y="11498"/>
                </a:cubicBezTo>
                <a:cubicBezTo>
                  <a:pt x="12634" y="11497"/>
                  <a:pt x="12629" y="11497"/>
                  <a:pt x="12624" y="11497"/>
                </a:cubicBezTo>
                <a:close/>
                <a:moveTo>
                  <a:pt x="18604" y="11849"/>
                </a:moveTo>
                <a:cubicBezTo>
                  <a:pt x="18563" y="11849"/>
                  <a:pt x="18525" y="11872"/>
                  <a:pt x="18509" y="11913"/>
                </a:cubicBezTo>
                <a:cubicBezTo>
                  <a:pt x="18484" y="11973"/>
                  <a:pt x="18455" y="12035"/>
                  <a:pt x="18426" y="12097"/>
                </a:cubicBezTo>
                <a:cubicBezTo>
                  <a:pt x="18403" y="12147"/>
                  <a:pt x="18424" y="12209"/>
                  <a:pt x="18474" y="12234"/>
                </a:cubicBezTo>
                <a:cubicBezTo>
                  <a:pt x="18490" y="12242"/>
                  <a:pt x="18507" y="12244"/>
                  <a:pt x="18521" y="12244"/>
                </a:cubicBezTo>
                <a:cubicBezTo>
                  <a:pt x="18559" y="12244"/>
                  <a:pt x="18596" y="12222"/>
                  <a:pt x="18613" y="12188"/>
                </a:cubicBezTo>
                <a:cubicBezTo>
                  <a:pt x="18644" y="12122"/>
                  <a:pt x="18673" y="12058"/>
                  <a:pt x="18700" y="11992"/>
                </a:cubicBezTo>
                <a:cubicBezTo>
                  <a:pt x="18722" y="11938"/>
                  <a:pt x="18696" y="11878"/>
                  <a:pt x="18644" y="11857"/>
                </a:cubicBezTo>
                <a:cubicBezTo>
                  <a:pt x="18631" y="11852"/>
                  <a:pt x="18617" y="11849"/>
                  <a:pt x="18604" y="11849"/>
                </a:cubicBezTo>
                <a:close/>
                <a:moveTo>
                  <a:pt x="6458" y="11954"/>
                </a:moveTo>
                <a:cubicBezTo>
                  <a:pt x="6425" y="11954"/>
                  <a:pt x="6391" y="11971"/>
                  <a:pt x="6370" y="12002"/>
                </a:cubicBezTo>
                <a:cubicBezTo>
                  <a:pt x="6339" y="12048"/>
                  <a:pt x="6355" y="12112"/>
                  <a:pt x="6403" y="12145"/>
                </a:cubicBezTo>
                <a:cubicBezTo>
                  <a:pt x="6461" y="12184"/>
                  <a:pt x="6521" y="12222"/>
                  <a:pt x="6579" y="12257"/>
                </a:cubicBezTo>
                <a:cubicBezTo>
                  <a:pt x="6596" y="12271"/>
                  <a:pt x="6615" y="12275"/>
                  <a:pt x="6635" y="12275"/>
                </a:cubicBezTo>
                <a:cubicBezTo>
                  <a:pt x="6671" y="12275"/>
                  <a:pt x="6704" y="12257"/>
                  <a:pt x="6718" y="12224"/>
                </a:cubicBezTo>
                <a:cubicBezTo>
                  <a:pt x="6751" y="12176"/>
                  <a:pt x="6735" y="12112"/>
                  <a:pt x="6687" y="12081"/>
                </a:cubicBezTo>
                <a:cubicBezTo>
                  <a:pt x="6629" y="12045"/>
                  <a:pt x="6571" y="12006"/>
                  <a:pt x="6513" y="11971"/>
                </a:cubicBezTo>
                <a:cubicBezTo>
                  <a:pt x="6496" y="11959"/>
                  <a:pt x="6477" y="11954"/>
                  <a:pt x="6458" y="11954"/>
                </a:cubicBezTo>
                <a:close/>
                <a:moveTo>
                  <a:pt x="23775" y="12103"/>
                </a:moveTo>
                <a:cubicBezTo>
                  <a:pt x="23735" y="12103"/>
                  <a:pt x="23697" y="12125"/>
                  <a:pt x="23680" y="12164"/>
                </a:cubicBezTo>
                <a:cubicBezTo>
                  <a:pt x="23651" y="12226"/>
                  <a:pt x="23622" y="12290"/>
                  <a:pt x="23591" y="12350"/>
                </a:cubicBezTo>
                <a:cubicBezTo>
                  <a:pt x="23566" y="12402"/>
                  <a:pt x="23589" y="12464"/>
                  <a:pt x="23639" y="12489"/>
                </a:cubicBezTo>
                <a:cubicBezTo>
                  <a:pt x="23653" y="12497"/>
                  <a:pt x="23670" y="12499"/>
                  <a:pt x="23686" y="12499"/>
                </a:cubicBezTo>
                <a:cubicBezTo>
                  <a:pt x="23724" y="12499"/>
                  <a:pt x="23759" y="12479"/>
                  <a:pt x="23777" y="12439"/>
                </a:cubicBezTo>
                <a:cubicBezTo>
                  <a:pt x="23808" y="12375"/>
                  <a:pt x="23838" y="12313"/>
                  <a:pt x="23867" y="12251"/>
                </a:cubicBezTo>
                <a:cubicBezTo>
                  <a:pt x="23893" y="12199"/>
                  <a:pt x="23871" y="12137"/>
                  <a:pt x="23817" y="12112"/>
                </a:cubicBezTo>
                <a:cubicBezTo>
                  <a:pt x="23804" y="12106"/>
                  <a:pt x="23789" y="12103"/>
                  <a:pt x="23775" y="12103"/>
                </a:cubicBezTo>
                <a:close/>
                <a:moveTo>
                  <a:pt x="7169" y="12386"/>
                </a:moveTo>
                <a:cubicBezTo>
                  <a:pt x="7133" y="12386"/>
                  <a:pt x="7099" y="12405"/>
                  <a:pt x="7079" y="12439"/>
                </a:cubicBezTo>
                <a:cubicBezTo>
                  <a:pt x="7050" y="12489"/>
                  <a:pt x="7068" y="12553"/>
                  <a:pt x="7118" y="12582"/>
                </a:cubicBezTo>
                <a:cubicBezTo>
                  <a:pt x="7180" y="12615"/>
                  <a:pt x="7241" y="12649"/>
                  <a:pt x="7301" y="12682"/>
                </a:cubicBezTo>
                <a:cubicBezTo>
                  <a:pt x="7319" y="12690"/>
                  <a:pt x="7334" y="12696"/>
                  <a:pt x="7352" y="12696"/>
                </a:cubicBezTo>
                <a:cubicBezTo>
                  <a:pt x="7388" y="12696"/>
                  <a:pt x="7425" y="12676"/>
                  <a:pt x="7441" y="12642"/>
                </a:cubicBezTo>
                <a:cubicBezTo>
                  <a:pt x="7468" y="12593"/>
                  <a:pt x="7450" y="12528"/>
                  <a:pt x="7400" y="12503"/>
                </a:cubicBezTo>
                <a:cubicBezTo>
                  <a:pt x="7342" y="12468"/>
                  <a:pt x="7282" y="12435"/>
                  <a:pt x="7222" y="12400"/>
                </a:cubicBezTo>
                <a:cubicBezTo>
                  <a:pt x="7205" y="12391"/>
                  <a:pt x="7187" y="12386"/>
                  <a:pt x="7169" y="12386"/>
                </a:cubicBezTo>
                <a:close/>
                <a:moveTo>
                  <a:pt x="12584" y="12325"/>
                </a:moveTo>
                <a:cubicBezTo>
                  <a:pt x="12581" y="12325"/>
                  <a:pt x="12579" y="12325"/>
                  <a:pt x="12577" y="12325"/>
                </a:cubicBezTo>
                <a:cubicBezTo>
                  <a:pt x="12519" y="12331"/>
                  <a:pt x="12474" y="12379"/>
                  <a:pt x="12480" y="12437"/>
                </a:cubicBezTo>
                <a:cubicBezTo>
                  <a:pt x="12484" y="12506"/>
                  <a:pt x="12492" y="12580"/>
                  <a:pt x="12501" y="12649"/>
                </a:cubicBezTo>
                <a:cubicBezTo>
                  <a:pt x="12509" y="12700"/>
                  <a:pt x="12555" y="12738"/>
                  <a:pt x="12606" y="12738"/>
                </a:cubicBezTo>
                <a:lnTo>
                  <a:pt x="12619" y="12738"/>
                </a:lnTo>
                <a:cubicBezTo>
                  <a:pt x="12677" y="12731"/>
                  <a:pt x="12716" y="12680"/>
                  <a:pt x="12710" y="12622"/>
                </a:cubicBezTo>
                <a:cubicBezTo>
                  <a:pt x="12700" y="12557"/>
                  <a:pt x="12693" y="12489"/>
                  <a:pt x="12687" y="12421"/>
                </a:cubicBezTo>
                <a:cubicBezTo>
                  <a:pt x="12683" y="12366"/>
                  <a:pt x="12637" y="12325"/>
                  <a:pt x="12584" y="12325"/>
                </a:cubicBezTo>
                <a:close/>
                <a:moveTo>
                  <a:pt x="18199" y="12566"/>
                </a:moveTo>
                <a:cubicBezTo>
                  <a:pt x="18166" y="12566"/>
                  <a:pt x="18135" y="12581"/>
                  <a:pt x="18115" y="12609"/>
                </a:cubicBezTo>
                <a:cubicBezTo>
                  <a:pt x="18076" y="12663"/>
                  <a:pt x="18036" y="12717"/>
                  <a:pt x="17991" y="12767"/>
                </a:cubicBezTo>
                <a:cubicBezTo>
                  <a:pt x="17952" y="12814"/>
                  <a:pt x="17960" y="12879"/>
                  <a:pt x="18003" y="12914"/>
                </a:cubicBezTo>
                <a:cubicBezTo>
                  <a:pt x="18026" y="12931"/>
                  <a:pt x="18047" y="12939"/>
                  <a:pt x="18072" y="12939"/>
                </a:cubicBezTo>
                <a:cubicBezTo>
                  <a:pt x="18101" y="12939"/>
                  <a:pt x="18130" y="12928"/>
                  <a:pt x="18148" y="12901"/>
                </a:cubicBezTo>
                <a:cubicBezTo>
                  <a:pt x="18194" y="12845"/>
                  <a:pt x="18240" y="12789"/>
                  <a:pt x="18281" y="12731"/>
                </a:cubicBezTo>
                <a:cubicBezTo>
                  <a:pt x="18316" y="12686"/>
                  <a:pt x="18306" y="12620"/>
                  <a:pt x="18260" y="12586"/>
                </a:cubicBezTo>
                <a:cubicBezTo>
                  <a:pt x="18241" y="12573"/>
                  <a:pt x="18220" y="12566"/>
                  <a:pt x="18199" y="12566"/>
                </a:cubicBezTo>
                <a:close/>
                <a:moveTo>
                  <a:pt x="7903" y="12777"/>
                </a:moveTo>
                <a:cubicBezTo>
                  <a:pt x="7865" y="12777"/>
                  <a:pt x="7829" y="12799"/>
                  <a:pt x="7810" y="12835"/>
                </a:cubicBezTo>
                <a:cubicBezTo>
                  <a:pt x="7784" y="12889"/>
                  <a:pt x="7806" y="12949"/>
                  <a:pt x="7856" y="12976"/>
                </a:cubicBezTo>
                <a:cubicBezTo>
                  <a:pt x="7920" y="13007"/>
                  <a:pt x="7982" y="13038"/>
                  <a:pt x="8045" y="13067"/>
                </a:cubicBezTo>
                <a:cubicBezTo>
                  <a:pt x="8059" y="13074"/>
                  <a:pt x="8076" y="13076"/>
                  <a:pt x="8092" y="13076"/>
                </a:cubicBezTo>
                <a:cubicBezTo>
                  <a:pt x="8130" y="13076"/>
                  <a:pt x="8165" y="13055"/>
                  <a:pt x="8184" y="13017"/>
                </a:cubicBezTo>
                <a:cubicBezTo>
                  <a:pt x="8212" y="12964"/>
                  <a:pt x="8186" y="12903"/>
                  <a:pt x="8136" y="12877"/>
                </a:cubicBezTo>
                <a:cubicBezTo>
                  <a:pt x="8074" y="12848"/>
                  <a:pt x="8011" y="12821"/>
                  <a:pt x="7951" y="12789"/>
                </a:cubicBezTo>
                <a:cubicBezTo>
                  <a:pt x="7935" y="12781"/>
                  <a:pt x="7919" y="12777"/>
                  <a:pt x="7903" y="12777"/>
                </a:cubicBezTo>
                <a:close/>
                <a:moveTo>
                  <a:pt x="23394" y="12844"/>
                </a:moveTo>
                <a:cubicBezTo>
                  <a:pt x="23358" y="12844"/>
                  <a:pt x="23323" y="12861"/>
                  <a:pt x="23303" y="12895"/>
                </a:cubicBezTo>
                <a:cubicBezTo>
                  <a:pt x="23266" y="12955"/>
                  <a:pt x="23234" y="13015"/>
                  <a:pt x="23197" y="13073"/>
                </a:cubicBezTo>
                <a:cubicBezTo>
                  <a:pt x="23166" y="13121"/>
                  <a:pt x="23183" y="13185"/>
                  <a:pt x="23232" y="13214"/>
                </a:cubicBezTo>
                <a:cubicBezTo>
                  <a:pt x="23247" y="13223"/>
                  <a:pt x="23265" y="13229"/>
                  <a:pt x="23284" y="13229"/>
                </a:cubicBezTo>
                <a:cubicBezTo>
                  <a:pt x="23321" y="13229"/>
                  <a:pt x="23353" y="13210"/>
                  <a:pt x="23377" y="13181"/>
                </a:cubicBezTo>
                <a:cubicBezTo>
                  <a:pt x="23415" y="13121"/>
                  <a:pt x="23448" y="13059"/>
                  <a:pt x="23485" y="12999"/>
                </a:cubicBezTo>
                <a:cubicBezTo>
                  <a:pt x="23512" y="12949"/>
                  <a:pt x="23496" y="12885"/>
                  <a:pt x="23446" y="12856"/>
                </a:cubicBezTo>
                <a:cubicBezTo>
                  <a:pt x="23430" y="12848"/>
                  <a:pt x="23412" y="12844"/>
                  <a:pt x="23394" y="12844"/>
                </a:cubicBezTo>
                <a:close/>
                <a:moveTo>
                  <a:pt x="8658" y="13127"/>
                </a:moveTo>
                <a:cubicBezTo>
                  <a:pt x="8618" y="13127"/>
                  <a:pt x="8579" y="13150"/>
                  <a:pt x="8561" y="13190"/>
                </a:cubicBezTo>
                <a:cubicBezTo>
                  <a:pt x="8540" y="13241"/>
                  <a:pt x="8565" y="13304"/>
                  <a:pt x="8617" y="13326"/>
                </a:cubicBezTo>
                <a:cubicBezTo>
                  <a:pt x="8683" y="13353"/>
                  <a:pt x="8745" y="13378"/>
                  <a:pt x="8811" y="13405"/>
                </a:cubicBezTo>
                <a:cubicBezTo>
                  <a:pt x="8822" y="13411"/>
                  <a:pt x="8838" y="13413"/>
                  <a:pt x="8849" y="13413"/>
                </a:cubicBezTo>
                <a:cubicBezTo>
                  <a:pt x="8890" y="13413"/>
                  <a:pt x="8928" y="13388"/>
                  <a:pt x="8946" y="13349"/>
                </a:cubicBezTo>
                <a:cubicBezTo>
                  <a:pt x="8967" y="13297"/>
                  <a:pt x="8942" y="13237"/>
                  <a:pt x="8888" y="13214"/>
                </a:cubicBezTo>
                <a:cubicBezTo>
                  <a:pt x="8822" y="13187"/>
                  <a:pt x="8760" y="13161"/>
                  <a:pt x="8697" y="13134"/>
                </a:cubicBezTo>
                <a:cubicBezTo>
                  <a:pt x="8684" y="13129"/>
                  <a:pt x="8671" y="13127"/>
                  <a:pt x="8658" y="13127"/>
                </a:cubicBezTo>
                <a:close/>
                <a:moveTo>
                  <a:pt x="17627" y="13167"/>
                </a:moveTo>
                <a:cubicBezTo>
                  <a:pt x="17605" y="13167"/>
                  <a:pt x="17582" y="13175"/>
                  <a:pt x="17562" y="13190"/>
                </a:cubicBezTo>
                <a:cubicBezTo>
                  <a:pt x="17508" y="13233"/>
                  <a:pt x="17456" y="13275"/>
                  <a:pt x="17400" y="13314"/>
                </a:cubicBezTo>
                <a:cubicBezTo>
                  <a:pt x="17352" y="13347"/>
                  <a:pt x="17342" y="13413"/>
                  <a:pt x="17377" y="13459"/>
                </a:cubicBezTo>
                <a:cubicBezTo>
                  <a:pt x="17398" y="13488"/>
                  <a:pt x="17429" y="13502"/>
                  <a:pt x="17460" y="13502"/>
                </a:cubicBezTo>
                <a:cubicBezTo>
                  <a:pt x="17483" y="13502"/>
                  <a:pt x="17504" y="13494"/>
                  <a:pt x="17522" y="13482"/>
                </a:cubicBezTo>
                <a:cubicBezTo>
                  <a:pt x="17580" y="13438"/>
                  <a:pt x="17634" y="13395"/>
                  <a:pt x="17690" y="13353"/>
                </a:cubicBezTo>
                <a:cubicBezTo>
                  <a:pt x="17736" y="13318"/>
                  <a:pt x="17744" y="13250"/>
                  <a:pt x="17707" y="13208"/>
                </a:cubicBezTo>
                <a:cubicBezTo>
                  <a:pt x="17687" y="13181"/>
                  <a:pt x="17657" y="13167"/>
                  <a:pt x="17627" y="13167"/>
                </a:cubicBezTo>
                <a:close/>
                <a:moveTo>
                  <a:pt x="12741" y="13137"/>
                </a:moveTo>
                <a:cubicBezTo>
                  <a:pt x="12731" y="13137"/>
                  <a:pt x="12720" y="13139"/>
                  <a:pt x="12710" y="13142"/>
                </a:cubicBezTo>
                <a:cubicBezTo>
                  <a:pt x="12654" y="13160"/>
                  <a:pt x="12623" y="13217"/>
                  <a:pt x="12639" y="13272"/>
                </a:cubicBezTo>
                <a:cubicBezTo>
                  <a:pt x="12662" y="13339"/>
                  <a:pt x="12683" y="13407"/>
                  <a:pt x="12706" y="13474"/>
                </a:cubicBezTo>
                <a:cubicBezTo>
                  <a:pt x="12722" y="13519"/>
                  <a:pt x="12760" y="13546"/>
                  <a:pt x="12803" y="13546"/>
                </a:cubicBezTo>
                <a:cubicBezTo>
                  <a:pt x="12816" y="13546"/>
                  <a:pt x="12826" y="13542"/>
                  <a:pt x="12839" y="13536"/>
                </a:cubicBezTo>
                <a:cubicBezTo>
                  <a:pt x="12894" y="13517"/>
                  <a:pt x="12923" y="13455"/>
                  <a:pt x="12903" y="13403"/>
                </a:cubicBezTo>
                <a:cubicBezTo>
                  <a:pt x="12880" y="13339"/>
                  <a:pt x="12859" y="13277"/>
                  <a:pt x="12839" y="13212"/>
                </a:cubicBezTo>
                <a:cubicBezTo>
                  <a:pt x="12825" y="13166"/>
                  <a:pt x="12785" y="13137"/>
                  <a:pt x="12741" y="13137"/>
                </a:cubicBezTo>
                <a:close/>
                <a:moveTo>
                  <a:pt x="9431" y="13426"/>
                </a:moveTo>
                <a:cubicBezTo>
                  <a:pt x="9388" y="13426"/>
                  <a:pt x="9348" y="13453"/>
                  <a:pt x="9332" y="13494"/>
                </a:cubicBezTo>
                <a:cubicBezTo>
                  <a:pt x="9313" y="13548"/>
                  <a:pt x="9342" y="13608"/>
                  <a:pt x="9396" y="13627"/>
                </a:cubicBezTo>
                <a:cubicBezTo>
                  <a:pt x="9460" y="13652"/>
                  <a:pt x="9527" y="13675"/>
                  <a:pt x="9593" y="13697"/>
                </a:cubicBezTo>
                <a:cubicBezTo>
                  <a:pt x="9605" y="13701"/>
                  <a:pt x="9614" y="13703"/>
                  <a:pt x="9628" y="13703"/>
                </a:cubicBezTo>
                <a:cubicBezTo>
                  <a:pt x="9670" y="13703"/>
                  <a:pt x="9711" y="13675"/>
                  <a:pt x="9726" y="13633"/>
                </a:cubicBezTo>
                <a:cubicBezTo>
                  <a:pt x="9744" y="13577"/>
                  <a:pt x="9715" y="13519"/>
                  <a:pt x="9661" y="13500"/>
                </a:cubicBezTo>
                <a:cubicBezTo>
                  <a:pt x="9595" y="13478"/>
                  <a:pt x="9531" y="13455"/>
                  <a:pt x="9466" y="13432"/>
                </a:cubicBezTo>
                <a:cubicBezTo>
                  <a:pt x="9454" y="13428"/>
                  <a:pt x="9442" y="13426"/>
                  <a:pt x="9431" y="13426"/>
                </a:cubicBezTo>
                <a:close/>
                <a:moveTo>
                  <a:pt x="22942" y="13540"/>
                </a:moveTo>
                <a:cubicBezTo>
                  <a:pt x="22909" y="13540"/>
                  <a:pt x="22877" y="13555"/>
                  <a:pt x="22857" y="13583"/>
                </a:cubicBezTo>
                <a:lnTo>
                  <a:pt x="22849" y="13594"/>
                </a:lnTo>
                <a:cubicBezTo>
                  <a:pt x="22810" y="13645"/>
                  <a:pt x="22772" y="13697"/>
                  <a:pt x="22733" y="13749"/>
                </a:cubicBezTo>
                <a:cubicBezTo>
                  <a:pt x="22696" y="13793"/>
                  <a:pt x="22706" y="13859"/>
                  <a:pt x="22752" y="13894"/>
                </a:cubicBezTo>
                <a:cubicBezTo>
                  <a:pt x="22772" y="13907"/>
                  <a:pt x="22793" y="13915"/>
                  <a:pt x="22816" y="13915"/>
                </a:cubicBezTo>
                <a:cubicBezTo>
                  <a:pt x="22847" y="13915"/>
                  <a:pt x="22878" y="13900"/>
                  <a:pt x="22899" y="13873"/>
                </a:cubicBezTo>
                <a:cubicBezTo>
                  <a:pt x="22942" y="13820"/>
                  <a:pt x="22980" y="13766"/>
                  <a:pt x="23019" y="13714"/>
                </a:cubicBezTo>
                <a:lnTo>
                  <a:pt x="23025" y="13704"/>
                </a:lnTo>
                <a:cubicBezTo>
                  <a:pt x="23060" y="13658"/>
                  <a:pt x="23048" y="13594"/>
                  <a:pt x="23002" y="13560"/>
                </a:cubicBezTo>
                <a:cubicBezTo>
                  <a:pt x="22984" y="13546"/>
                  <a:pt x="22963" y="13540"/>
                  <a:pt x="22942" y="13540"/>
                </a:cubicBezTo>
                <a:close/>
                <a:moveTo>
                  <a:pt x="16929" y="13621"/>
                </a:moveTo>
                <a:cubicBezTo>
                  <a:pt x="16912" y="13621"/>
                  <a:pt x="16895" y="13625"/>
                  <a:pt x="16880" y="13633"/>
                </a:cubicBezTo>
                <a:cubicBezTo>
                  <a:pt x="16822" y="13664"/>
                  <a:pt x="16760" y="13693"/>
                  <a:pt x="16698" y="13722"/>
                </a:cubicBezTo>
                <a:cubicBezTo>
                  <a:pt x="16646" y="13745"/>
                  <a:pt x="16625" y="13807"/>
                  <a:pt x="16648" y="13859"/>
                </a:cubicBezTo>
                <a:cubicBezTo>
                  <a:pt x="16666" y="13898"/>
                  <a:pt x="16704" y="13919"/>
                  <a:pt x="16743" y="13919"/>
                </a:cubicBezTo>
                <a:cubicBezTo>
                  <a:pt x="16760" y="13919"/>
                  <a:pt x="16774" y="13915"/>
                  <a:pt x="16785" y="13909"/>
                </a:cubicBezTo>
                <a:cubicBezTo>
                  <a:pt x="16851" y="13878"/>
                  <a:pt x="16915" y="13849"/>
                  <a:pt x="16977" y="13817"/>
                </a:cubicBezTo>
                <a:cubicBezTo>
                  <a:pt x="17029" y="13789"/>
                  <a:pt x="17048" y="13726"/>
                  <a:pt x="17021" y="13675"/>
                </a:cubicBezTo>
                <a:cubicBezTo>
                  <a:pt x="17002" y="13641"/>
                  <a:pt x="16966" y="13621"/>
                  <a:pt x="16929" y="13621"/>
                </a:cubicBezTo>
                <a:close/>
                <a:moveTo>
                  <a:pt x="10223" y="13683"/>
                </a:moveTo>
                <a:cubicBezTo>
                  <a:pt x="10179" y="13683"/>
                  <a:pt x="10137" y="13712"/>
                  <a:pt x="10123" y="13759"/>
                </a:cubicBezTo>
                <a:cubicBezTo>
                  <a:pt x="10105" y="13811"/>
                  <a:pt x="10136" y="13869"/>
                  <a:pt x="10192" y="13886"/>
                </a:cubicBezTo>
                <a:cubicBezTo>
                  <a:pt x="10258" y="13905"/>
                  <a:pt x="10326" y="13925"/>
                  <a:pt x="10393" y="13944"/>
                </a:cubicBezTo>
                <a:cubicBezTo>
                  <a:pt x="10403" y="13946"/>
                  <a:pt x="10412" y="13948"/>
                  <a:pt x="10422" y="13948"/>
                </a:cubicBezTo>
                <a:cubicBezTo>
                  <a:pt x="10468" y="13948"/>
                  <a:pt x="10509" y="13919"/>
                  <a:pt x="10521" y="13871"/>
                </a:cubicBezTo>
                <a:cubicBezTo>
                  <a:pt x="10536" y="13817"/>
                  <a:pt x="10503" y="13759"/>
                  <a:pt x="10449" y="13743"/>
                </a:cubicBezTo>
                <a:cubicBezTo>
                  <a:pt x="10383" y="13726"/>
                  <a:pt x="10316" y="13706"/>
                  <a:pt x="10250" y="13687"/>
                </a:cubicBezTo>
                <a:cubicBezTo>
                  <a:pt x="10241" y="13684"/>
                  <a:pt x="10232" y="13683"/>
                  <a:pt x="10223" y="13683"/>
                </a:cubicBezTo>
                <a:close/>
                <a:moveTo>
                  <a:pt x="11025" y="13895"/>
                </a:moveTo>
                <a:cubicBezTo>
                  <a:pt x="10977" y="13895"/>
                  <a:pt x="10934" y="13927"/>
                  <a:pt x="10925" y="13975"/>
                </a:cubicBezTo>
                <a:cubicBezTo>
                  <a:pt x="10909" y="14033"/>
                  <a:pt x="10946" y="14089"/>
                  <a:pt x="11002" y="14101"/>
                </a:cubicBezTo>
                <a:cubicBezTo>
                  <a:pt x="11071" y="14118"/>
                  <a:pt x="11139" y="14131"/>
                  <a:pt x="11207" y="14147"/>
                </a:cubicBezTo>
                <a:cubicBezTo>
                  <a:pt x="11214" y="14149"/>
                  <a:pt x="11222" y="14149"/>
                  <a:pt x="11228" y="14149"/>
                </a:cubicBezTo>
                <a:cubicBezTo>
                  <a:pt x="11276" y="14149"/>
                  <a:pt x="11321" y="14116"/>
                  <a:pt x="11330" y="14068"/>
                </a:cubicBezTo>
                <a:cubicBezTo>
                  <a:pt x="11342" y="14012"/>
                  <a:pt x="11305" y="13956"/>
                  <a:pt x="11251" y="13944"/>
                </a:cubicBezTo>
                <a:cubicBezTo>
                  <a:pt x="11185" y="13929"/>
                  <a:pt x="11118" y="13913"/>
                  <a:pt x="11050" y="13898"/>
                </a:cubicBezTo>
                <a:cubicBezTo>
                  <a:pt x="11042" y="13896"/>
                  <a:pt x="11033" y="13895"/>
                  <a:pt x="11025" y="13895"/>
                </a:cubicBezTo>
                <a:close/>
                <a:moveTo>
                  <a:pt x="16167" y="13937"/>
                </a:moveTo>
                <a:cubicBezTo>
                  <a:pt x="16156" y="13937"/>
                  <a:pt x="16145" y="13939"/>
                  <a:pt x="16134" y="13942"/>
                </a:cubicBezTo>
                <a:lnTo>
                  <a:pt x="15939" y="14000"/>
                </a:lnTo>
                <a:cubicBezTo>
                  <a:pt x="15883" y="14014"/>
                  <a:pt x="15852" y="14072"/>
                  <a:pt x="15866" y="14128"/>
                </a:cubicBezTo>
                <a:cubicBezTo>
                  <a:pt x="15879" y="14174"/>
                  <a:pt x="15920" y="14203"/>
                  <a:pt x="15966" y="14203"/>
                </a:cubicBezTo>
                <a:cubicBezTo>
                  <a:pt x="15972" y="14203"/>
                  <a:pt x="15981" y="14203"/>
                  <a:pt x="15995" y="14199"/>
                </a:cubicBezTo>
                <a:cubicBezTo>
                  <a:pt x="16063" y="14180"/>
                  <a:pt x="16130" y="14160"/>
                  <a:pt x="16198" y="14139"/>
                </a:cubicBezTo>
                <a:cubicBezTo>
                  <a:pt x="16252" y="14122"/>
                  <a:pt x="16281" y="14064"/>
                  <a:pt x="16266" y="14010"/>
                </a:cubicBezTo>
                <a:cubicBezTo>
                  <a:pt x="16252" y="13965"/>
                  <a:pt x="16211" y="13937"/>
                  <a:pt x="16167" y="13937"/>
                </a:cubicBezTo>
                <a:close/>
                <a:moveTo>
                  <a:pt x="13057" y="13905"/>
                </a:moveTo>
                <a:cubicBezTo>
                  <a:pt x="13041" y="13905"/>
                  <a:pt x="13025" y="13909"/>
                  <a:pt x="13010" y="13917"/>
                </a:cubicBezTo>
                <a:cubicBezTo>
                  <a:pt x="12957" y="13944"/>
                  <a:pt x="12938" y="14006"/>
                  <a:pt x="12965" y="14058"/>
                </a:cubicBezTo>
                <a:cubicBezTo>
                  <a:pt x="12996" y="14120"/>
                  <a:pt x="13033" y="14184"/>
                  <a:pt x="13069" y="14244"/>
                </a:cubicBezTo>
                <a:cubicBezTo>
                  <a:pt x="13089" y="14276"/>
                  <a:pt x="13122" y="14294"/>
                  <a:pt x="13158" y="14294"/>
                </a:cubicBezTo>
                <a:cubicBezTo>
                  <a:pt x="13178" y="14294"/>
                  <a:pt x="13195" y="14290"/>
                  <a:pt x="13212" y="14280"/>
                </a:cubicBezTo>
                <a:cubicBezTo>
                  <a:pt x="13263" y="14251"/>
                  <a:pt x="13276" y="14186"/>
                  <a:pt x="13247" y="14137"/>
                </a:cubicBezTo>
                <a:cubicBezTo>
                  <a:pt x="13214" y="14079"/>
                  <a:pt x="13180" y="14021"/>
                  <a:pt x="13149" y="13961"/>
                </a:cubicBezTo>
                <a:cubicBezTo>
                  <a:pt x="13130" y="13925"/>
                  <a:pt x="13094" y="13905"/>
                  <a:pt x="13057" y="13905"/>
                </a:cubicBezTo>
                <a:close/>
                <a:moveTo>
                  <a:pt x="11841" y="14056"/>
                </a:moveTo>
                <a:cubicBezTo>
                  <a:pt x="11790" y="14056"/>
                  <a:pt x="11747" y="14090"/>
                  <a:pt x="11738" y="14141"/>
                </a:cubicBezTo>
                <a:cubicBezTo>
                  <a:pt x="11728" y="14199"/>
                  <a:pt x="11767" y="14253"/>
                  <a:pt x="11823" y="14263"/>
                </a:cubicBezTo>
                <a:cubicBezTo>
                  <a:pt x="11893" y="14274"/>
                  <a:pt x="11960" y="14286"/>
                  <a:pt x="12030" y="14296"/>
                </a:cubicBezTo>
                <a:cubicBezTo>
                  <a:pt x="12038" y="14300"/>
                  <a:pt x="12043" y="14300"/>
                  <a:pt x="12047" y="14300"/>
                </a:cubicBezTo>
                <a:cubicBezTo>
                  <a:pt x="12096" y="14300"/>
                  <a:pt x="12142" y="14263"/>
                  <a:pt x="12150" y="14209"/>
                </a:cubicBezTo>
                <a:cubicBezTo>
                  <a:pt x="12159" y="14155"/>
                  <a:pt x="12117" y="14101"/>
                  <a:pt x="12063" y="14091"/>
                </a:cubicBezTo>
                <a:cubicBezTo>
                  <a:pt x="11995" y="14079"/>
                  <a:pt x="11927" y="14070"/>
                  <a:pt x="11860" y="14058"/>
                </a:cubicBezTo>
                <a:cubicBezTo>
                  <a:pt x="11853" y="14057"/>
                  <a:pt x="11847" y="14056"/>
                  <a:pt x="11841" y="14056"/>
                </a:cubicBezTo>
                <a:close/>
                <a:moveTo>
                  <a:pt x="15357" y="14130"/>
                </a:moveTo>
                <a:cubicBezTo>
                  <a:pt x="15352" y="14130"/>
                  <a:pt x="15346" y="14130"/>
                  <a:pt x="15340" y="14131"/>
                </a:cubicBezTo>
                <a:cubicBezTo>
                  <a:pt x="15272" y="14145"/>
                  <a:pt x="15205" y="14155"/>
                  <a:pt x="15137" y="14164"/>
                </a:cubicBezTo>
                <a:cubicBezTo>
                  <a:pt x="15079" y="14174"/>
                  <a:pt x="15040" y="14224"/>
                  <a:pt x="15048" y="14282"/>
                </a:cubicBezTo>
                <a:cubicBezTo>
                  <a:pt x="15058" y="14334"/>
                  <a:pt x="15100" y="14371"/>
                  <a:pt x="15151" y="14371"/>
                </a:cubicBezTo>
                <a:lnTo>
                  <a:pt x="15168" y="14371"/>
                </a:lnTo>
                <a:cubicBezTo>
                  <a:pt x="15238" y="14359"/>
                  <a:pt x="15305" y="14350"/>
                  <a:pt x="15377" y="14338"/>
                </a:cubicBezTo>
                <a:cubicBezTo>
                  <a:pt x="15431" y="14329"/>
                  <a:pt x="15469" y="14273"/>
                  <a:pt x="15460" y="14217"/>
                </a:cubicBezTo>
                <a:cubicBezTo>
                  <a:pt x="15451" y="14166"/>
                  <a:pt x="15407" y="14130"/>
                  <a:pt x="15357" y="14130"/>
                </a:cubicBezTo>
                <a:close/>
                <a:moveTo>
                  <a:pt x="12664" y="14173"/>
                </a:moveTo>
                <a:cubicBezTo>
                  <a:pt x="12613" y="14173"/>
                  <a:pt x="12568" y="14211"/>
                  <a:pt x="12561" y="14265"/>
                </a:cubicBezTo>
                <a:cubicBezTo>
                  <a:pt x="12555" y="14321"/>
                  <a:pt x="12596" y="14371"/>
                  <a:pt x="12654" y="14379"/>
                </a:cubicBezTo>
                <a:cubicBezTo>
                  <a:pt x="12722" y="14388"/>
                  <a:pt x="12791" y="14392"/>
                  <a:pt x="12861" y="14400"/>
                </a:cubicBezTo>
                <a:lnTo>
                  <a:pt x="12870" y="14400"/>
                </a:lnTo>
                <a:cubicBezTo>
                  <a:pt x="12925" y="14400"/>
                  <a:pt x="12971" y="14359"/>
                  <a:pt x="12975" y="14305"/>
                </a:cubicBezTo>
                <a:cubicBezTo>
                  <a:pt x="12979" y="14247"/>
                  <a:pt x="12938" y="14197"/>
                  <a:pt x="12880" y="14193"/>
                </a:cubicBezTo>
                <a:cubicBezTo>
                  <a:pt x="12812" y="14188"/>
                  <a:pt x="12743" y="14180"/>
                  <a:pt x="12675" y="14174"/>
                </a:cubicBezTo>
                <a:cubicBezTo>
                  <a:pt x="12672" y="14174"/>
                  <a:pt x="12668" y="14173"/>
                  <a:pt x="12664" y="14173"/>
                </a:cubicBezTo>
                <a:close/>
                <a:moveTo>
                  <a:pt x="14526" y="14226"/>
                </a:moveTo>
                <a:cubicBezTo>
                  <a:pt x="14525" y="14226"/>
                  <a:pt x="14524" y="14226"/>
                  <a:pt x="14523" y="14226"/>
                </a:cubicBezTo>
                <a:cubicBezTo>
                  <a:pt x="14455" y="14228"/>
                  <a:pt x="14385" y="14234"/>
                  <a:pt x="14318" y="14236"/>
                </a:cubicBezTo>
                <a:cubicBezTo>
                  <a:pt x="14262" y="14238"/>
                  <a:pt x="14217" y="14286"/>
                  <a:pt x="14219" y="14344"/>
                </a:cubicBezTo>
                <a:cubicBezTo>
                  <a:pt x="14221" y="14400"/>
                  <a:pt x="14267" y="14445"/>
                  <a:pt x="14324" y="14445"/>
                </a:cubicBezTo>
                <a:lnTo>
                  <a:pt x="14327" y="14445"/>
                </a:lnTo>
                <a:cubicBezTo>
                  <a:pt x="14397" y="14441"/>
                  <a:pt x="14467" y="14439"/>
                  <a:pt x="14538" y="14435"/>
                </a:cubicBezTo>
                <a:cubicBezTo>
                  <a:pt x="14594" y="14429"/>
                  <a:pt x="14637" y="14381"/>
                  <a:pt x="14635" y="14323"/>
                </a:cubicBezTo>
                <a:cubicBezTo>
                  <a:pt x="14629" y="14268"/>
                  <a:pt x="14581" y="14226"/>
                  <a:pt x="14526" y="14226"/>
                </a:cubicBezTo>
                <a:close/>
                <a:moveTo>
                  <a:pt x="13493" y="14234"/>
                </a:moveTo>
                <a:cubicBezTo>
                  <a:pt x="13436" y="14234"/>
                  <a:pt x="13390" y="14276"/>
                  <a:pt x="13388" y="14332"/>
                </a:cubicBezTo>
                <a:cubicBezTo>
                  <a:pt x="13386" y="14390"/>
                  <a:pt x="13429" y="14439"/>
                  <a:pt x="13487" y="14441"/>
                </a:cubicBezTo>
                <a:lnTo>
                  <a:pt x="13697" y="14448"/>
                </a:lnTo>
                <a:lnTo>
                  <a:pt x="13699" y="14448"/>
                </a:lnTo>
                <a:cubicBezTo>
                  <a:pt x="13757" y="14448"/>
                  <a:pt x="13804" y="14402"/>
                  <a:pt x="13804" y="14348"/>
                </a:cubicBezTo>
                <a:cubicBezTo>
                  <a:pt x="13806" y="14290"/>
                  <a:pt x="13759" y="14244"/>
                  <a:pt x="13701" y="14242"/>
                </a:cubicBezTo>
                <a:cubicBezTo>
                  <a:pt x="13634" y="14238"/>
                  <a:pt x="13564" y="14236"/>
                  <a:pt x="13496" y="14234"/>
                </a:cubicBezTo>
                <a:cubicBezTo>
                  <a:pt x="13495" y="14234"/>
                  <a:pt x="13494" y="14234"/>
                  <a:pt x="13493" y="14234"/>
                </a:cubicBezTo>
                <a:close/>
                <a:moveTo>
                  <a:pt x="22415" y="14185"/>
                </a:moveTo>
                <a:cubicBezTo>
                  <a:pt x="22387" y="14185"/>
                  <a:pt x="22359" y="14196"/>
                  <a:pt x="22339" y="14218"/>
                </a:cubicBezTo>
                <a:cubicBezTo>
                  <a:pt x="22294" y="14271"/>
                  <a:pt x="22246" y="14319"/>
                  <a:pt x="22200" y="14369"/>
                </a:cubicBezTo>
                <a:cubicBezTo>
                  <a:pt x="22161" y="14410"/>
                  <a:pt x="22163" y="14477"/>
                  <a:pt x="22204" y="14516"/>
                </a:cubicBezTo>
                <a:cubicBezTo>
                  <a:pt x="22227" y="14535"/>
                  <a:pt x="22250" y="14545"/>
                  <a:pt x="22277" y="14545"/>
                </a:cubicBezTo>
                <a:cubicBezTo>
                  <a:pt x="22306" y="14545"/>
                  <a:pt x="22333" y="14535"/>
                  <a:pt x="22352" y="14514"/>
                </a:cubicBezTo>
                <a:cubicBezTo>
                  <a:pt x="22401" y="14464"/>
                  <a:pt x="22449" y="14412"/>
                  <a:pt x="22494" y="14359"/>
                </a:cubicBezTo>
                <a:cubicBezTo>
                  <a:pt x="22532" y="14315"/>
                  <a:pt x="22530" y="14251"/>
                  <a:pt x="22488" y="14213"/>
                </a:cubicBezTo>
                <a:cubicBezTo>
                  <a:pt x="22467" y="14194"/>
                  <a:pt x="22441" y="14185"/>
                  <a:pt x="22415" y="14185"/>
                </a:cubicBezTo>
                <a:close/>
                <a:moveTo>
                  <a:pt x="13518" y="14597"/>
                </a:moveTo>
                <a:cubicBezTo>
                  <a:pt x="13496" y="14597"/>
                  <a:pt x="13473" y="14605"/>
                  <a:pt x="13454" y="14620"/>
                </a:cubicBezTo>
                <a:cubicBezTo>
                  <a:pt x="13408" y="14653"/>
                  <a:pt x="13400" y="14719"/>
                  <a:pt x="13437" y="14765"/>
                </a:cubicBezTo>
                <a:cubicBezTo>
                  <a:pt x="13479" y="14817"/>
                  <a:pt x="13525" y="14874"/>
                  <a:pt x="13572" y="14928"/>
                </a:cubicBezTo>
                <a:cubicBezTo>
                  <a:pt x="13591" y="14951"/>
                  <a:pt x="13620" y="14962"/>
                  <a:pt x="13649" y="14962"/>
                </a:cubicBezTo>
                <a:cubicBezTo>
                  <a:pt x="13672" y="14962"/>
                  <a:pt x="13697" y="14957"/>
                  <a:pt x="13719" y="14941"/>
                </a:cubicBezTo>
                <a:cubicBezTo>
                  <a:pt x="13763" y="14902"/>
                  <a:pt x="13767" y="14837"/>
                  <a:pt x="13728" y="14794"/>
                </a:cubicBezTo>
                <a:cubicBezTo>
                  <a:pt x="13686" y="14740"/>
                  <a:pt x="13641" y="14690"/>
                  <a:pt x="13599" y="14638"/>
                </a:cubicBezTo>
                <a:cubicBezTo>
                  <a:pt x="13579" y="14611"/>
                  <a:pt x="13549" y="14597"/>
                  <a:pt x="13518" y="14597"/>
                </a:cubicBezTo>
                <a:close/>
                <a:moveTo>
                  <a:pt x="21829" y="14770"/>
                </a:moveTo>
                <a:cubicBezTo>
                  <a:pt x="21804" y="14770"/>
                  <a:pt x="21780" y="14779"/>
                  <a:pt x="21759" y="14796"/>
                </a:cubicBezTo>
                <a:cubicBezTo>
                  <a:pt x="21709" y="14843"/>
                  <a:pt x="21659" y="14889"/>
                  <a:pt x="21605" y="14931"/>
                </a:cubicBezTo>
                <a:cubicBezTo>
                  <a:pt x="21562" y="14970"/>
                  <a:pt x="21556" y="15036"/>
                  <a:pt x="21593" y="15078"/>
                </a:cubicBezTo>
                <a:cubicBezTo>
                  <a:pt x="21614" y="15103"/>
                  <a:pt x="21643" y="15115"/>
                  <a:pt x="21672" y="15115"/>
                </a:cubicBezTo>
                <a:cubicBezTo>
                  <a:pt x="21697" y="15115"/>
                  <a:pt x="21721" y="15107"/>
                  <a:pt x="21740" y="15088"/>
                </a:cubicBezTo>
                <a:lnTo>
                  <a:pt x="21900" y="14951"/>
                </a:lnTo>
                <a:cubicBezTo>
                  <a:pt x="21941" y="14912"/>
                  <a:pt x="21947" y="14846"/>
                  <a:pt x="21908" y="14804"/>
                </a:cubicBezTo>
                <a:cubicBezTo>
                  <a:pt x="21887" y="14782"/>
                  <a:pt x="21858" y="14770"/>
                  <a:pt x="21829" y="14770"/>
                </a:cubicBezTo>
                <a:close/>
                <a:moveTo>
                  <a:pt x="14087" y="15196"/>
                </a:moveTo>
                <a:cubicBezTo>
                  <a:pt x="14058" y="15196"/>
                  <a:pt x="14030" y="15208"/>
                  <a:pt x="14009" y="15231"/>
                </a:cubicBezTo>
                <a:cubicBezTo>
                  <a:pt x="13972" y="15275"/>
                  <a:pt x="13976" y="15339"/>
                  <a:pt x="14018" y="15378"/>
                </a:cubicBezTo>
                <a:cubicBezTo>
                  <a:pt x="14072" y="15424"/>
                  <a:pt x="14125" y="15471"/>
                  <a:pt x="14181" y="15517"/>
                </a:cubicBezTo>
                <a:cubicBezTo>
                  <a:pt x="14200" y="15532"/>
                  <a:pt x="14221" y="15540"/>
                  <a:pt x="14246" y="15540"/>
                </a:cubicBezTo>
                <a:cubicBezTo>
                  <a:pt x="14275" y="15540"/>
                  <a:pt x="14304" y="15529"/>
                  <a:pt x="14325" y="15502"/>
                </a:cubicBezTo>
                <a:cubicBezTo>
                  <a:pt x="14362" y="15455"/>
                  <a:pt x="14354" y="15391"/>
                  <a:pt x="14310" y="15355"/>
                </a:cubicBezTo>
                <a:cubicBezTo>
                  <a:pt x="14258" y="15310"/>
                  <a:pt x="14208" y="15268"/>
                  <a:pt x="14155" y="15221"/>
                </a:cubicBezTo>
                <a:cubicBezTo>
                  <a:pt x="14136" y="15205"/>
                  <a:pt x="14112" y="15196"/>
                  <a:pt x="14087" y="15196"/>
                </a:cubicBezTo>
                <a:close/>
                <a:moveTo>
                  <a:pt x="21179" y="15289"/>
                </a:moveTo>
                <a:cubicBezTo>
                  <a:pt x="21158" y="15289"/>
                  <a:pt x="21137" y="15295"/>
                  <a:pt x="21120" y="15308"/>
                </a:cubicBezTo>
                <a:cubicBezTo>
                  <a:pt x="21064" y="15347"/>
                  <a:pt x="21006" y="15386"/>
                  <a:pt x="20951" y="15424"/>
                </a:cubicBezTo>
                <a:cubicBezTo>
                  <a:pt x="20903" y="15459"/>
                  <a:pt x="20890" y="15521"/>
                  <a:pt x="20923" y="15569"/>
                </a:cubicBezTo>
                <a:cubicBezTo>
                  <a:pt x="20942" y="15598"/>
                  <a:pt x="20975" y="15616"/>
                  <a:pt x="21009" y="15616"/>
                </a:cubicBezTo>
                <a:cubicBezTo>
                  <a:pt x="21031" y="15616"/>
                  <a:pt x="21050" y="15610"/>
                  <a:pt x="21067" y="15598"/>
                </a:cubicBezTo>
                <a:cubicBezTo>
                  <a:pt x="21125" y="15558"/>
                  <a:pt x="21183" y="15519"/>
                  <a:pt x="21241" y="15478"/>
                </a:cubicBezTo>
                <a:cubicBezTo>
                  <a:pt x="21286" y="15444"/>
                  <a:pt x="21299" y="15378"/>
                  <a:pt x="21265" y="15333"/>
                </a:cubicBezTo>
                <a:cubicBezTo>
                  <a:pt x="21244" y="15305"/>
                  <a:pt x="21212" y="15289"/>
                  <a:pt x="21179" y="15289"/>
                </a:cubicBezTo>
                <a:close/>
                <a:moveTo>
                  <a:pt x="14749" y="15700"/>
                </a:moveTo>
                <a:cubicBezTo>
                  <a:pt x="14715" y="15700"/>
                  <a:pt x="14682" y="15718"/>
                  <a:pt x="14662" y="15749"/>
                </a:cubicBezTo>
                <a:cubicBezTo>
                  <a:pt x="14629" y="15797"/>
                  <a:pt x="14644" y="15859"/>
                  <a:pt x="14693" y="15890"/>
                </a:cubicBezTo>
                <a:cubicBezTo>
                  <a:pt x="14753" y="15929"/>
                  <a:pt x="14812" y="15965"/>
                  <a:pt x="14874" y="16002"/>
                </a:cubicBezTo>
                <a:cubicBezTo>
                  <a:pt x="14890" y="16012"/>
                  <a:pt x="14909" y="16016"/>
                  <a:pt x="14926" y="16016"/>
                </a:cubicBezTo>
                <a:cubicBezTo>
                  <a:pt x="14963" y="16016"/>
                  <a:pt x="14996" y="15996"/>
                  <a:pt x="15013" y="15965"/>
                </a:cubicBezTo>
                <a:cubicBezTo>
                  <a:pt x="15042" y="15915"/>
                  <a:pt x="15025" y="15851"/>
                  <a:pt x="14977" y="15822"/>
                </a:cubicBezTo>
                <a:cubicBezTo>
                  <a:pt x="14919" y="15789"/>
                  <a:pt x="14861" y="15753"/>
                  <a:pt x="14803" y="15716"/>
                </a:cubicBezTo>
                <a:cubicBezTo>
                  <a:pt x="14786" y="15705"/>
                  <a:pt x="14767" y="15700"/>
                  <a:pt x="14749" y="15700"/>
                </a:cubicBezTo>
                <a:close/>
                <a:moveTo>
                  <a:pt x="20480" y="15733"/>
                </a:moveTo>
                <a:cubicBezTo>
                  <a:pt x="20463" y="15733"/>
                  <a:pt x="20446" y="15737"/>
                  <a:pt x="20430" y="15745"/>
                </a:cubicBezTo>
                <a:cubicBezTo>
                  <a:pt x="20368" y="15780"/>
                  <a:pt x="20308" y="15811"/>
                  <a:pt x="20248" y="15842"/>
                </a:cubicBezTo>
                <a:cubicBezTo>
                  <a:pt x="20198" y="15869"/>
                  <a:pt x="20175" y="15932"/>
                  <a:pt x="20202" y="15983"/>
                </a:cubicBezTo>
                <a:cubicBezTo>
                  <a:pt x="20219" y="16016"/>
                  <a:pt x="20256" y="16039"/>
                  <a:pt x="20294" y="16039"/>
                </a:cubicBezTo>
                <a:cubicBezTo>
                  <a:pt x="20310" y="16039"/>
                  <a:pt x="20325" y="16033"/>
                  <a:pt x="20343" y="16025"/>
                </a:cubicBezTo>
                <a:cubicBezTo>
                  <a:pt x="20405" y="15994"/>
                  <a:pt x="20465" y="15961"/>
                  <a:pt x="20528" y="15927"/>
                </a:cubicBezTo>
                <a:cubicBezTo>
                  <a:pt x="20579" y="15900"/>
                  <a:pt x="20596" y="15838"/>
                  <a:pt x="20569" y="15786"/>
                </a:cubicBezTo>
                <a:cubicBezTo>
                  <a:pt x="20550" y="15751"/>
                  <a:pt x="20516" y="15733"/>
                  <a:pt x="20480" y="15733"/>
                </a:cubicBezTo>
                <a:close/>
                <a:moveTo>
                  <a:pt x="19727" y="16087"/>
                </a:moveTo>
                <a:cubicBezTo>
                  <a:pt x="19714" y="16087"/>
                  <a:pt x="19702" y="16090"/>
                  <a:pt x="19690" y="16095"/>
                </a:cubicBezTo>
                <a:cubicBezTo>
                  <a:pt x="19628" y="16120"/>
                  <a:pt x="19564" y="16143"/>
                  <a:pt x="19498" y="16168"/>
                </a:cubicBezTo>
                <a:cubicBezTo>
                  <a:pt x="19444" y="16187"/>
                  <a:pt x="19417" y="16247"/>
                  <a:pt x="19437" y="16302"/>
                </a:cubicBezTo>
                <a:cubicBezTo>
                  <a:pt x="19450" y="16342"/>
                  <a:pt x="19489" y="16369"/>
                  <a:pt x="19533" y="16369"/>
                </a:cubicBezTo>
                <a:cubicBezTo>
                  <a:pt x="19545" y="16369"/>
                  <a:pt x="19556" y="16369"/>
                  <a:pt x="19570" y="16363"/>
                </a:cubicBezTo>
                <a:cubicBezTo>
                  <a:pt x="19636" y="16340"/>
                  <a:pt x="19701" y="16315"/>
                  <a:pt x="19767" y="16288"/>
                </a:cubicBezTo>
                <a:cubicBezTo>
                  <a:pt x="19821" y="16267"/>
                  <a:pt x="19846" y="16207"/>
                  <a:pt x="19825" y="16155"/>
                </a:cubicBezTo>
                <a:cubicBezTo>
                  <a:pt x="19809" y="16113"/>
                  <a:pt x="19768" y="16087"/>
                  <a:pt x="19727" y="16087"/>
                </a:cubicBezTo>
                <a:close/>
                <a:moveTo>
                  <a:pt x="15480" y="16089"/>
                </a:moveTo>
                <a:cubicBezTo>
                  <a:pt x="15440" y="16089"/>
                  <a:pt x="15403" y="16113"/>
                  <a:pt x="15386" y="16151"/>
                </a:cubicBezTo>
                <a:cubicBezTo>
                  <a:pt x="15361" y="16205"/>
                  <a:pt x="15386" y="16265"/>
                  <a:pt x="15439" y="16288"/>
                </a:cubicBezTo>
                <a:cubicBezTo>
                  <a:pt x="15504" y="16319"/>
                  <a:pt x="15570" y="16344"/>
                  <a:pt x="15634" y="16371"/>
                </a:cubicBezTo>
                <a:cubicBezTo>
                  <a:pt x="15647" y="16377"/>
                  <a:pt x="15661" y="16379"/>
                  <a:pt x="15672" y="16379"/>
                </a:cubicBezTo>
                <a:cubicBezTo>
                  <a:pt x="15715" y="16379"/>
                  <a:pt x="15753" y="16354"/>
                  <a:pt x="15769" y="16311"/>
                </a:cubicBezTo>
                <a:cubicBezTo>
                  <a:pt x="15792" y="16257"/>
                  <a:pt x="15765" y="16197"/>
                  <a:pt x="15711" y="16176"/>
                </a:cubicBezTo>
                <a:cubicBezTo>
                  <a:pt x="15649" y="16151"/>
                  <a:pt x="15585" y="16126"/>
                  <a:pt x="15524" y="16099"/>
                </a:cubicBezTo>
                <a:cubicBezTo>
                  <a:pt x="15509" y="16092"/>
                  <a:pt x="15494" y="16089"/>
                  <a:pt x="15480" y="16089"/>
                </a:cubicBezTo>
                <a:close/>
                <a:moveTo>
                  <a:pt x="18939" y="16346"/>
                </a:moveTo>
                <a:cubicBezTo>
                  <a:pt x="18930" y="16346"/>
                  <a:pt x="18922" y="16347"/>
                  <a:pt x="18913" y="16350"/>
                </a:cubicBezTo>
                <a:cubicBezTo>
                  <a:pt x="18847" y="16367"/>
                  <a:pt x="18781" y="16381"/>
                  <a:pt x="18714" y="16396"/>
                </a:cubicBezTo>
                <a:cubicBezTo>
                  <a:pt x="18658" y="16408"/>
                  <a:pt x="18623" y="16464"/>
                  <a:pt x="18635" y="16518"/>
                </a:cubicBezTo>
                <a:cubicBezTo>
                  <a:pt x="18644" y="16566"/>
                  <a:pt x="18687" y="16601"/>
                  <a:pt x="18735" y="16601"/>
                </a:cubicBezTo>
                <a:cubicBezTo>
                  <a:pt x="18743" y="16601"/>
                  <a:pt x="18751" y="16601"/>
                  <a:pt x="18758" y="16599"/>
                </a:cubicBezTo>
                <a:cubicBezTo>
                  <a:pt x="18826" y="16584"/>
                  <a:pt x="18895" y="16566"/>
                  <a:pt x="18963" y="16551"/>
                </a:cubicBezTo>
                <a:cubicBezTo>
                  <a:pt x="19017" y="16535"/>
                  <a:pt x="19052" y="16479"/>
                  <a:pt x="19038" y="16425"/>
                </a:cubicBezTo>
                <a:cubicBezTo>
                  <a:pt x="19026" y="16378"/>
                  <a:pt x="18984" y="16346"/>
                  <a:pt x="18939" y="16346"/>
                </a:cubicBezTo>
                <a:close/>
                <a:moveTo>
                  <a:pt x="16265" y="16365"/>
                </a:moveTo>
                <a:cubicBezTo>
                  <a:pt x="16220" y="16365"/>
                  <a:pt x="16178" y="16397"/>
                  <a:pt x="16165" y="16444"/>
                </a:cubicBezTo>
                <a:cubicBezTo>
                  <a:pt x="16152" y="16499"/>
                  <a:pt x="16184" y="16555"/>
                  <a:pt x="16240" y="16570"/>
                </a:cubicBezTo>
                <a:cubicBezTo>
                  <a:pt x="16308" y="16586"/>
                  <a:pt x="16376" y="16603"/>
                  <a:pt x="16445" y="16618"/>
                </a:cubicBezTo>
                <a:cubicBezTo>
                  <a:pt x="16453" y="16620"/>
                  <a:pt x="16461" y="16620"/>
                  <a:pt x="16468" y="16620"/>
                </a:cubicBezTo>
                <a:cubicBezTo>
                  <a:pt x="16517" y="16620"/>
                  <a:pt x="16559" y="16589"/>
                  <a:pt x="16569" y="16541"/>
                </a:cubicBezTo>
                <a:cubicBezTo>
                  <a:pt x="16581" y="16485"/>
                  <a:pt x="16546" y="16429"/>
                  <a:pt x="16490" y="16417"/>
                </a:cubicBezTo>
                <a:cubicBezTo>
                  <a:pt x="16422" y="16402"/>
                  <a:pt x="16356" y="16387"/>
                  <a:pt x="16291" y="16369"/>
                </a:cubicBezTo>
                <a:cubicBezTo>
                  <a:pt x="16282" y="16367"/>
                  <a:pt x="16273" y="16365"/>
                  <a:pt x="16265" y="16365"/>
                </a:cubicBezTo>
                <a:close/>
                <a:moveTo>
                  <a:pt x="18118" y="16494"/>
                </a:moveTo>
                <a:cubicBezTo>
                  <a:pt x="18114" y="16494"/>
                  <a:pt x="18111" y="16494"/>
                  <a:pt x="18107" y="16495"/>
                </a:cubicBezTo>
                <a:cubicBezTo>
                  <a:pt x="18039" y="16502"/>
                  <a:pt x="17972" y="16506"/>
                  <a:pt x="17904" y="16512"/>
                </a:cubicBezTo>
                <a:cubicBezTo>
                  <a:pt x="17846" y="16516"/>
                  <a:pt x="17804" y="16564"/>
                  <a:pt x="17808" y="16622"/>
                </a:cubicBezTo>
                <a:cubicBezTo>
                  <a:pt x="17813" y="16678"/>
                  <a:pt x="17860" y="16719"/>
                  <a:pt x="17912" y="16719"/>
                </a:cubicBezTo>
                <a:lnTo>
                  <a:pt x="17920" y="16719"/>
                </a:lnTo>
                <a:cubicBezTo>
                  <a:pt x="17989" y="16715"/>
                  <a:pt x="18059" y="16707"/>
                  <a:pt x="18128" y="16700"/>
                </a:cubicBezTo>
                <a:cubicBezTo>
                  <a:pt x="18184" y="16696"/>
                  <a:pt x="18229" y="16644"/>
                  <a:pt x="18221" y="16586"/>
                </a:cubicBezTo>
                <a:cubicBezTo>
                  <a:pt x="18217" y="16535"/>
                  <a:pt x="18171" y="16494"/>
                  <a:pt x="18118" y="16494"/>
                </a:cubicBezTo>
                <a:close/>
                <a:moveTo>
                  <a:pt x="17089" y="16506"/>
                </a:moveTo>
                <a:cubicBezTo>
                  <a:pt x="17034" y="16506"/>
                  <a:pt x="16986" y="16546"/>
                  <a:pt x="16982" y="16601"/>
                </a:cubicBezTo>
                <a:cubicBezTo>
                  <a:pt x="16977" y="16659"/>
                  <a:pt x="17019" y="16709"/>
                  <a:pt x="17077" y="16715"/>
                </a:cubicBezTo>
                <a:cubicBezTo>
                  <a:pt x="17145" y="16721"/>
                  <a:pt x="17212" y="16727"/>
                  <a:pt x="17280" y="16729"/>
                </a:cubicBezTo>
                <a:lnTo>
                  <a:pt x="17292" y="16729"/>
                </a:lnTo>
                <a:cubicBezTo>
                  <a:pt x="17344" y="16729"/>
                  <a:pt x="17390" y="16686"/>
                  <a:pt x="17398" y="16628"/>
                </a:cubicBezTo>
                <a:cubicBezTo>
                  <a:pt x="17400" y="16570"/>
                  <a:pt x="17357" y="16522"/>
                  <a:pt x="17299" y="16518"/>
                </a:cubicBezTo>
                <a:lnTo>
                  <a:pt x="17290" y="16518"/>
                </a:lnTo>
                <a:cubicBezTo>
                  <a:pt x="17224" y="16516"/>
                  <a:pt x="17160" y="16512"/>
                  <a:pt x="17096" y="16506"/>
                </a:cubicBezTo>
                <a:cubicBezTo>
                  <a:pt x="17094" y="16506"/>
                  <a:pt x="17091" y="16506"/>
                  <a:pt x="17089" y="1650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5"/>
          <p:cNvSpPr/>
          <p:nvPr/>
        </p:nvSpPr>
        <p:spPr>
          <a:xfrm rot="10800000" flipH="1">
            <a:off x="-786124" y="3785651"/>
            <a:ext cx="2680405" cy="1837936"/>
          </a:xfrm>
          <a:custGeom>
            <a:avLst/>
            <a:gdLst/>
            <a:ahLst/>
            <a:cxnLst/>
            <a:rect l="l" t="t" r="r" b="b"/>
            <a:pathLst>
              <a:path w="27120" h="18596" extrusionOk="0">
                <a:moveTo>
                  <a:pt x="15123" y="1"/>
                </a:moveTo>
                <a:cubicBezTo>
                  <a:pt x="12905" y="1"/>
                  <a:pt x="10692" y="322"/>
                  <a:pt x="8619" y="1093"/>
                </a:cubicBezTo>
                <a:cubicBezTo>
                  <a:pt x="5645" y="2200"/>
                  <a:pt x="2978" y="4289"/>
                  <a:pt x="1535" y="7112"/>
                </a:cubicBezTo>
                <a:cubicBezTo>
                  <a:pt x="89" y="9935"/>
                  <a:pt x="0" y="13504"/>
                  <a:pt x="1629" y="16223"/>
                </a:cubicBezTo>
                <a:cubicBezTo>
                  <a:pt x="2382" y="17479"/>
                  <a:pt x="3644" y="18595"/>
                  <a:pt x="5094" y="18595"/>
                </a:cubicBezTo>
                <a:cubicBezTo>
                  <a:pt x="5141" y="18595"/>
                  <a:pt x="5188" y="18594"/>
                  <a:pt x="5235" y="18592"/>
                </a:cubicBezTo>
                <a:cubicBezTo>
                  <a:pt x="6725" y="18519"/>
                  <a:pt x="7939" y="17295"/>
                  <a:pt x="9413" y="17081"/>
                </a:cubicBezTo>
                <a:cubicBezTo>
                  <a:pt x="9588" y="17055"/>
                  <a:pt x="9763" y="17045"/>
                  <a:pt x="9938" y="17045"/>
                </a:cubicBezTo>
                <a:cubicBezTo>
                  <a:pt x="10612" y="17045"/>
                  <a:pt x="11288" y="17205"/>
                  <a:pt x="11962" y="17303"/>
                </a:cubicBezTo>
                <a:cubicBezTo>
                  <a:pt x="12249" y="17345"/>
                  <a:pt x="12545" y="17373"/>
                  <a:pt x="12839" y="17373"/>
                </a:cubicBezTo>
                <a:cubicBezTo>
                  <a:pt x="13413" y="17373"/>
                  <a:pt x="13977" y="17266"/>
                  <a:pt x="14443" y="16946"/>
                </a:cubicBezTo>
                <a:cubicBezTo>
                  <a:pt x="15428" y="16267"/>
                  <a:pt x="15614" y="14907"/>
                  <a:pt x="15668" y="13711"/>
                </a:cubicBezTo>
                <a:cubicBezTo>
                  <a:pt x="15720" y="12515"/>
                  <a:pt x="15790" y="11178"/>
                  <a:pt x="16667" y="10364"/>
                </a:cubicBezTo>
                <a:cubicBezTo>
                  <a:pt x="17207" y="9861"/>
                  <a:pt x="17907" y="9686"/>
                  <a:pt x="18648" y="9686"/>
                </a:cubicBezTo>
                <a:cubicBezTo>
                  <a:pt x="19382" y="9686"/>
                  <a:pt x="20157" y="9857"/>
                  <a:pt x="20860" y="10049"/>
                </a:cubicBezTo>
                <a:cubicBezTo>
                  <a:pt x="21585" y="10247"/>
                  <a:pt x="22423" y="10464"/>
                  <a:pt x="23228" y="10464"/>
                </a:cubicBezTo>
                <a:cubicBezTo>
                  <a:pt x="23899" y="10464"/>
                  <a:pt x="24546" y="10313"/>
                  <a:pt x="25084" y="9875"/>
                </a:cubicBezTo>
                <a:cubicBezTo>
                  <a:pt x="27119" y="8221"/>
                  <a:pt x="26035" y="5817"/>
                  <a:pt x="24650" y="4316"/>
                </a:cubicBezTo>
                <a:cubicBezTo>
                  <a:pt x="23730" y="3313"/>
                  <a:pt x="23059" y="2070"/>
                  <a:pt x="21890" y="1327"/>
                </a:cubicBezTo>
                <a:cubicBezTo>
                  <a:pt x="20733" y="590"/>
                  <a:pt x="19339" y="326"/>
                  <a:pt x="17998" y="171"/>
                </a:cubicBezTo>
                <a:cubicBezTo>
                  <a:pt x="17046" y="61"/>
                  <a:pt x="16084" y="1"/>
                  <a:pt x="151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med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 userDrawn="1">
  <p:cSld name="TITLE_ONLY_1_1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/>
          <p:nvPr/>
        </p:nvSpPr>
        <p:spPr>
          <a:xfrm flipH="1">
            <a:off x="7807922" y="4109675"/>
            <a:ext cx="2032546" cy="1762771"/>
          </a:xfrm>
          <a:custGeom>
            <a:avLst/>
            <a:gdLst/>
            <a:ahLst/>
            <a:cxnLst/>
            <a:rect l="l" t="t" r="r" b="b"/>
            <a:pathLst>
              <a:path w="45228" h="39225" extrusionOk="0">
                <a:moveTo>
                  <a:pt x="13339" y="1"/>
                </a:moveTo>
                <a:cubicBezTo>
                  <a:pt x="12481" y="1"/>
                  <a:pt x="11629" y="189"/>
                  <a:pt x="10864" y="592"/>
                </a:cubicBezTo>
                <a:lnTo>
                  <a:pt x="9405" y="2847"/>
                </a:lnTo>
                <a:cubicBezTo>
                  <a:pt x="6999" y="5960"/>
                  <a:pt x="4574" y="9100"/>
                  <a:pt x="2822" y="12620"/>
                </a:cubicBezTo>
                <a:cubicBezTo>
                  <a:pt x="1065" y="16143"/>
                  <a:pt x="0" y="20116"/>
                  <a:pt x="487" y="24021"/>
                </a:cubicBezTo>
                <a:cubicBezTo>
                  <a:pt x="1160" y="29403"/>
                  <a:pt x="4837" y="34183"/>
                  <a:pt x="9618" y="36750"/>
                </a:cubicBezTo>
                <a:cubicBezTo>
                  <a:pt x="12779" y="38445"/>
                  <a:pt x="16361" y="39225"/>
                  <a:pt x="19959" y="39225"/>
                </a:cubicBezTo>
                <a:cubicBezTo>
                  <a:pt x="21801" y="39225"/>
                  <a:pt x="23648" y="39020"/>
                  <a:pt x="25444" y="38630"/>
                </a:cubicBezTo>
                <a:cubicBezTo>
                  <a:pt x="30746" y="37478"/>
                  <a:pt x="35625" y="34790"/>
                  <a:pt x="39869" y="31411"/>
                </a:cubicBezTo>
                <a:cubicBezTo>
                  <a:pt x="41774" y="29894"/>
                  <a:pt x="43633" y="28131"/>
                  <a:pt x="44429" y="25828"/>
                </a:cubicBezTo>
                <a:cubicBezTo>
                  <a:pt x="45227" y="23525"/>
                  <a:pt x="44618" y="20576"/>
                  <a:pt x="42493" y="19384"/>
                </a:cubicBezTo>
                <a:cubicBezTo>
                  <a:pt x="39915" y="17940"/>
                  <a:pt x="36012" y="19370"/>
                  <a:pt x="34160" y="17065"/>
                </a:cubicBezTo>
                <a:cubicBezTo>
                  <a:pt x="32850" y="15432"/>
                  <a:pt x="33494" y="12843"/>
                  <a:pt x="32245" y="11162"/>
                </a:cubicBezTo>
                <a:cubicBezTo>
                  <a:pt x="31308" y="9898"/>
                  <a:pt x="29658" y="9576"/>
                  <a:pt x="28024" y="9576"/>
                </a:cubicBezTo>
                <a:cubicBezTo>
                  <a:pt x="27580" y="9576"/>
                  <a:pt x="27137" y="9600"/>
                  <a:pt x="26709" y="9635"/>
                </a:cubicBezTo>
                <a:cubicBezTo>
                  <a:pt x="26041" y="9690"/>
                  <a:pt x="25342" y="9746"/>
                  <a:pt x="24654" y="9746"/>
                </a:cubicBezTo>
                <a:cubicBezTo>
                  <a:pt x="23284" y="9746"/>
                  <a:pt x="21953" y="9523"/>
                  <a:pt x="20970" y="8620"/>
                </a:cubicBezTo>
                <a:cubicBezTo>
                  <a:pt x="19449" y="7225"/>
                  <a:pt x="19473" y="4837"/>
                  <a:pt x="18524" y="3001"/>
                </a:cubicBezTo>
                <a:cubicBezTo>
                  <a:pt x="17556" y="1124"/>
                  <a:pt x="15432" y="1"/>
                  <a:pt x="1333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7"/>
          <p:cNvSpPr/>
          <p:nvPr/>
        </p:nvSpPr>
        <p:spPr>
          <a:xfrm flipH="1">
            <a:off x="-896874" y="3655237"/>
            <a:ext cx="2872279" cy="3018077"/>
          </a:xfrm>
          <a:custGeom>
            <a:avLst/>
            <a:gdLst/>
            <a:ahLst/>
            <a:cxnLst/>
            <a:rect l="l" t="t" r="r" b="b"/>
            <a:pathLst>
              <a:path w="36717" h="38582" extrusionOk="0">
                <a:moveTo>
                  <a:pt x="26557" y="0"/>
                </a:moveTo>
                <a:cubicBezTo>
                  <a:pt x="25550" y="0"/>
                  <a:pt x="24560" y="237"/>
                  <a:pt x="23687" y="759"/>
                </a:cubicBezTo>
                <a:cubicBezTo>
                  <a:pt x="18835" y="3662"/>
                  <a:pt x="20719" y="12348"/>
                  <a:pt x="15882" y="15281"/>
                </a:cubicBezTo>
                <a:cubicBezTo>
                  <a:pt x="14087" y="16367"/>
                  <a:pt x="11842" y="16305"/>
                  <a:pt x="9836" y="16923"/>
                </a:cubicBezTo>
                <a:cubicBezTo>
                  <a:pt x="0" y="19961"/>
                  <a:pt x="3349" y="33855"/>
                  <a:pt x="10775" y="37598"/>
                </a:cubicBezTo>
                <a:cubicBezTo>
                  <a:pt x="12149" y="38289"/>
                  <a:pt x="13650" y="38582"/>
                  <a:pt x="15178" y="38582"/>
                </a:cubicBezTo>
                <a:cubicBezTo>
                  <a:pt x="17324" y="38582"/>
                  <a:pt x="19524" y="38005"/>
                  <a:pt x="21505" y="37145"/>
                </a:cubicBezTo>
                <a:cubicBezTo>
                  <a:pt x="26827" y="34836"/>
                  <a:pt x="31258" y="30541"/>
                  <a:pt x="33737" y="25298"/>
                </a:cubicBezTo>
                <a:cubicBezTo>
                  <a:pt x="36216" y="20052"/>
                  <a:pt x="36717" y="13901"/>
                  <a:pt x="35123" y="8325"/>
                </a:cubicBezTo>
                <a:cubicBezTo>
                  <a:pt x="34396" y="5778"/>
                  <a:pt x="33179" y="3266"/>
                  <a:pt x="31103" y="1621"/>
                </a:cubicBezTo>
                <a:cubicBezTo>
                  <a:pt x="29826" y="608"/>
                  <a:pt x="28171" y="0"/>
                  <a:pt x="26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7"/>
          <p:cNvSpPr/>
          <p:nvPr/>
        </p:nvSpPr>
        <p:spPr>
          <a:xfrm flipH="1">
            <a:off x="-1124120" y="-1256204"/>
            <a:ext cx="3099515" cy="2895821"/>
          </a:xfrm>
          <a:custGeom>
            <a:avLst/>
            <a:gdLst/>
            <a:ahLst/>
            <a:cxnLst/>
            <a:rect l="l" t="t" r="r" b="b"/>
            <a:pathLst>
              <a:path w="55034" h="51415" extrusionOk="0">
                <a:moveTo>
                  <a:pt x="24506" y="1"/>
                </a:moveTo>
                <a:cubicBezTo>
                  <a:pt x="19476" y="1"/>
                  <a:pt x="14351" y="1269"/>
                  <a:pt x="10298" y="4240"/>
                </a:cubicBezTo>
                <a:cubicBezTo>
                  <a:pt x="4986" y="8130"/>
                  <a:pt x="0" y="18348"/>
                  <a:pt x="5293" y="24203"/>
                </a:cubicBezTo>
                <a:cubicBezTo>
                  <a:pt x="6762" y="25828"/>
                  <a:pt x="8952" y="26758"/>
                  <a:pt x="11139" y="26758"/>
                </a:cubicBezTo>
                <a:cubicBezTo>
                  <a:pt x="11659" y="26758"/>
                  <a:pt x="12178" y="26706"/>
                  <a:pt x="12688" y="26597"/>
                </a:cubicBezTo>
                <a:cubicBezTo>
                  <a:pt x="14124" y="26294"/>
                  <a:pt x="15442" y="25592"/>
                  <a:pt x="16845" y="25165"/>
                </a:cubicBezTo>
                <a:cubicBezTo>
                  <a:pt x="17506" y="24964"/>
                  <a:pt x="18215" y="24832"/>
                  <a:pt x="18909" y="24832"/>
                </a:cubicBezTo>
                <a:cubicBezTo>
                  <a:pt x="19688" y="24832"/>
                  <a:pt x="20448" y="24999"/>
                  <a:pt x="21100" y="25422"/>
                </a:cubicBezTo>
                <a:cubicBezTo>
                  <a:pt x="22821" y="26543"/>
                  <a:pt x="23096" y="28930"/>
                  <a:pt x="23024" y="30984"/>
                </a:cubicBezTo>
                <a:cubicBezTo>
                  <a:pt x="22951" y="33040"/>
                  <a:pt x="22771" y="35308"/>
                  <a:pt x="24031" y="36930"/>
                </a:cubicBezTo>
                <a:cubicBezTo>
                  <a:pt x="25391" y="38678"/>
                  <a:pt x="27882" y="38974"/>
                  <a:pt x="30097" y="39047"/>
                </a:cubicBezTo>
                <a:cubicBezTo>
                  <a:pt x="32311" y="39119"/>
                  <a:pt x="34761" y="39200"/>
                  <a:pt x="36365" y="40727"/>
                </a:cubicBezTo>
                <a:cubicBezTo>
                  <a:pt x="38999" y="43233"/>
                  <a:pt x="37882" y="48230"/>
                  <a:pt x="40719" y="50506"/>
                </a:cubicBezTo>
                <a:cubicBezTo>
                  <a:pt x="41505" y="51135"/>
                  <a:pt x="42472" y="51415"/>
                  <a:pt x="43466" y="51415"/>
                </a:cubicBezTo>
                <a:cubicBezTo>
                  <a:pt x="44861" y="51415"/>
                  <a:pt x="46311" y="50865"/>
                  <a:pt x="47391" y="49955"/>
                </a:cubicBezTo>
                <a:cubicBezTo>
                  <a:pt x="49240" y="48398"/>
                  <a:pt x="50222" y="46054"/>
                  <a:pt x="50960" y="43753"/>
                </a:cubicBezTo>
                <a:cubicBezTo>
                  <a:pt x="52707" y="38298"/>
                  <a:pt x="53447" y="32582"/>
                  <a:pt x="54067" y="26887"/>
                </a:cubicBezTo>
                <a:cubicBezTo>
                  <a:pt x="54647" y="21569"/>
                  <a:pt x="55034" y="15809"/>
                  <a:pt x="52226" y="11254"/>
                </a:cubicBezTo>
                <a:cubicBezTo>
                  <a:pt x="49577" y="6955"/>
                  <a:pt x="44641" y="4681"/>
                  <a:pt x="39872" y="3030"/>
                </a:cubicBezTo>
                <a:cubicBezTo>
                  <a:pt x="35018" y="1351"/>
                  <a:pt x="29969" y="57"/>
                  <a:pt x="24833" y="2"/>
                </a:cubicBezTo>
                <a:cubicBezTo>
                  <a:pt x="24724" y="1"/>
                  <a:pt x="24615" y="1"/>
                  <a:pt x="2450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7"/>
          <p:cNvSpPr/>
          <p:nvPr/>
        </p:nvSpPr>
        <p:spPr>
          <a:xfrm flipH="1">
            <a:off x="5774548" y="-820196"/>
            <a:ext cx="1780851" cy="1194158"/>
          </a:xfrm>
          <a:custGeom>
            <a:avLst/>
            <a:gdLst/>
            <a:ahLst/>
            <a:cxnLst/>
            <a:rect l="l" t="t" r="r" b="b"/>
            <a:pathLst>
              <a:path w="24948" h="16729" extrusionOk="0">
                <a:moveTo>
                  <a:pt x="107" y="0"/>
                </a:moveTo>
                <a:cubicBezTo>
                  <a:pt x="51" y="0"/>
                  <a:pt x="3" y="43"/>
                  <a:pt x="3" y="101"/>
                </a:cubicBezTo>
                <a:cubicBezTo>
                  <a:pt x="1" y="170"/>
                  <a:pt x="1" y="240"/>
                  <a:pt x="1" y="311"/>
                </a:cubicBezTo>
                <a:cubicBezTo>
                  <a:pt x="1" y="369"/>
                  <a:pt x="47" y="416"/>
                  <a:pt x="105" y="416"/>
                </a:cubicBezTo>
                <a:cubicBezTo>
                  <a:pt x="161" y="416"/>
                  <a:pt x="210" y="369"/>
                  <a:pt x="210" y="311"/>
                </a:cubicBezTo>
                <a:cubicBezTo>
                  <a:pt x="210" y="244"/>
                  <a:pt x="212" y="174"/>
                  <a:pt x="212" y="107"/>
                </a:cubicBezTo>
                <a:cubicBezTo>
                  <a:pt x="214" y="49"/>
                  <a:pt x="169" y="0"/>
                  <a:pt x="111" y="0"/>
                </a:cubicBezTo>
                <a:close/>
                <a:moveTo>
                  <a:pt x="24162" y="662"/>
                </a:moveTo>
                <a:cubicBezTo>
                  <a:pt x="24156" y="662"/>
                  <a:pt x="24150" y="662"/>
                  <a:pt x="24144" y="663"/>
                </a:cubicBezTo>
                <a:cubicBezTo>
                  <a:pt x="24088" y="673"/>
                  <a:pt x="24049" y="729"/>
                  <a:pt x="24059" y="785"/>
                </a:cubicBezTo>
                <a:lnTo>
                  <a:pt x="24093" y="990"/>
                </a:lnTo>
                <a:cubicBezTo>
                  <a:pt x="24101" y="1040"/>
                  <a:pt x="24144" y="1077"/>
                  <a:pt x="24194" y="1077"/>
                </a:cubicBezTo>
                <a:cubicBezTo>
                  <a:pt x="24202" y="1077"/>
                  <a:pt x="24208" y="1077"/>
                  <a:pt x="24213" y="1075"/>
                </a:cubicBezTo>
                <a:cubicBezTo>
                  <a:pt x="24269" y="1065"/>
                  <a:pt x="24308" y="1009"/>
                  <a:pt x="24298" y="953"/>
                </a:cubicBezTo>
                <a:lnTo>
                  <a:pt x="24265" y="748"/>
                </a:lnTo>
                <a:cubicBezTo>
                  <a:pt x="24257" y="698"/>
                  <a:pt x="24212" y="662"/>
                  <a:pt x="24162" y="662"/>
                </a:cubicBezTo>
                <a:close/>
                <a:moveTo>
                  <a:pt x="120" y="831"/>
                </a:moveTo>
                <a:cubicBezTo>
                  <a:pt x="118" y="831"/>
                  <a:pt x="115" y="831"/>
                  <a:pt x="113" y="831"/>
                </a:cubicBezTo>
                <a:cubicBezTo>
                  <a:pt x="55" y="833"/>
                  <a:pt x="11" y="881"/>
                  <a:pt x="14" y="939"/>
                </a:cubicBezTo>
                <a:cubicBezTo>
                  <a:pt x="18" y="1009"/>
                  <a:pt x="20" y="1079"/>
                  <a:pt x="26" y="1150"/>
                </a:cubicBezTo>
                <a:cubicBezTo>
                  <a:pt x="28" y="1202"/>
                  <a:pt x="74" y="1247"/>
                  <a:pt x="130" y="1247"/>
                </a:cubicBezTo>
                <a:lnTo>
                  <a:pt x="136" y="1247"/>
                </a:lnTo>
                <a:cubicBezTo>
                  <a:pt x="192" y="1241"/>
                  <a:pt x="235" y="1193"/>
                  <a:pt x="233" y="1135"/>
                </a:cubicBezTo>
                <a:cubicBezTo>
                  <a:pt x="229" y="1067"/>
                  <a:pt x="223" y="997"/>
                  <a:pt x="221" y="930"/>
                </a:cubicBezTo>
                <a:cubicBezTo>
                  <a:pt x="219" y="874"/>
                  <a:pt x="175" y="831"/>
                  <a:pt x="120" y="831"/>
                </a:cubicBezTo>
                <a:close/>
                <a:moveTo>
                  <a:pt x="24298" y="1487"/>
                </a:moveTo>
                <a:cubicBezTo>
                  <a:pt x="24293" y="1487"/>
                  <a:pt x="24287" y="1487"/>
                  <a:pt x="24281" y="1488"/>
                </a:cubicBezTo>
                <a:cubicBezTo>
                  <a:pt x="24227" y="1494"/>
                  <a:pt x="24188" y="1550"/>
                  <a:pt x="24198" y="1606"/>
                </a:cubicBezTo>
                <a:lnTo>
                  <a:pt x="24231" y="1811"/>
                </a:lnTo>
                <a:cubicBezTo>
                  <a:pt x="24238" y="1861"/>
                  <a:pt x="24281" y="1898"/>
                  <a:pt x="24333" y="1898"/>
                </a:cubicBezTo>
                <a:cubicBezTo>
                  <a:pt x="24339" y="1898"/>
                  <a:pt x="24345" y="1896"/>
                  <a:pt x="24349" y="1896"/>
                </a:cubicBezTo>
                <a:cubicBezTo>
                  <a:pt x="24405" y="1888"/>
                  <a:pt x="24443" y="1832"/>
                  <a:pt x="24434" y="1778"/>
                </a:cubicBezTo>
                <a:lnTo>
                  <a:pt x="24401" y="1571"/>
                </a:lnTo>
                <a:cubicBezTo>
                  <a:pt x="24394" y="1523"/>
                  <a:pt x="24348" y="1487"/>
                  <a:pt x="24298" y="1487"/>
                </a:cubicBezTo>
                <a:close/>
                <a:moveTo>
                  <a:pt x="180" y="1658"/>
                </a:moveTo>
                <a:cubicBezTo>
                  <a:pt x="176" y="1658"/>
                  <a:pt x="173" y="1658"/>
                  <a:pt x="169" y="1658"/>
                </a:cubicBezTo>
                <a:cubicBezTo>
                  <a:pt x="113" y="1664"/>
                  <a:pt x="69" y="1714"/>
                  <a:pt x="76" y="1772"/>
                </a:cubicBezTo>
                <a:cubicBezTo>
                  <a:pt x="84" y="1842"/>
                  <a:pt x="94" y="1909"/>
                  <a:pt x="100" y="1981"/>
                </a:cubicBezTo>
                <a:cubicBezTo>
                  <a:pt x="107" y="2033"/>
                  <a:pt x="154" y="2072"/>
                  <a:pt x="204" y="2072"/>
                </a:cubicBezTo>
                <a:lnTo>
                  <a:pt x="214" y="2072"/>
                </a:lnTo>
                <a:cubicBezTo>
                  <a:pt x="271" y="2064"/>
                  <a:pt x="314" y="2014"/>
                  <a:pt x="306" y="1956"/>
                </a:cubicBezTo>
                <a:cubicBezTo>
                  <a:pt x="297" y="1888"/>
                  <a:pt x="289" y="1819"/>
                  <a:pt x="281" y="1751"/>
                </a:cubicBezTo>
                <a:cubicBezTo>
                  <a:pt x="278" y="1698"/>
                  <a:pt x="233" y="1658"/>
                  <a:pt x="180" y="1658"/>
                </a:cubicBezTo>
                <a:close/>
                <a:moveTo>
                  <a:pt x="24433" y="2304"/>
                </a:moveTo>
                <a:cubicBezTo>
                  <a:pt x="24428" y="2304"/>
                  <a:pt x="24422" y="2305"/>
                  <a:pt x="24416" y="2306"/>
                </a:cubicBezTo>
                <a:cubicBezTo>
                  <a:pt x="24358" y="2315"/>
                  <a:pt x="24320" y="2369"/>
                  <a:pt x="24329" y="2425"/>
                </a:cubicBezTo>
                <a:lnTo>
                  <a:pt x="24362" y="2630"/>
                </a:lnTo>
                <a:cubicBezTo>
                  <a:pt x="24368" y="2680"/>
                  <a:pt x="24412" y="2717"/>
                  <a:pt x="24463" y="2717"/>
                </a:cubicBezTo>
                <a:lnTo>
                  <a:pt x="24480" y="2717"/>
                </a:lnTo>
                <a:cubicBezTo>
                  <a:pt x="24538" y="2707"/>
                  <a:pt x="24577" y="2653"/>
                  <a:pt x="24567" y="2599"/>
                </a:cubicBezTo>
                <a:lnTo>
                  <a:pt x="24536" y="2393"/>
                </a:lnTo>
                <a:cubicBezTo>
                  <a:pt x="24527" y="2341"/>
                  <a:pt x="24483" y="2304"/>
                  <a:pt x="24433" y="2304"/>
                </a:cubicBezTo>
                <a:close/>
                <a:moveTo>
                  <a:pt x="295" y="2484"/>
                </a:moveTo>
                <a:cubicBezTo>
                  <a:pt x="289" y="2484"/>
                  <a:pt x="283" y="2484"/>
                  <a:pt x="277" y="2485"/>
                </a:cubicBezTo>
                <a:cubicBezTo>
                  <a:pt x="221" y="2493"/>
                  <a:pt x="183" y="2547"/>
                  <a:pt x="192" y="2603"/>
                </a:cubicBezTo>
                <a:cubicBezTo>
                  <a:pt x="204" y="2671"/>
                  <a:pt x="217" y="2740"/>
                  <a:pt x="229" y="2808"/>
                </a:cubicBezTo>
                <a:cubicBezTo>
                  <a:pt x="239" y="2856"/>
                  <a:pt x="281" y="2893"/>
                  <a:pt x="329" y="2893"/>
                </a:cubicBezTo>
                <a:lnTo>
                  <a:pt x="349" y="2893"/>
                </a:lnTo>
                <a:cubicBezTo>
                  <a:pt x="407" y="2883"/>
                  <a:pt x="443" y="2827"/>
                  <a:pt x="434" y="2773"/>
                </a:cubicBezTo>
                <a:lnTo>
                  <a:pt x="397" y="2570"/>
                </a:lnTo>
                <a:cubicBezTo>
                  <a:pt x="388" y="2520"/>
                  <a:pt x="344" y="2484"/>
                  <a:pt x="295" y="2484"/>
                </a:cubicBezTo>
                <a:close/>
                <a:moveTo>
                  <a:pt x="24551" y="3126"/>
                </a:moveTo>
                <a:cubicBezTo>
                  <a:pt x="24547" y="3126"/>
                  <a:pt x="24544" y="3126"/>
                  <a:pt x="24540" y="3127"/>
                </a:cubicBezTo>
                <a:cubicBezTo>
                  <a:pt x="24482" y="3136"/>
                  <a:pt x="24443" y="3189"/>
                  <a:pt x="24451" y="3247"/>
                </a:cubicBezTo>
                <a:cubicBezTo>
                  <a:pt x="24461" y="3314"/>
                  <a:pt x="24470" y="3384"/>
                  <a:pt x="24480" y="3451"/>
                </a:cubicBezTo>
                <a:cubicBezTo>
                  <a:pt x="24488" y="3502"/>
                  <a:pt x="24532" y="3540"/>
                  <a:pt x="24584" y="3540"/>
                </a:cubicBezTo>
                <a:cubicBezTo>
                  <a:pt x="24588" y="3540"/>
                  <a:pt x="24594" y="3540"/>
                  <a:pt x="24598" y="3538"/>
                </a:cubicBezTo>
                <a:cubicBezTo>
                  <a:pt x="24656" y="3531"/>
                  <a:pt x="24694" y="3480"/>
                  <a:pt x="24687" y="3422"/>
                </a:cubicBezTo>
                <a:cubicBezTo>
                  <a:pt x="24677" y="3355"/>
                  <a:pt x="24667" y="3285"/>
                  <a:pt x="24658" y="3218"/>
                </a:cubicBezTo>
                <a:cubicBezTo>
                  <a:pt x="24649" y="3164"/>
                  <a:pt x="24603" y="3126"/>
                  <a:pt x="24551" y="3126"/>
                </a:cubicBezTo>
                <a:close/>
                <a:moveTo>
                  <a:pt x="451" y="3298"/>
                </a:moveTo>
                <a:cubicBezTo>
                  <a:pt x="444" y="3298"/>
                  <a:pt x="437" y="3299"/>
                  <a:pt x="430" y="3301"/>
                </a:cubicBezTo>
                <a:cubicBezTo>
                  <a:pt x="374" y="3314"/>
                  <a:pt x="339" y="3368"/>
                  <a:pt x="353" y="3424"/>
                </a:cubicBezTo>
                <a:cubicBezTo>
                  <a:pt x="368" y="3492"/>
                  <a:pt x="384" y="3560"/>
                  <a:pt x="401" y="3627"/>
                </a:cubicBezTo>
                <a:cubicBezTo>
                  <a:pt x="413" y="3676"/>
                  <a:pt x="455" y="3707"/>
                  <a:pt x="501" y="3707"/>
                </a:cubicBezTo>
                <a:cubicBezTo>
                  <a:pt x="511" y="3707"/>
                  <a:pt x="519" y="3707"/>
                  <a:pt x="523" y="3705"/>
                </a:cubicBezTo>
                <a:cubicBezTo>
                  <a:pt x="579" y="3691"/>
                  <a:pt x="615" y="3635"/>
                  <a:pt x="600" y="3579"/>
                </a:cubicBezTo>
                <a:cubicBezTo>
                  <a:pt x="585" y="3511"/>
                  <a:pt x="567" y="3446"/>
                  <a:pt x="552" y="3378"/>
                </a:cubicBezTo>
                <a:cubicBezTo>
                  <a:pt x="542" y="3331"/>
                  <a:pt x="498" y="3298"/>
                  <a:pt x="451" y="3298"/>
                </a:cubicBezTo>
                <a:close/>
                <a:moveTo>
                  <a:pt x="24659" y="3949"/>
                </a:moveTo>
                <a:cubicBezTo>
                  <a:pt x="24655" y="3949"/>
                  <a:pt x="24652" y="3950"/>
                  <a:pt x="24648" y="3950"/>
                </a:cubicBezTo>
                <a:cubicBezTo>
                  <a:pt x="24590" y="3958"/>
                  <a:pt x="24550" y="4008"/>
                  <a:pt x="24557" y="4066"/>
                </a:cubicBezTo>
                <a:cubicBezTo>
                  <a:pt x="24565" y="4135"/>
                  <a:pt x="24573" y="4205"/>
                  <a:pt x="24580" y="4273"/>
                </a:cubicBezTo>
                <a:cubicBezTo>
                  <a:pt x="24588" y="4325"/>
                  <a:pt x="24633" y="4364"/>
                  <a:pt x="24685" y="4364"/>
                </a:cubicBezTo>
                <a:cubicBezTo>
                  <a:pt x="24691" y="4364"/>
                  <a:pt x="24694" y="4364"/>
                  <a:pt x="24696" y="4367"/>
                </a:cubicBezTo>
                <a:cubicBezTo>
                  <a:pt x="24754" y="4360"/>
                  <a:pt x="24797" y="4307"/>
                  <a:pt x="24789" y="4249"/>
                </a:cubicBezTo>
                <a:cubicBezTo>
                  <a:pt x="24781" y="4180"/>
                  <a:pt x="24772" y="4112"/>
                  <a:pt x="24764" y="4043"/>
                </a:cubicBezTo>
                <a:cubicBezTo>
                  <a:pt x="24759" y="3988"/>
                  <a:pt x="24713" y="3949"/>
                  <a:pt x="24659" y="3949"/>
                </a:cubicBezTo>
                <a:close/>
                <a:moveTo>
                  <a:pt x="663" y="4104"/>
                </a:moveTo>
                <a:cubicBezTo>
                  <a:pt x="653" y="4104"/>
                  <a:pt x="643" y="4105"/>
                  <a:pt x="633" y="4108"/>
                </a:cubicBezTo>
                <a:cubicBezTo>
                  <a:pt x="579" y="4122"/>
                  <a:pt x="546" y="4180"/>
                  <a:pt x="561" y="4236"/>
                </a:cubicBezTo>
                <a:cubicBezTo>
                  <a:pt x="581" y="4304"/>
                  <a:pt x="604" y="4369"/>
                  <a:pt x="623" y="4437"/>
                </a:cubicBezTo>
                <a:cubicBezTo>
                  <a:pt x="637" y="4479"/>
                  <a:pt x="677" y="4508"/>
                  <a:pt x="722" y="4508"/>
                </a:cubicBezTo>
                <a:cubicBezTo>
                  <a:pt x="733" y="4508"/>
                  <a:pt x="743" y="4506"/>
                  <a:pt x="749" y="4506"/>
                </a:cubicBezTo>
                <a:cubicBezTo>
                  <a:pt x="803" y="4489"/>
                  <a:pt x="836" y="4431"/>
                  <a:pt x="818" y="4375"/>
                </a:cubicBezTo>
                <a:cubicBezTo>
                  <a:pt x="799" y="4311"/>
                  <a:pt x="780" y="4244"/>
                  <a:pt x="760" y="4178"/>
                </a:cubicBezTo>
                <a:cubicBezTo>
                  <a:pt x="748" y="4134"/>
                  <a:pt x="707" y="4104"/>
                  <a:pt x="663" y="4104"/>
                </a:cubicBezTo>
                <a:close/>
                <a:moveTo>
                  <a:pt x="24748" y="4779"/>
                </a:moveTo>
                <a:cubicBezTo>
                  <a:pt x="24746" y="4779"/>
                  <a:pt x="24743" y="4779"/>
                  <a:pt x="24741" y="4779"/>
                </a:cubicBezTo>
                <a:cubicBezTo>
                  <a:pt x="24683" y="4785"/>
                  <a:pt x="24642" y="4835"/>
                  <a:pt x="24646" y="4893"/>
                </a:cubicBezTo>
                <a:cubicBezTo>
                  <a:pt x="24652" y="4961"/>
                  <a:pt x="24658" y="5030"/>
                  <a:pt x="24664" y="5098"/>
                </a:cubicBezTo>
                <a:cubicBezTo>
                  <a:pt x="24667" y="5152"/>
                  <a:pt x="24714" y="5192"/>
                  <a:pt x="24768" y="5192"/>
                </a:cubicBezTo>
                <a:lnTo>
                  <a:pt x="24778" y="5192"/>
                </a:lnTo>
                <a:cubicBezTo>
                  <a:pt x="24832" y="5189"/>
                  <a:pt x="24876" y="5140"/>
                  <a:pt x="24870" y="5082"/>
                </a:cubicBezTo>
                <a:cubicBezTo>
                  <a:pt x="24866" y="5011"/>
                  <a:pt x="24861" y="4943"/>
                  <a:pt x="24855" y="4874"/>
                </a:cubicBezTo>
                <a:cubicBezTo>
                  <a:pt x="24849" y="4818"/>
                  <a:pt x="24803" y="4779"/>
                  <a:pt x="24748" y="4779"/>
                </a:cubicBezTo>
                <a:close/>
                <a:moveTo>
                  <a:pt x="918" y="4895"/>
                </a:moveTo>
                <a:cubicBezTo>
                  <a:pt x="906" y="4895"/>
                  <a:pt x="895" y="4897"/>
                  <a:pt x="884" y="4901"/>
                </a:cubicBezTo>
                <a:cubicBezTo>
                  <a:pt x="830" y="4920"/>
                  <a:pt x="801" y="4980"/>
                  <a:pt x="820" y="5034"/>
                </a:cubicBezTo>
                <a:cubicBezTo>
                  <a:pt x="842" y="5098"/>
                  <a:pt x="867" y="5163"/>
                  <a:pt x="890" y="5229"/>
                </a:cubicBezTo>
                <a:cubicBezTo>
                  <a:pt x="905" y="5270"/>
                  <a:pt x="946" y="5297"/>
                  <a:pt x="986" y="5297"/>
                </a:cubicBezTo>
                <a:cubicBezTo>
                  <a:pt x="1000" y="5297"/>
                  <a:pt x="1012" y="5295"/>
                  <a:pt x="1025" y="5289"/>
                </a:cubicBezTo>
                <a:cubicBezTo>
                  <a:pt x="1079" y="5270"/>
                  <a:pt x="1106" y="5210"/>
                  <a:pt x="1087" y="5156"/>
                </a:cubicBezTo>
                <a:cubicBezTo>
                  <a:pt x="1062" y="5094"/>
                  <a:pt x="1039" y="5028"/>
                  <a:pt x="1015" y="4963"/>
                </a:cubicBezTo>
                <a:cubicBezTo>
                  <a:pt x="1000" y="4921"/>
                  <a:pt x="960" y="4895"/>
                  <a:pt x="918" y="4895"/>
                </a:cubicBezTo>
                <a:close/>
                <a:moveTo>
                  <a:pt x="24808" y="5606"/>
                </a:moveTo>
                <a:cubicBezTo>
                  <a:pt x="24807" y="5606"/>
                  <a:pt x="24806" y="5606"/>
                  <a:pt x="24805" y="5606"/>
                </a:cubicBezTo>
                <a:cubicBezTo>
                  <a:pt x="24747" y="5608"/>
                  <a:pt x="24704" y="5656"/>
                  <a:pt x="24706" y="5714"/>
                </a:cubicBezTo>
                <a:cubicBezTo>
                  <a:pt x="24708" y="5784"/>
                  <a:pt x="24714" y="5851"/>
                  <a:pt x="24716" y="5923"/>
                </a:cubicBezTo>
                <a:cubicBezTo>
                  <a:pt x="24720" y="5977"/>
                  <a:pt x="24764" y="6021"/>
                  <a:pt x="24820" y="6021"/>
                </a:cubicBezTo>
                <a:lnTo>
                  <a:pt x="24826" y="6021"/>
                </a:lnTo>
                <a:cubicBezTo>
                  <a:pt x="24884" y="6020"/>
                  <a:pt x="24926" y="5971"/>
                  <a:pt x="24924" y="5913"/>
                </a:cubicBezTo>
                <a:cubicBezTo>
                  <a:pt x="24922" y="5846"/>
                  <a:pt x="24919" y="5774"/>
                  <a:pt x="24915" y="5705"/>
                </a:cubicBezTo>
                <a:cubicBezTo>
                  <a:pt x="24911" y="5648"/>
                  <a:pt x="24863" y="5606"/>
                  <a:pt x="24808" y="5606"/>
                </a:cubicBezTo>
                <a:close/>
                <a:moveTo>
                  <a:pt x="1218" y="5668"/>
                </a:moveTo>
                <a:cubicBezTo>
                  <a:pt x="1205" y="5668"/>
                  <a:pt x="1191" y="5670"/>
                  <a:pt x="1178" y="5676"/>
                </a:cubicBezTo>
                <a:cubicBezTo>
                  <a:pt x="1126" y="5697"/>
                  <a:pt x="1100" y="5759"/>
                  <a:pt x="1122" y="5811"/>
                </a:cubicBezTo>
                <a:cubicBezTo>
                  <a:pt x="1149" y="5877"/>
                  <a:pt x="1176" y="5942"/>
                  <a:pt x="1205" y="6004"/>
                </a:cubicBezTo>
                <a:cubicBezTo>
                  <a:pt x="1222" y="6043"/>
                  <a:pt x="1257" y="6068"/>
                  <a:pt x="1300" y="6068"/>
                </a:cubicBezTo>
                <a:cubicBezTo>
                  <a:pt x="1313" y="6068"/>
                  <a:pt x="1328" y="6064"/>
                  <a:pt x="1342" y="6058"/>
                </a:cubicBezTo>
                <a:cubicBezTo>
                  <a:pt x="1396" y="6033"/>
                  <a:pt x="1419" y="5973"/>
                  <a:pt x="1396" y="5919"/>
                </a:cubicBezTo>
                <a:cubicBezTo>
                  <a:pt x="1367" y="5857"/>
                  <a:pt x="1340" y="5793"/>
                  <a:pt x="1313" y="5732"/>
                </a:cubicBezTo>
                <a:cubicBezTo>
                  <a:pt x="1297" y="5691"/>
                  <a:pt x="1259" y="5668"/>
                  <a:pt x="1218" y="5668"/>
                </a:cubicBezTo>
                <a:close/>
                <a:moveTo>
                  <a:pt x="1560" y="6421"/>
                </a:moveTo>
                <a:cubicBezTo>
                  <a:pt x="1545" y="6421"/>
                  <a:pt x="1530" y="6425"/>
                  <a:pt x="1516" y="6431"/>
                </a:cubicBezTo>
                <a:cubicBezTo>
                  <a:pt x="1464" y="6458"/>
                  <a:pt x="1444" y="6522"/>
                  <a:pt x="1468" y="6572"/>
                </a:cubicBezTo>
                <a:lnTo>
                  <a:pt x="1562" y="6760"/>
                </a:lnTo>
                <a:cubicBezTo>
                  <a:pt x="1580" y="6796"/>
                  <a:pt x="1614" y="6818"/>
                  <a:pt x="1653" y="6818"/>
                </a:cubicBezTo>
                <a:cubicBezTo>
                  <a:pt x="1671" y="6818"/>
                  <a:pt x="1686" y="6814"/>
                  <a:pt x="1701" y="6804"/>
                </a:cubicBezTo>
                <a:cubicBezTo>
                  <a:pt x="1754" y="6777"/>
                  <a:pt x="1775" y="6713"/>
                  <a:pt x="1748" y="6663"/>
                </a:cubicBezTo>
                <a:cubicBezTo>
                  <a:pt x="1717" y="6603"/>
                  <a:pt x="1688" y="6543"/>
                  <a:pt x="1657" y="6479"/>
                </a:cubicBezTo>
                <a:cubicBezTo>
                  <a:pt x="1638" y="6442"/>
                  <a:pt x="1599" y="6421"/>
                  <a:pt x="1560" y="6421"/>
                </a:cubicBezTo>
                <a:close/>
                <a:moveTo>
                  <a:pt x="24843" y="6433"/>
                </a:moveTo>
                <a:cubicBezTo>
                  <a:pt x="24842" y="6433"/>
                  <a:pt x="24841" y="6433"/>
                  <a:pt x="24839" y="6433"/>
                </a:cubicBezTo>
                <a:cubicBezTo>
                  <a:pt x="24783" y="6437"/>
                  <a:pt x="24739" y="6481"/>
                  <a:pt x="24739" y="6541"/>
                </a:cubicBezTo>
                <a:cubicBezTo>
                  <a:pt x="24741" y="6611"/>
                  <a:pt x="24741" y="6678"/>
                  <a:pt x="24741" y="6748"/>
                </a:cubicBezTo>
                <a:cubicBezTo>
                  <a:pt x="24741" y="6806"/>
                  <a:pt x="24787" y="6852"/>
                  <a:pt x="24845" y="6852"/>
                </a:cubicBezTo>
                <a:cubicBezTo>
                  <a:pt x="24903" y="6852"/>
                  <a:pt x="24948" y="6804"/>
                  <a:pt x="24948" y="6742"/>
                </a:cubicBezTo>
                <a:cubicBezTo>
                  <a:pt x="24948" y="6675"/>
                  <a:pt x="24946" y="6605"/>
                  <a:pt x="24946" y="6535"/>
                </a:cubicBezTo>
                <a:cubicBezTo>
                  <a:pt x="24944" y="6481"/>
                  <a:pt x="24899" y="6433"/>
                  <a:pt x="24843" y="6433"/>
                </a:cubicBezTo>
                <a:close/>
                <a:moveTo>
                  <a:pt x="1949" y="7160"/>
                </a:moveTo>
                <a:cubicBezTo>
                  <a:pt x="1932" y="7160"/>
                  <a:pt x="1915" y="7164"/>
                  <a:pt x="1899" y="7173"/>
                </a:cubicBezTo>
                <a:cubicBezTo>
                  <a:pt x="1850" y="7202"/>
                  <a:pt x="1831" y="7266"/>
                  <a:pt x="1860" y="7316"/>
                </a:cubicBezTo>
                <a:cubicBezTo>
                  <a:pt x="1893" y="7376"/>
                  <a:pt x="1928" y="7436"/>
                  <a:pt x="1962" y="7498"/>
                </a:cubicBezTo>
                <a:cubicBezTo>
                  <a:pt x="1982" y="7529"/>
                  <a:pt x="2016" y="7548"/>
                  <a:pt x="2053" y="7548"/>
                </a:cubicBezTo>
                <a:cubicBezTo>
                  <a:pt x="2069" y="7548"/>
                  <a:pt x="2088" y="7542"/>
                  <a:pt x="2107" y="7533"/>
                </a:cubicBezTo>
                <a:cubicBezTo>
                  <a:pt x="2156" y="7504"/>
                  <a:pt x="2173" y="7440"/>
                  <a:pt x="2144" y="7391"/>
                </a:cubicBezTo>
                <a:cubicBezTo>
                  <a:pt x="2107" y="7330"/>
                  <a:pt x="2074" y="7272"/>
                  <a:pt x="2040" y="7212"/>
                </a:cubicBezTo>
                <a:cubicBezTo>
                  <a:pt x="2020" y="7179"/>
                  <a:pt x="1985" y="7160"/>
                  <a:pt x="1949" y="7160"/>
                </a:cubicBezTo>
                <a:close/>
                <a:moveTo>
                  <a:pt x="24836" y="7372"/>
                </a:moveTo>
                <a:lnTo>
                  <a:pt x="24731" y="7374"/>
                </a:lnTo>
                <a:cubicBezTo>
                  <a:pt x="24729" y="7442"/>
                  <a:pt x="24725" y="7507"/>
                  <a:pt x="24723" y="7575"/>
                </a:cubicBezTo>
                <a:cubicBezTo>
                  <a:pt x="24722" y="7633"/>
                  <a:pt x="24764" y="7681"/>
                  <a:pt x="24822" y="7683"/>
                </a:cubicBezTo>
                <a:lnTo>
                  <a:pt x="24828" y="7683"/>
                </a:lnTo>
                <a:cubicBezTo>
                  <a:pt x="24884" y="7683"/>
                  <a:pt x="24928" y="7639"/>
                  <a:pt x="24932" y="7581"/>
                </a:cubicBezTo>
                <a:lnTo>
                  <a:pt x="24938" y="7378"/>
                </a:lnTo>
                <a:lnTo>
                  <a:pt x="24836" y="7372"/>
                </a:lnTo>
                <a:close/>
                <a:moveTo>
                  <a:pt x="2377" y="7872"/>
                </a:moveTo>
                <a:cubicBezTo>
                  <a:pt x="2357" y="7872"/>
                  <a:pt x="2337" y="7877"/>
                  <a:pt x="2320" y="7888"/>
                </a:cubicBezTo>
                <a:cubicBezTo>
                  <a:pt x="2271" y="7917"/>
                  <a:pt x="2258" y="7983"/>
                  <a:pt x="2289" y="8031"/>
                </a:cubicBezTo>
                <a:lnTo>
                  <a:pt x="2405" y="8205"/>
                </a:lnTo>
                <a:cubicBezTo>
                  <a:pt x="2424" y="8234"/>
                  <a:pt x="2459" y="8251"/>
                  <a:pt x="2492" y="8251"/>
                </a:cubicBezTo>
                <a:cubicBezTo>
                  <a:pt x="2513" y="8251"/>
                  <a:pt x="2532" y="8246"/>
                  <a:pt x="2548" y="8236"/>
                </a:cubicBezTo>
                <a:cubicBezTo>
                  <a:pt x="2596" y="8203"/>
                  <a:pt x="2608" y="8139"/>
                  <a:pt x="2577" y="8091"/>
                </a:cubicBezTo>
                <a:cubicBezTo>
                  <a:pt x="2538" y="8035"/>
                  <a:pt x="2499" y="7977"/>
                  <a:pt x="2463" y="7919"/>
                </a:cubicBezTo>
                <a:cubicBezTo>
                  <a:pt x="2444" y="7888"/>
                  <a:pt x="2411" y="7872"/>
                  <a:pt x="2377" y="7872"/>
                </a:cubicBezTo>
                <a:close/>
                <a:moveTo>
                  <a:pt x="15902" y="8183"/>
                </a:moveTo>
                <a:cubicBezTo>
                  <a:pt x="15898" y="8183"/>
                  <a:pt x="15894" y="8183"/>
                  <a:pt x="15891" y="8184"/>
                </a:cubicBezTo>
                <a:cubicBezTo>
                  <a:pt x="15821" y="8190"/>
                  <a:pt x="15748" y="8199"/>
                  <a:pt x="15678" y="8213"/>
                </a:cubicBezTo>
                <a:cubicBezTo>
                  <a:pt x="15622" y="8222"/>
                  <a:pt x="15583" y="8276"/>
                  <a:pt x="15593" y="8333"/>
                </a:cubicBezTo>
                <a:cubicBezTo>
                  <a:pt x="15601" y="8383"/>
                  <a:pt x="15643" y="8419"/>
                  <a:pt x="15696" y="8419"/>
                </a:cubicBezTo>
                <a:cubicBezTo>
                  <a:pt x="15699" y="8419"/>
                  <a:pt x="15707" y="8419"/>
                  <a:pt x="15715" y="8416"/>
                </a:cubicBezTo>
                <a:cubicBezTo>
                  <a:pt x="15779" y="8406"/>
                  <a:pt x="15846" y="8396"/>
                  <a:pt x="15912" y="8389"/>
                </a:cubicBezTo>
                <a:cubicBezTo>
                  <a:pt x="15968" y="8383"/>
                  <a:pt x="16009" y="8333"/>
                  <a:pt x="16005" y="8275"/>
                </a:cubicBezTo>
                <a:cubicBezTo>
                  <a:pt x="15999" y="8222"/>
                  <a:pt x="15955" y="8183"/>
                  <a:pt x="15902" y="8183"/>
                </a:cubicBezTo>
                <a:close/>
                <a:moveTo>
                  <a:pt x="16522" y="8185"/>
                </a:moveTo>
                <a:cubicBezTo>
                  <a:pt x="16470" y="8185"/>
                  <a:pt x="16426" y="8223"/>
                  <a:pt x="16422" y="8276"/>
                </a:cubicBezTo>
                <a:cubicBezTo>
                  <a:pt x="16414" y="8333"/>
                  <a:pt x="16455" y="8387"/>
                  <a:pt x="16513" y="8390"/>
                </a:cubicBezTo>
                <a:cubicBezTo>
                  <a:pt x="16579" y="8396"/>
                  <a:pt x="16646" y="8406"/>
                  <a:pt x="16712" y="8418"/>
                </a:cubicBezTo>
                <a:cubicBezTo>
                  <a:pt x="16716" y="8419"/>
                  <a:pt x="16724" y="8419"/>
                  <a:pt x="16729" y="8419"/>
                </a:cubicBezTo>
                <a:cubicBezTo>
                  <a:pt x="16778" y="8419"/>
                  <a:pt x="16822" y="8383"/>
                  <a:pt x="16832" y="8334"/>
                </a:cubicBezTo>
                <a:cubicBezTo>
                  <a:pt x="16841" y="8276"/>
                  <a:pt x="16803" y="8224"/>
                  <a:pt x="16749" y="8215"/>
                </a:cubicBezTo>
                <a:cubicBezTo>
                  <a:pt x="16677" y="8203"/>
                  <a:pt x="16608" y="8193"/>
                  <a:pt x="16536" y="8186"/>
                </a:cubicBezTo>
                <a:cubicBezTo>
                  <a:pt x="16531" y="8185"/>
                  <a:pt x="16527" y="8185"/>
                  <a:pt x="16522" y="8185"/>
                </a:cubicBezTo>
                <a:close/>
                <a:moveTo>
                  <a:pt x="24787" y="8098"/>
                </a:moveTo>
                <a:cubicBezTo>
                  <a:pt x="24735" y="8098"/>
                  <a:pt x="24690" y="8139"/>
                  <a:pt x="24685" y="8193"/>
                </a:cubicBezTo>
                <a:cubicBezTo>
                  <a:pt x="24677" y="8261"/>
                  <a:pt x="24673" y="8331"/>
                  <a:pt x="24665" y="8398"/>
                </a:cubicBezTo>
                <a:cubicBezTo>
                  <a:pt x="24662" y="8456"/>
                  <a:pt x="24702" y="8506"/>
                  <a:pt x="24760" y="8512"/>
                </a:cubicBezTo>
                <a:lnTo>
                  <a:pt x="24770" y="8512"/>
                </a:lnTo>
                <a:cubicBezTo>
                  <a:pt x="24822" y="8512"/>
                  <a:pt x="24868" y="8470"/>
                  <a:pt x="24870" y="8418"/>
                </a:cubicBezTo>
                <a:cubicBezTo>
                  <a:pt x="24878" y="8350"/>
                  <a:pt x="24886" y="8280"/>
                  <a:pt x="24890" y="8209"/>
                </a:cubicBezTo>
                <a:cubicBezTo>
                  <a:pt x="24895" y="8155"/>
                  <a:pt x="24855" y="8103"/>
                  <a:pt x="24797" y="8099"/>
                </a:cubicBezTo>
                <a:cubicBezTo>
                  <a:pt x="24793" y="8098"/>
                  <a:pt x="24790" y="8098"/>
                  <a:pt x="24787" y="8098"/>
                </a:cubicBezTo>
                <a:close/>
                <a:moveTo>
                  <a:pt x="15098" y="8379"/>
                </a:moveTo>
                <a:cubicBezTo>
                  <a:pt x="15085" y="8379"/>
                  <a:pt x="15072" y="8381"/>
                  <a:pt x="15060" y="8387"/>
                </a:cubicBezTo>
                <a:cubicBezTo>
                  <a:pt x="14992" y="8410"/>
                  <a:pt x="14926" y="8439"/>
                  <a:pt x="14861" y="8468"/>
                </a:cubicBezTo>
                <a:cubicBezTo>
                  <a:pt x="14810" y="8493"/>
                  <a:pt x="14787" y="8553"/>
                  <a:pt x="14810" y="8605"/>
                </a:cubicBezTo>
                <a:cubicBezTo>
                  <a:pt x="14828" y="8644"/>
                  <a:pt x="14867" y="8667"/>
                  <a:pt x="14905" y="8667"/>
                </a:cubicBezTo>
                <a:cubicBezTo>
                  <a:pt x="14919" y="8667"/>
                  <a:pt x="14934" y="8663"/>
                  <a:pt x="14948" y="8659"/>
                </a:cubicBezTo>
                <a:cubicBezTo>
                  <a:pt x="15008" y="8632"/>
                  <a:pt x="15071" y="8605"/>
                  <a:pt x="15133" y="8582"/>
                </a:cubicBezTo>
                <a:cubicBezTo>
                  <a:pt x="15187" y="8561"/>
                  <a:pt x="15216" y="8499"/>
                  <a:pt x="15195" y="8447"/>
                </a:cubicBezTo>
                <a:cubicBezTo>
                  <a:pt x="15177" y="8405"/>
                  <a:pt x="15138" y="8379"/>
                  <a:pt x="15098" y="8379"/>
                </a:cubicBezTo>
                <a:close/>
                <a:moveTo>
                  <a:pt x="17327" y="8380"/>
                </a:moveTo>
                <a:cubicBezTo>
                  <a:pt x="17286" y="8380"/>
                  <a:pt x="17248" y="8406"/>
                  <a:pt x="17232" y="8447"/>
                </a:cubicBezTo>
                <a:cubicBezTo>
                  <a:pt x="17209" y="8499"/>
                  <a:pt x="17236" y="8559"/>
                  <a:pt x="17290" y="8582"/>
                </a:cubicBezTo>
                <a:cubicBezTo>
                  <a:pt x="17352" y="8605"/>
                  <a:pt x="17415" y="8632"/>
                  <a:pt x="17473" y="8661"/>
                </a:cubicBezTo>
                <a:cubicBezTo>
                  <a:pt x="17487" y="8669"/>
                  <a:pt x="17504" y="8671"/>
                  <a:pt x="17518" y="8671"/>
                </a:cubicBezTo>
                <a:cubicBezTo>
                  <a:pt x="17556" y="8671"/>
                  <a:pt x="17593" y="8649"/>
                  <a:pt x="17612" y="8613"/>
                </a:cubicBezTo>
                <a:cubicBezTo>
                  <a:pt x="17638" y="8562"/>
                  <a:pt x="17614" y="8499"/>
                  <a:pt x="17564" y="8476"/>
                </a:cubicBezTo>
                <a:cubicBezTo>
                  <a:pt x="17498" y="8445"/>
                  <a:pt x="17435" y="8414"/>
                  <a:pt x="17367" y="8389"/>
                </a:cubicBezTo>
                <a:cubicBezTo>
                  <a:pt x="17354" y="8383"/>
                  <a:pt x="17340" y="8380"/>
                  <a:pt x="17327" y="8380"/>
                </a:cubicBezTo>
                <a:close/>
                <a:moveTo>
                  <a:pt x="2850" y="8557"/>
                </a:moveTo>
                <a:cubicBezTo>
                  <a:pt x="2829" y="8557"/>
                  <a:pt x="2808" y="8563"/>
                  <a:pt x="2789" y="8576"/>
                </a:cubicBezTo>
                <a:cubicBezTo>
                  <a:pt x="2743" y="8611"/>
                  <a:pt x="2733" y="8676"/>
                  <a:pt x="2768" y="8721"/>
                </a:cubicBezTo>
                <a:cubicBezTo>
                  <a:pt x="2809" y="8777"/>
                  <a:pt x="2851" y="8833"/>
                  <a:pt x="2894" y="8889"/>
                </a:cubicBezTo>
                <a:cubicBezTo>
                  <a:pt x="2913" y="8914"/>
                  <a:pt x="2944" y="8930"/>
                  <a:pt x="2975" y="8930"/>
                </a:cubicBezTo>
                <a:cubicBezTo>
                  <a:pt x="2996" y="8930"/>
                  <a:pt x="3019" y="8922"/>
                  <a:pt x="3039" y="8908"/>
                </a:cubicBezTo>
                <a:cubicBezTo>
                  <a:pt x="3083" y="8874"/>
                  <a:pt x="3091" y="8808"/>
                  <a:pt x="3058" y="8763"/>
                </a:cubicBezTo>
                <a:cubicBezTo>
                  <a:pt x="3015" y="8709"/>
                  <a:pt x="2975" y="8653"/>
                  <a:pt x="2934" y="8599"/>
                </a:cubicBezTo>
                <a:cubicBezTo>
                  <a:pt x="2913" y="8571"/>
                  <a:pt x="2882" y="8557"/>
                  <a:pt x="2850" y="8557"/>
                </a:cubicBezTo>
                <a:close/>
                <a:moveTo>
                  <a:pt x="14365" y="8765"/>
                </a:moveTo>
                <a:cubicBezTo>
                  <a:pt x="14345" y="8765"/>
                  <a:pt x="14324" y="8770"/>
                  <a:pt x="14306" y="8783"/>
                </a:cubicBezTo>
                <a:cubicBezTo>
                  <a:pt x="14246" y="8823"/>
                  <a:pt x="14188" y="8864"/>
                  <a:pt x="14132" y="8908"/>
                </a:cubicBezTo>
                <a:cubicBezTo>
                  <a:pt x="14086" y="8941"/>
                  <a:pt x="14078" y="9007"/>
                  <a:pt x="14113" y="9053"/>
                </a:cubicBezTo>
                <a:cubicBezTo>
                  <a:pt x="14132" y="9078"/>
                  <a:pt x="14163" y="9094"/>
                  <a:pt x="14194" y="9094"/>
                </a:cubicBezTo>
                <a:cubicBezTo>
                  <a:pt x="14217" y="9094"/>
                  <a:pt x="14239" y="9086"/>
                  <a:pt x="14260" y="9073"/>
                </a:cubicBezTo>
                <a:cubicBezTo>
                  <a:pt x="14314" y="9030"/>
                  <a:pt x="14368" y="8991"/>
                  <a:pt x="14424" y="8953"/>
                </a:cubicBezTo>
                <a:cubicBezTo>
                  <a:pt x="14470" y="8920"/>
                  <a:pt x="14482" y="8856"/>
                  <a:pt x="14451" y="8808"/>
                </a:cubicBezTo>
                <a:cubicBezTo>
                  <a:pt x="14429" y="8780"/>
                  <a:pt x="14397" y="8765"/>
                  <a:pt x="14365" y="8765"/>
                </a:cubicBezTo>
                <a:close/>
                <a:moveTo>
                  <a:pt x="18040" y="8797"/>
                </a:moveTo>
                <a:cubicBezTo>
                  <a:pt x="18010" y="8797"/>
                  <a:pt x="17981" y="8810"/>
                  <a:pt x="17960" y="8835"/>
                </a:cubicBezTo>
                <a:cubicBezTo>
                  <a:pt x="17924" y="8881"/>
                  <a:pt x="17931" y="8945"/>
                  <a:pt x="17976" y="8982"/>
                </a:cubicBezTo>
                <a:cubicBezTo>
                  <a:pt x="18026" y="9022"/>
                  <a:pt x="18076" y="9069"/>
                  <a:pt x="18123" y="9115"/>
                </a:cubicBezTo>
                <a:cubicBezTo>
                  <a:pt x="18142" y="9136"/>
                  <a:pt x="18169" y="9146"/>
                  <a:pt x="18194" y="9146"/>
                </a:cubicBezTo>
                <a:cubicBezTo>
                  <a:pt x="18221" y="9146"/>
                  <a:pt x="18248" y="9136"/>
                  <a:pt x="18267" y="9113"/>
                </a:cubicBezTo>
                <a:cubicBezTo>
                  <a:pt x="18308" y="9073"/>
                  <a:pt x="18308" y="9007"/>
                  <a:pt x="18267" y="8966"/>
                </a:cubicBezTo>
                <a:cubicBezTo>
                  <a:pt x="18217" y="8918"/>
                  <a:pt x="18163" y="8866"/>
                  <a:pt x="18107" y="8821"/>
                </a:cubicBezTo>
                <a:cubicBezTo>
                  <a:pt x="18087" y="8805"/>
                  <a:pt x="18064" y="8797"/>
                  <a:pt x="18040" y="8797"/>
                </a:cubicBezTo>
                <a:close/>
                <a:moveTo>
                  <a:pt x="24692" y="8922"/>
                </a:moveTo>
                <a:cubicBezTo>
                  <a:pt x="24641" y="8922"/>
                  <a:pt x="24597" y="8959"/>
                  <a:pt x="24590" y="9011"/>
                </a:cubicBezTo>
                <a:cubicBezTo>
                  <a:pt x="24580" y="9078"/>
                  <a:pt x="24571" y="9146"/>
                  <a:pt x="24559" y="9214"/>
                </a:cubicBezTo>
                <a:cubicBezTo>
                  <a:pt x="24551" y="9270"/>
                  <a:pt x="24590" y="9324"/>
                  <a:pt x="24646" y="9333"/>
                </a:cubicBezTo>
                <a:cubicBezTo>
                  <a:pt x="24652" y="9335"/>
                  <a:pt x="24658" y="9335"/>
                  <a:pt x="24664" y="9335"/>
                </a:cubicBezTo>
                <a:cubicBezTo>
                  <a:pt x="24714" y="9335"/>
                  <a:pt x="24758" y="9299"/>
                  <a:pt x="24764" y="9250"/>
                </a:cubicBezTo>
                <a:cubicBezTo>
                  <a:pt x="24778" y="9181"/>
                  <a:pt x="24787" y="9113"/>
                  <a:pt x="24797" y="9044"/>
                </a:cubicBezTo>
                <a:cubicBezTo>
                  <a:pt x="24807" y="8986"/>
                  <a:pt x="24768" y="8932"/>
                  <a:pt x="24710" y="8924"/>
                </a:cubicBezTo>
                <a:cubicBezTo>
                  <a:pt x="24704" y="8923"/>
                  <a:pt x="24698" y="8922"/>
                  <a:pt x="24692" y="8922"/>
                </a:cubicBezTo>
                <a:close/>
                <a:moveTo>
                  <a:pt x="3363" y="9210"/>
                </a:moveTo>
                <a:cubicBezTo>
                  <a:pt x="3339" y="9210"/>
                  <a:pt x="3315" y="9218"/>
                  <a:pt x="3296" y="9233"/>
                </a:cubicBezTo>
                <a:cubicBezTo>
                  <a:pt x="3251" y="9272"/>
                  <a:pt x="3245" y="9337"/>
                  <a:pt x="3282" y="9382"/>
                </a:cubicBezTo>
                <a:cubicBezTo>
                  <a:pt x="3328" y="9434"/>
                  <a:pt x="3371" y="9488"/>
                  <a:pt x="3417" y="9540"/>
                </a:cubicBezTo>
                <a:cubicBezTo>
                  <a:pt x="3439" y="9565"/>
                  <a:pt x="3468" y="9577"/>
                  <a:pt x="3497" y="9577"/>
                </a:cubicBezTo>
                <a:cubicBezTo>
                  <a:pt x="3518" y="9577"/>
                  <a:pt x="3543" y="9567"/>
                  <a:pt x="3564" y="9552"/>
                </a:cubicBezTo>
                <a:cubicBezTo>
                  <a:pt x="3609" y="9513"/>
                  <a:pt x="3613" y="9449"/>
                  <a:pt x="3576" y="9405"/>
                </a:cubicBezTo>
                <a:cubicBezTo>
                  <a:pt x="3533" y="9355"/>
                  <a:pt x="3487" y="9301"/>
                  <a:pt x="3444" y="9248"/>
                </a:cubicBezTo>
                <a:cubicBezTo>
                  <a:pt x="3423" y="9223"/>
                  <a:pt x="3393" y="9210"/>
                  <a:pt x="3363" y="9210"/>
                </a:cubicBezTo>
                <a:close/>
                <a:moveTo>
                  <a:pt x="13731" y="9303"/>
                </a:moveTo>
                <a:cubicBezTo>
                  <a:pt x="13703" y="9303"/>
                  <a:pt x="13675" y="9314"/>
                  <a:pt x="13655" y="9335"/>
                </a:cubicBezTo>
                <a:cubicBezTo>
                  <a:pt x="13607" y="9386"/>
                  <a:pt x="13558" y="9440"/>
                  <a:pt x="13514" y="9492"/>
                </a:cubicBezTo>
                <a:cubicBezTo>
                  <a:pt x="13475" y="9536"/>
                  <a:pt x="13479" y="9600"/>
                  <a:pt x="13524" y="9639"/>
                </a:cubicBezTo>
                <a:cubicBezTo>
                  <a:pt x="13543" y="9656"/>
                  <a:pt x="13566" y="9664"/>
                  <a:pt x="13591" y="9664"/>
                </a:cubicBezTo>
                <a:cubicBezTo>
                  <a:pt x="13620" y="9664"/>
                  <a:pt x="13649" y="9652"/>
                  <a:pt x="13668" y="9629"/>
                </a:cubicBezTo>
                <a:cubicBezTo>
                  <a:pt x="13713" y="9579"/>
                  <a:pt x="13759" y="9529"/>
                  <a:pt x="13806" y="9480"/>
                </a:cubicBezTo>
                <a:cubicBezTo>
                  <a:pt x="13846" y="9440"/>
                  <a:pt x="13844" y="9372"/>
                  <a:pt x="13804" y="9333"/>
                </a:cubicBezTo>
                <a:cubicBezTo>
                  <a:pt x="13784" y="9313"/>
                  <a:pt x="13758" y="9303"/>
                  <a:pt x="13731" y="9303"/>
                </a:cubicBezTo>
                <a:close/>
                <a:moveTo>
                  <a:pt x="18570" y="9434"/>
                </a:moveTo>
                <a:cubicBezTo>
                  <a:pt x="18554" y="9434"/>
                  <a:pt x="18536" y="9438"/>
                  <a:pt x="18521" y="9446"/>
                </a:cubicBezTo>
                <a:cubicBezTo>
                  <a:pt x="18470" y="9473"/>
                  <a:pt x="18453" y="9536"/>
                  <a:pt x="18480" y="9587"/>
                </a:cubicBezTo>
                <a:cubicBezTo>
                  <a:pt x="18511" y="9645"/>
                  <a:pt x="18540" y="9704"/>
                  <a:pt x="18567" y="9764"/>
                </a:cubicBezTo>
                <a:cubicBezTo>
                  <a:pt x="18584" y="9803"/>
                  <a:pt x="18619" y="9828"/>
                  <a:pt x="18662" y="9828"/>
                </a:cubicBezTo>
                <a:cubicBezTo>
                  <a:pt x="18675" y="9828"/>
                  <a:pt x="18691" y="9826"/>
                  <a:pt x="18704" y="9820"/>
                </a:cubicBezTo>
                <a:cubicBezTo>
                  <a:pt x="18754" y="9795"/>
                  <a:pt x="18780" y="9735"/>
                  <a:pt x="18758" y="9683"/>
                </a:cubicBezTo>
                <a:cubicBezTo>
                  <a:pt x="18729" y="9616"/>
                  <a:pt x="18695" y="9550"/>
                  <a:pt x="18662" y="9488"/>
                </a:cubicBezTo>
                <a:cubicBezTo>
                  <a:pt x="18643" y="9452"/>
                  <a:pt x="18607" y="9434"/>
                  <a:pt x="18570" y="9434"/>
                </a:cubicBezTo>
                <a:close/>
                <a:moveTo>
                  <a:pt x="24551" y="9743"/>
                </a:moveTo>
                <a:cubicBezTo>
                  <a:pt x="24503" y="9743"/>
                  <a:pt x="24459" y="9777"/>
                  <a:pt x="24449" y="9826"/>
                </a:cubicBezTo>
                <a:cubicBezTo>
                  <a:pt x="24434" y="9890"/>
                  <a:pt x="24420" y="9958"/>
                  <a:pt x="24405" y="10025"/>
                </a:cubicBezTo>
                <a:cubicBezTo>
                  <a:pt x="24391" y="10081"/>
                  <a:pt x="24426" y="10137"/>
                  <a:pt x="24482" y="10149"/>
                </a:cubicBezTo>
                <a:cubicBezTo>
                  <a:pt x="24492" y="10151"/>
                  <a:pt x="24499" y="10151"/>
                  <a:pt x="24507" y="10151"/>
                </a:cubicBezTo>
                <a:cubicBezTo>
                  <a:pt x="24555" y="10151"/>
                  <a:pt x="24596" y="10120"/>
                  <a:pt x="24606" y="10074"/>
                </a:cubicBezTo>
                <a:cubicBezTo>
                  <a:pt x="24623" y="10006"/>
                  <a:pt x="24636" y="9936"/>
                  <a:pt x="24652" y="9869"/>
                </a:cubicBezTo>
                <a:cubicBezTo>
                  <a:pt x="24664" y="9813"/>
                  <a:pt x="24627" y="9759"/>
                  <a:pt x="24571" y="9745"/>
                </a:cubicBezTo>
                <a:cubicBezTo>
                  <a:pt x="24564" y="9744"/>
                  <a:pt x="24557" y="9743"/>
                  <a:pt x="24551" y="9743"/>
                </a:cubicBezTo>
                <a:close/>
                <a:moveTo>
                  <a:pt x="3912" y="9831"/>
                </a:moveTo>
                <a:cubicBezTo>
                  <a:pt x="3886" y="9831"/>
                  <a:pt x="3860" y="9840"/>
                  <a:pt x="3841" y="9859"/>
                </a:cubicBezTo>
                <a:cubicBezTo>
                  <a:pt x="3798" y="9898"/>
                  <a:pt x="3796" y="9965"/>
                  <a:pt x="3835" y="10006"/>
                </a:cubicBezTo>
                <a:lnTo>
                  <a:pt x="3980" y="10159"/>
                </a:lnTo>
                <a:cubicBezTo>
                  <a:pt x="4001" y="10180"/>
                  <a:pt x="4028" y="10190"/>
                  <a:pt x="4055" y="10190"/>
                </a:cubicBezTo>
                <a:cubicBezTo>
                  <a:pt x="4082" y="10190"/>
                  <a:pt x="4107" y="10180"/>
                  <a:pt x="4127" y="10161"/>
                </a:cubicBezTo>
                <a:cubicBezTo>
                  <a:pt x="4169" y="10120"/>
                  <a:pt x="4171" y="10054"/>
                  <a:pt x="4130" y="10014"/>
                </a:cubicBezTo>
                <a:cubicBezTo>
                  <a:pt x="4082" y="9963"/>
                  <a:pt x="4036" y="9915"/>
                  <a:pt x="3987" y="9863"/>
                </a:cubicBezTo>
                <a:cubicBezTo>
                  <a:pt x="3967" y="9842"/>
                  <a:pt x="3940" y="9831"/>
                  <a:pt x="3912" y="9831"/>
                </a:cubicBezTo>
                <a:close/>
                <a:moveTo>
                  <a:pt x="13218" y="9957"/>
                </a:moveTo>
                <a:cubicBezTo>
                  <a:pt x="13185" y="9957"/>
                  <a:pt x="13152" y="9973"/>
                  <a:pt x="13131" y="10004"/>
                </a:cubicBezTo>
                <a:cubicBezTo>
                  <a:pt x="13093" y="10062"/>
                  <a:pt x="13058" y="10126"/>
                  <a:pt x="13021" y="10186"/>
                </a:cubicBezTo>
                <a:cubicBezTo>
                  <a:pt x="12992" y="10236"/>
                  <a:pt x="13010" y="10300"/>
                  <a:pt x="13060" y="10329"/>
                </a:cubicBezTo>
                <a:cubicBezTo>
                  <a:pt x="13073" y="10338"/>
                  <a:pt x="13093" y="10342"/>
                  <a:pt x="13110" y="10342"/>
                </a:cubicBezTo>
                <a:cubicBezTo>
                  <a:pt x="13147" y="10342"/>
                  <a:pt x="13183" y="10323"/>
                  <a:pt x="13203" y="10288"/>
                </a:cubicBezTo>
                <a:cubicBezTo>
                  <a:pt x="13234" y="10232"/>
                  <a:pt x="13270" y="10170"/>
                  <a:pt x="13305" y="10116"/>
                </a:cubicBezTo>
                <a:cubicBezTo>
                  <a:pt x="13338" y="10068"/>
                  <a:pt x="13323" y="10004"/>
                  <a:pt x="13274" y="9973"/>
                </a:cubicBezTo>
                <a:cubicBezTo>
                  <a:pt x="13257" y="9962"/>
                  <a:pt x="13238" y="9957"/>
                  <a:pt x="13218" y="9957"/>
                </a:cubicBezTo>
                <a:close/>
                <a:moveTo>
                  <a:pt x="18829" y="10217"/>
                </a:moveTo>
                <a:cubicBezTo>
                  <a:pt x="18823" y="10217"/>
                  <a:pt x="18818" y="10218"/>
                  <a:pt x="18812" y="10218"/>
                </a:cubicBezTo>
                <a:cubicBezTo>
                  <a:pt x="18758" y="10228"/>
                  <a:pt x="18716" y="10282"/>
                  <a:pt x="18725" y="10338"/>
                </a:cubicBezTo>
                <a:cubicBezTo>
                  <a:pt x="18735" y="10402"/>
                  <a:pt x="18743" y="10468"/>
                  <a:pt x="18749" y="10535"/>
                </a:cubicBezTo>
                <a:cubicBezTo>
                  <a:pt x="18752" y="10591"/>
                  <a:pt x="18799" y="10632"/>
                  <a:pt x="18851" y="10632"/>
                </a:cubicBezTo>
                <a:lnTo>
                  <a:pt x="18859" y="10632"/>
                </a:lnTo>
                <a:cubicBezTo>
                  <a:pt x="18917" y="10628"/>
                  <a:pt x="18959" y="10580"/>
                  <a:pt x="18955" y="10522"/>
                </a:cubicBezTo>
                <a:cubicBezTo>
                  <a:pt x="18952" y="10448"/>
                  <a:pt x="18942" y="10377"/>
                  <a:pt x="18932" y="10305"/>
                </a:cubicBezTo>
                <a:cubicBezTo>
                  <a:pt x="18922" y="10257"/>
                  <a:pt x="18880" y="10217"/>
                  <a:pt x="18829" y="10217"/>
                </a:cubicBezTo>
                <a:close/>
                <a:moveTo>
                  <a:pt x="4497" y="10419"/>
                </a:moveTo>
                <a:cubicBezTo>
                  <a:pt x="4470" y="10419"/>
                  <a:pt x="4442" y="10429"/>
                  <a:pt x="4422" y="10450"/>
                </a:cubicBezTo>
                <a:cubicBezTo>
                  <a:pt x="4384" y="10495"/>
                  <a:pt x="4385" y="10561"/>
                  <a:pt x="4426" y="10599"/>
                </a:cubicBezTo>
                <a:cubicBezTo>
                  <a:pt x="4476" y="10647"/>
                  <a:pt x="4530" y="10696"/>
                  <a:pt x="4581" y="10740"/>
                </a:cubicBezTo>
                <a:cubicBezTo>
                  <a:pt x="4600" y="10758"/>
                  <a:pt x="4627" y="10767"/>
                  <a:pt x="4652" y="10767"/>
                </a:cubicBezTo>
                <a:cubicBezTo>
                  <a:pt x="4681" y="10767"/>
                  <a:pt x="4710" y="10756"/>
                  <a:pt x="4729" y="10734"/>
                </a:cubicBezTo>
                <a:cubicBezTo>
                  <a:pt x="4768" y="10690"/>
                  <a:pt x="4764" y="10624"/>
                  <a:pt x="4722" y="10586"/>
                </a:cubicBezTo>
                <a:cubicBezTo>
                  <a:pt x="4670" y="10541"/>
                  <a:pt x="4619" y="10493"/>
                  <a:pt x="4569" y="10447"/>
                </a:cubicBezTo>
                <a:cubicBezTo>
                  <a:pt x="4549" y="10428"/>
                  <a:pt x="4523" y="10419"/>
                  <a:pt x="4497" y="10419"/>
                </a:cubicBezTo>
                <a:close/>
                <a:moveTo>
                  <a:pt x="24349" y="10547"/>
                </a:moveTo>
                <a:cubicBezTo>
                  <a:pt x="24305" y="10547"/>
                  <a:pt x="24263" y="10576"/>
                  <a:pt x="24250" y="10622"/>
                </a:cubicBezTo>
                <a:cubicBezTo>
                  <a:pt x="24231" y="10690"/>
                  <a:pt x="24211" y="10756"/>
                  <a:pt x="24192" y="10821"/>
                </a:cubicBezTo>
                <a:cubicBezTo>
                  <a:pt x="24175" y="10875"/>
                  <a:pt x="24208" y="10933"/>
                  <a:pt x="24262" y="10951"/>
                </a:cubicBezTo>
                <a:cubicBezTo>
                  <a:pt x="24275" y="10953"/>
                  <a:pt x="24285" y="10957"/>
                  <a:pt x="24294" y="10957"/>
                </a:cubicBezTo>
                <a:cubicBezTo>
                  <a:pt x="24337" y="10957"/>
                  <a:pt x="24378" y="10928"/>
                  <a:pt x="24393" y="10879"/>
                </a:cubicBezTo>
                <a:cubicBezTo>
                  <a:pt x="24412" y="10814"/>
                  <a:pt x="24432" y="10746"/>
                  <a:pt x="24451" y="10678"/>
                </a:cubicBezTo>
                <a:cubicBezTo>
                  <a:pt x="24465" y="10622"/>
                  <a:pt x="24434" y="10564"/>
                  <a:pt x="24378" y="10551"/>
                </a:cubicBezTo>
                <a:cubicBezTo>
                  <a:pt x="24368" y="10548"/>
                  <a:pt x="24359" y="10547"/>
                  <a:pt x="24349" y="10547"/>
                </a:cubicBezTo>
                <a:close/>
                <a:moveTo>
                  <a:pt x="12840" y="10699"/>
                </a:moveTo>
                <a:cubicBezTo>
                  <a:pt x="12800" y="10699"/>
                  <a:pt x="12762" y="10724"/>
                  <a:pt x="12745" y="10765"/>
                </a:cubicBezTo>
                <a:cubicBezTo>
                  <a:pt x="12720" y="10831"/>
                  <a:pt x="12695" y="10899"/>
                  <a:pt x="12673" y="10966"/>
                </a:cubicBezTo>
                <a:cubicBezTo>
                  <a:pt x="12654" y="11018"/>
                  <a:pt x="12683" y="11078"/>
                  <a:pt x="12739" y="11096"/>
                </a:cubicBezTo>
                <a:cubicBezTo>
                  <a:pt x="12751" y="11098"/>
                  <a:pt x="12760" y="11102"/>
                  <a:pt x="12772" y="11102"/>
                </a:cubicBezTo>
                <a:cubicBezTo>
                  <a:pt x="12816" y="11102"/>
                  <a:pt x="12857" y="11073"/>
                  <a:pt x="12870" y="11034"/>
                </a:cubicBezTo>
                <a:cubicBezTo>
                  <a:pt x="12890" y="10970"/>
                  <a:pt x="12915" y="10904"/>
                  <a:pt x="12938" y="10843"/>
                </a:cubicBezTo>
                <a:cubicBezTo>
                  <a:pt x="12961" y="10789"/>
                  <a:pt x="12934" y="10729"/>
                  <a:pt x="12880" y="10707"/>
                </a:cubicBezTo>
                <a:cubicBezTo>
                  <a:pt x="12867" y="10702"/>
                  <a:pt x="12853" y="10699"/>
                  <a:pt x="12840" y="10699"/>
                </a:cubicBezTo>
                <a:close/>
                <a:moveTo>
                  <a:pt x="5124" y="10966"/>
                </a:moveTo>
                <a:cubicBezTo>
                  <a:pt x="5094" y="10966"/>
                  <a:pt x="5063" y="10980"/>
                  <a:pt x="5042" y="11005"/>
                </a:cubicBezTo>
                <a:cubicBezTo>
                  <a:pt x="5006" y="11049"/>
                  <a:pt x="5013" y="11115"/>
                  <a:pt x="5058" y="11152"/>
                </a:cubicBezTo>
                <a:cubicBezTo>
                  <a:pt x="5110" y="11198"/>
                  <a:pt x="5166" y="11241"/>
                  <a:pt x="5218" y="11285"/>
                </a:cubicBezTo>
                <a:cubicBezTo>
                  <a:pt x="5238" y="11301"/>
                  <a:pt x="5263" y="11308"/>
                  <a:pt x="5284" y="11308"/>
                </a:cubicBezTo>
                <a:cubicBezTo>
                  <a:pt x="5313" y="11308"/>
                  <a:pt x="5344" y="11297"/>
                  <a:pt x="5363" y="11266"/>
                </a:cubicBezTo>
                <a:cubicBezTo>
                  <a:pt x="5400" y="11221"/>
                  <a:pt x="5392" y="11156"/>
                  <a:pt x="5350" y="11121"/>
                </a:cubicBezTo>
                <a:lnTo>
                  <a:pt x="5189" y="10989"/>
                </a:lnTo>
                <a:cubicBezTo>
                  <a:pt x="5170" y="10974"/>
                  <a:pt x="5147" y="10966"/>
                  <a:pt x="5124" y="10966"/>
                </a:cubicBezTo>
                <a:close/>
                <a:moveTo>
                  <a:pt x="18827" y="11046"/>
                </a:moveTo>
                <a:cubicBezTo>
                  <a:pt x="18777" y="11046"/>
                  <a:pt x="18732" y="11082"/>
                  <a:pt x="18725" y="11134"/>
                </a:cubicBezTo>
                <a:cubicBezTo>
                  <a:pt x="18716" y="11200"/>
                  <a:pt x="18704" y="11268"/>
                  <a:pt x="18691" y="11333"/>
                </a:cubicBezTo>
                <a:cubicBezTo>
                  <a:pt x="18677" y="11388"/>
                  <a:pt x="18714" y="11444"/>
                  <a:pt x="18770" y="11455"/>
                </a:cubicBezTo>
                <a:cubicBezTo>
                  <a:pt x="18778" y="11459"/>
                  <a:pt x="18783" y="11459"/>
                  <a:pt x="18791" y="11459"/>
                </a:cubicBezTo>
                <a:cubicBezTo>
                  <a:pt x="18839" y="11459"/>
                  <a:pt x="18884" y="11424"/>
                  <a:pt x="18894" y="11376"/>
                </a:cubicBezTo>
                <a:cubicBezTo>
                  <a:pt x="18909" y="11306"/>
                  <a:pt x="18921" y="11237"/>
                  <a:pt x="18932" y="11165"/>
                </a:cubicBezTo>
                <a:cubicBezTo>
                  <a:pt x="18942" y="11107"/>
                  <a:pt x="18903" y="11055"/>
                  <a:pt x="18845" y="11047"/>
                </a:cubicBezTo>
                <a:cubicBezTo>
                  <a:pt x="18839" y="11046"/>
                  <a:pt x="18833" y="11046"/>
                  <a:pt x="18827" y="11046"/>
                </a:cubicBezTo>
                <a:close/>
                <a:moveTo>
                  <a:pt x="24093" y="11338"/>
                </a:moveTo>
                <a:cubicBezTo>
                  <a:pt x="24051" y="11338"/>
                  <a:pt x="24012" y="11365"/>
                  <a:pt x="23997" y="11405"/>
                </a:cubicBezTo>
                <a:cubicBezTo>
                  <a:pt x="23972" y="11471"/>
                  <a:pt x="23949" y="11536"/>
                  <a:pt x="23923" y="11598"/>
                </a:cubicBezTo>
                <a:cubicBezTo>
                  <a:pt x="23902" y="11650"/>
                  <a:pt x="23929" y="11712"/>
                  <a:pt x="23981" y="11733"/>
                </a:cubicBezTo>
                <a:cubicBezTo>
                  <a:pt x="23995" y="11739"/>
                  <a:pt x="24008" y="11741"/>
                  <a:pt x="24020" y="11741"/>
                </a:cubicBezTo>
                <a:cubicBezTo>
                  <a:pt x="24063" y="11741"/>
                  <a:pt x="24103" y="11714"/>
                  <a:pt x="24115" y="11674"/>
                </a:cubicBezTo>
                <a:cubicBezTo>
                  <a:pt x="24142" y="11608"/>
                  <a:pt x="24165" y="11542"/>
                  <a:pt x="24190" y="11478"/>
                </a:cubicBezTo>
                <a:cubicBezTo>
                  <a:pt x="24211" y="11424"/>
                  <a:pt x="24182" y="11364"/>
                  <a:pt x="24130" y="11345"/>
                </a:cubicBezTo>
                <a:cubicBezTo>
                  <a:pt x="24118" y="11340"/>
                  <a:pt x="24106" y="11338"/>
                  <a:pt x="24093" y="11338"/>
                </a:cubicBezTo>
                <a:close/>
                <a:moveTo>
                  <a:pt x="5776" y="11482"/>
                </a:moveTo>
                <a:cubicBezTo>
                  <a:pt x="5744" y="11482"/>
                  <a:pt x="5713" y="11496"/>
                  <a:pt x="5692" y="11523"/>
                </a:cubicBezTo>
                <a:cubicBezTo>
                  <a:pt x="5659" y="11569"/>
                  <a:pt x="5669" y="11635"/>
                  <a:pt x="5715" y="11668"/>
                </a:cubicBezTo>
                <a:cubicBezTo>
                  <a:pt x="5769" y="11710"/>
                  <a:pt x="5825" y="11751"/>
                  <a:pt x="5883" y="11791"/>
                </a:cubicBezTo>
                <a:cubicBezTo>
                  <a:pt x="5902" y="11803"/>
                  <a:pt x="5922" y="11811"/>
                  <a:pt x="5943" y="11811"/>
                </a:cubicBezTo>
                <a:cubicBezTo>
                  <a:pt x="5978" y="11811"/>
                  <a:pt x="6009" y="11797"/>
                  <a:pt x="6028" y="11768"/>
                </a:cubicBezTo>
                <a:cubicBezTo>
                  <a:pt x="6063" y="11722"/>
                  <a:pt x="6049" y="11656"/>
                  <a:pt x="6005" y="11623"/>
                </a:cubicBezTo>
                <a:cubicBezTo>
                  <a:pt x="5949" y="11585"/>
                  <a:pt x="5893" y="11542"/>
                  <a:pt x="5837" y="11502"/>
                </a:cubicBezTo>
                <a:cubicBezTo>
                  <a:pt x="5819" y="11488"/>
                  <a:pt x="5798" y="11482"/>
                  <a:pt x="5776" y="11482"/>
                </a:cubicBezTo>
                <a:close/>
                <a:moveTo>
                  <a:pt x="12624" y="11497"/>
                </a:moveTo>
                <a:cubicBezTo>
                  <a:pt x="12574" y="11497"/>
                  <a:pt x="12529" y="11533"/>
                  <a:pt x="12521" y="11585"/>
                </a:cubicBezTo>
                <a:cubicBezTo>
                  <a:pt x="12509" y="11654"/>
                  <a:pt x="12499" y="11726"/>
                  <a:pt x="12492" y="11797"/>
                </a:cubicBezTo>
                <a:cubicBezTo>
                  <a:pt x="12484" y="11851"/>
                  <a:pt x="12526" y="11905"/>
                  <a:pt x="12584" y="11909"/>
                </a:cubicBezTo>
                <a:lnTo>
                  <a:pt x="12596" y="11909"/>
                </a:lnTo>
                <a:cubicBezTo>
                  <a:pt x="12648" y="11909"/>
                  <a:pt x="12693" y="11871"/>
                  <a:pt x="12700" y="11817"/>
                </a:cubicBezTo>
                <a:cubicBezTo>
                  <a:pt x="12706" y="11749"/>
                  <a:pt x="12716" y="11681"/>
                  <a:pt x="12725" y="11616"/>
                </a:cubicBezTo>
                <a:cubicBezTo>
                  <a:pt x="12733" y="11560"/>
                  <a:pt x="12695" y="11507"/>
                  <a:pt x="12639" y="11498"/>
                </a:cubicBezTo>
                <a:cubicBezTo>
                  <a:pt x="12634" y="11497"/>
                  <a:pt x="12629" y="11497"/>
                  <a:pt x="12624" y="11497"/>
                </a:cubicBezTo>
                <a:close/>
                <a:moveTo>
                  <a:pt x="18604" y="11849"/>
                </a:moveTo>
                <a:cubicBezTo>
                  <a:pt x="18563" y="11849"/>
                  <a:pt x="18525" y="11872"/>
                  <a:pt x="18509" y="11913"/>
                </a:cubicBezTo>
                <a:cubicBezTo>
                  <a:pt x="18484" y="11973"/>
                  <a:pt x="18455" y="12035"/>
                  <a:pt x="18426" y="12097"/>
                </a:cubicBezTo>
                <a:cubicBezTo>
                  <a:pt x="18403" y="12147"/>
                  <a:pt x="18424" y="12209"/>
                  <a:pt x="18474" y="12234"/>
                </a:cubicBezTo>
                <a:cubicBezTo>
                  <a:pt x="18490" y="12242"/>
                  <a:pt x="18507" y="12244"/>
                  <a:pt x="18521" y="12244"/>
                </a:cubicBezTo>
                <a:cubicBezTo>
                  <a:pt x="18559" y="12244"/>
                  <a:pt x="18596" y="12222"/>
                  <a:pt x="18613" y="12188"/>
                </a:cubicBezTo>
                <a:cubicBezTo>
                  <a:pt x="18644" y="12122"/>
                  <a:pt x="18673" y="12058"/>
                  <a:pt x="18700" y="11992"/>
                </a:cubicBezTo>
                <a:cubicBezTo>
                  <a:pt x="18722" y="11938"/>
                  <a:pt x="18696" y="11878"/>
                  <a:pt x="18644" y="11857"/>
                </a:cubicBezTo>
                <a:cubicBezTo>
                  <a:pt x="18631" y="11852"/>
                  <a:pt x="18617" y="11849"/>
                  <a:pt x="18604" y="11849"/>
                </a:cubicBezTo>
                <a:close/>
                <a:moveTo>
                  <a:pt x="6458" y="11954"/>
                </a:moveTo>
                <a:cubicBezTo>
                  <a:pt x="6425" y="11954"/>
                  <a:pt x="6391" y="11971"/>
                  <a:pt x="6370" y="12002"/>
                </a:cubicBezTo>
                <a:cubicBezTo>
                  <a:pt x="6339" y="12048"/>
                  <a:pt x="6355" y="12112"/>
                  <a:pt x="6403" y="12145"/>
                </a:cubicBezTo>
                <a:cubicBezTo>
                  <a:pt x="6461" y="12184"/>
                  <a:pt x="6521" y="12222"/>
                  <a:pt x="6579" y="12257"/>
                </a:cubicBezTo>
                <a:cubicBezTo>
                  <a:pt x="6596" y="12271"/>
                  <a:pt x="6615" y="12275"/>
                  <a:pt x="6635" y="12275"/>
                </a:cubicBezTo>
                <a:cubicBezTo>
                  <a:pt x="6671" y="12275"/>
                  <a:pt x="6704" y="12257"/>
                  <a:pt x="6718" y="12224"/>
                </a:cubicBezTo>
                <a:cubicBezTo>
                  <a:pt x="6751" y="12176"/>
                  <a:pt x="6735" y="12112"/>
                  <a:pt x="6687" y="12081"/>
                </a:cubicBezTo>
                <a:cubicBezTo>
                  <a:pt x="6629" y="12045"/>
                  <a:pt x="6571" y="12006"/>
                  <a:pt x="6513" y="11971"/>
                </a:cubicBezTo>
                <a:cubicBezTo>
                  <a:pt x="6496" y="11959"/>
                  <a:pt x="6477" y="11954"/>
                  <a:pt x="6458" y="11954"/>
                </a:cubicBezTo>
                <a:close/>
                <a:moveTo>
                  <a:pt x="23775" y="12103"/>
                </a:moveTo>
                <a:cubicBezTo>
                  <a:pt x="23735" y="12103"/>
                  <a:pt x="23697" y="12125"/>
                  <a:pt x="23680" y="12164"/>
                </a:cubicBezTo>
                <a:cubicBezTo>
                  <a:pt x="23651" y="12226"/>
                  <a:pt x="23622" y="12290"/>
                  <a:pt x="23591" y="12350"/>
                </a:cubicBezTo>
                <a:cubicBezTo>
                  <a:pt x="23566" y="12402"/>
                  <a:pt x="23589" y="12464"/>
                  <a:pt x="23639" y="12489"/>
                </a:cubicBezTo>
                <a:cubicBezTo>
                  <a:pt x="23653" y="12497"/>
                  <a:pt x="23670" y="12499"/>
                  <a:pt x="23686" y="12499"/>
                </a:cubicBezTo>
                <a:cubicBezTo>
                  <a:pt x="23724" y="12499"/>
                  <a:pt x="23759" y="12479"/>
                  <a:pt x="23777" y="12439"/>
                </a:cubicBezTo>
                <a:cubicBezTo>
                  <a:pt x="23808" y="12375"/>
                  <a:pt x="23838" y="12313"/>
                  <a:pt x="23867" y="12251"/>
                </a:cubicBezTo>
                <a:cubicBezTo>
                  <a:pt x="23893" y="12199"/>
                  <a:pt x="23871" y="12137"/>
                  <a:pt x="23817" y="12112"/>
                </a:cubicBezTo>
                <a:cubicBezTo>
                  <a:pt x="23804" y="12106"/>
                  <a:pt x="23789" y="12103"/>
                  <a:pt x="23775" y="12103"/>
                </a:cubicBezTo>
                <a:close/>
                <a:moveTo>
                  <a:pt x="7169" y="12386"/>
                </a:moveTo>
                <a:cubicBezTo>
                  <a:pt x="7133" y="12386"/>
                  <a:pt x="7099" y="12405"/>
                  <a:pt x="7079" y="12439"/>
                </a:cubicBezTo>
                <a:cubicBezTo>
                  <a:pt x="7050" y="12489"/>
                  <a:pt x="7068" y="12553"/>
                  <a:pt x="7118" y="12582"/>
                </a:cubicBezTo>
                <a:cubicBezTo>
                  <a:pt x="7180" y="12615"/>
                  <a:pt x="7241" y="12649"/>
                  <a:pt x="7301" y="12682"/>
                </a:cubicBezTo>
                <a:cubicBezTo>
                  <a:pt x="7319" y="12690"/>
                  <a:pt x="7334" y="12696"/>
                  <a:pt x="7352" y="12696"/>
                </a:cubicBezTo>
                <a:cubicBezTo>
                  <a:pt x="7388" y="12696"/>
                  <a:pt x="7425" y="12676"/>
                  <a:pt x="7441" y="12642"/>
                </a:cubicBezTo>
                <a:cubicBezTo>
                  <a:pt x="7468" y="12593"/>
                  <a:pt x="7450" y="12528"/>
                  <a:pt x="7400" y="12503"/>
                </a:cubicBezTo>
                <a:cubicBezTo>
                  <a:pt x="7342" y="12468"/>
                  <a:pt x="7282" y="12435"/>
                  <a:pt x="7222" y="12400"/>
                </a:cubicBezTo>
                <a:cubicBezTo>
                  <a:pt x="7205" y="12391"/>
                  <a:pt x="7187" y="12386"/>
                  <a:pt x="7169" y="12386"/>
                </a:cubicBezTo>
                <a:close/>
                <a:moveTo>
                  <a:pt x="12584" y="12325"/>
                </a:moveTo>
                <a:cubicBezTo>
                  <a:pt x="12581" y="12325"/>
                  <a:pt x="12579" y="12325"/>
                  <a:pt x="12577" y="12325"/>
                </a:cubicBezTo>
                <a:cubicBezTo>
                  <a:pt x="12519" y="12331"/>
                  <a:pt x="12474" y="12379"/>
                  <a:pt x="12480" y="12437"/>
                </a:cubicBezTo>
                <a:cubicBezTo>
                  <a:pt x="12484" y="12506"/>
                  <a:pt x="12492" y="12580"/>
                  <a:pt x="12501" y="12649"/>
                </a:cubicBezTo>
                <a:cubicBezTo>
                  <a:pt x="12509" y="12700"/>
                  <a:pt x="12555" y="12738"/>
                  <a:pt x="12606" y="12738"/>
                </a:cubicBezTo>
                <a:lnTo>
                  <a:pt x="12619" y="12738"/>
                </a:lnTo>
                <a:cubicBezTo>
                  <a:pt x="12677" y="12731"/>
                  <a:pt x="12716" y="12680"/>
                  <a:pt x="12710" y="12622"/>
                </a:cubicBezTo>
                <a:cubicBezTo>
                  <a:pt x="12700" y="12557"/>
                  <a:pt x="12693" y="12489"/>
                  <a:pt x="12687" y="12421"/>
                </a:cubicBezTo>
                <a:cubicBezTo>
                  <a:pt x="12683" y="12366"/>
                  <a:pt x="12637" y="12325"/>
                  <a:pt x="12584" y="12325"/>
                </a:cubicBezTo>
                <a:close/>
                <a:moveTo>
                  <a:pt x="18199" y="12566"/>
                </a:moveTo>
                <a:cubicBezTo>
                  <a:pt x="18166" y="12566"/>
                  <a:pt x="18135" y="12581"/>
                  <a:pt x="18115" y="12609"/>
                </a:cubicBezTo>
                <a:cubicBezTo>
                  <a:pt x="18076" y="12663"/>
                  <a:pt x="18036" y="12717"/>
                  <a:pt x="17991" y="12767"/>
                </a:cubicBezTo>
                <a:cubicBezTo>
                  <a:pt x="17952" y="12814"/>
                  <a:pt x="17960" y="12879"/>
                  <a:pt x="18003" y="12914"/>
                </a:cubicBezTo>
                <a:cubicBezTo>
                  <a:pt x="18026" y="12931"/>
                  <a:pt x="18047" y="12939"/>
                  <a:pt x="18072" y="12939"/>
                </a:cubicBezTo>
                <a:cubicBezTo>
                  <a:pt x="18101" y="12939"/>
                  <a:pt x="18130" y="12928"/>
                  <a:pt x="18148" y="12901"/>
                </a:cubicBezTo>
                <a:cubicBezTo>
                  <a:pt x="18194" y="12845"/>
                  <a:pt x="18240" y="12789"/>
                  <a:pt x="18281" y="12731"/>
                </a:cubicBezTo>
                <a:cubicBezTo>
                  <a:pt x="18316" y="12686"/>
                  <a:pt x="18306" y="12620"/>
                  <a:pt x="18260" y="12586"/>
                </a:cubicBezTo>
                <a:cubicBezTo>
                  <a:pt x="18241" y="12573"/>
                  <a:pt x="18220" y="12566"/>
                  <a:pt x="18199" y="12566"/>
                </a:cubicBezTo>
                <a:close/>
                <a:moveTo>
                  <a:pt x="7903" y="12777"/>
                </a:moveTo>
                <a:cubicBezTo>
                  <a:pt x="7865" y="12777"/>
                  <a:pt x="7829" y="12799"/>
                  <a:pt x="7810" y="12835"/>
                </a:cubicBezTo>
                <a:cubicBezTo>
                  <a:pt x="7784" y="12889"/>
                  <a:pt x="7806" y="12949"/>
                  <a:pt x="7856" y="12976"/>
                </a:cubicBezTo>
                <a:cubicBezTo>
                  <a:pt x="7920" y="13007"/>
                  <a:pt x="7982" y="13038"/>
                  <a:pt x="8045" y="13067"/>
                </a:cubicBezTo>
                <a:cubicBezTo>
                  <a:pt x="8059" y="13074"/>
                  <a:pt x="8076" y="13076"/>
                  <a:pt x="8092" y="13076"/>
                </a:cubicBezTo>
                <a:cubicBezTo>
                  <a:pt x="8130" y="13076"/>
                  <a:pt x="8165" y="13055"/>
                  <a:pt x="8184" y="13017"/>
                </a:cubicBezTo>
                <a:cubicBezTo>
                  <a:pt x="8212" y="12964"/>
                  <a:pt x="8186" y="12903"/>
                  <a:pt x="8136" y="12877"/>
                </a:cubicBezTo>
                <a:cubicBezTo>
                  <a:pt x="8074" y="12848"/>
                  <a:pt x="8011" y="12821"/>
                  <a:pt x="7951" y="12789"/>
                </a:cubicBezTo>
                <a:cubicBezTo>
                  <a:pt x="7935" y="12781"/>
                  <a:pt x="7919" y="12777"/>
                  <a:pt x="7903" y="12777"/>
                </a:cubicBezTo>
                <a:close/>
                <a:moveTo>
                  <a:pt x="23394" y="12844"/>
                </a:moveTo>
                <a:cubicBezTo>
                  <a:pt x="23358" y="12844"/>
                  <a:pt x="23323" y="12861"/>
                  <a:pt x="23303" y="12895"/>
                </a:cubicBezTo>
                <a:cubicBezTo>
                  <a:pt x="23266" y="12955"/>
                  <a:pt x="23234" y="13015"/>
                  <a:pt x="23197" y="13073"/>
                </a:cubicBezTo>
                <a:cubicBezTo>
                  <a:pt x="23166" y="13121"/>
                  <a:pt x="23183" y="13185"/>
                  <a:pt x="23232" y="13214"/>
                </a:cubicBezTo>
                <a:cubicBezTo>
                  <a:pt x="23247" y="13223"/>
                  <a:pt x="23265" y="13229"/>
                  <a:pt x="23284" y="13229"/>
                </a:cubicBezTo>
                <a:cubicBezTo>
                  <a:pt x="23321" y="13229"/>
                  <a:pt x="23353" y="13210"/>
                  <a:pt x="23377" y="13181"/>
                </a:cubicBezTo>
                <a:cubicBezTo>
                  <a:pt x="23415" y="13121"/>
                  <a:pt x="23448" y="13059"/>
                  <a:pt x="23485" y="12999"/>
                </a:cubicBezTo>
                <a:cubicBezTo>
                  <a:pt x="23512" y="12949"/>
                  <a:pt x="23496" y="12885"/>
                  <a:pt x="23446" y="12856"/>
                </a:cubicBezTo>
                <a:cubicBezTo>
                  <a:pt x="23430" y="12848"/>
                  <a:pt x="23412" y="12844"/>
                  <a:pt x="23394" y="12844"/>
                </a:cubicBezTo>
                <a:close/>
                <a:moveTo>
                  <a:pt x="8658" y="13127"/>
                </a:moveTo>
                <a:cubicBezTo>
                  <a:pt x="8618" y="13127"/>
                  <a:pt x="8579" y="13150"/>
                  <a:pt x="8561" y="13190"/>
                </a:cubicBezTo>
                <a:cubicBezTo>
                  <a:pt x="8540" y="13241"/>
                  <a:pt x="8565" y="13304"/>
                  <a:pt x="8617" y="13326"/>
                </a:cubicBezTo>
                <a:cubicBezTo>
                  <a:pt x="8683" y="13353"/>
                  <a:pt x="8745" y="13378"/>
                  <a:pt x="8811" y="13405"/>
                </a:cubicBezTo>
                <a:cubicBezTo>
                  <a:pt x="8822" y="13411"/>
                  <a:pt x="8838" y="13413"/>
                  <a:pt x="8849" y="13413"/>
                </a:cubicBezTo>
                <a:cubicBezTo>
                  <a:pt x="8890" y="13413"/>
                  <a:pt x="8928" y="13388"/>
                  <a:pt x="8946" y="13349"/>
                </a:cubicBezTo>
                <a:cubicBezTo>
                  <a:pt x="8967" y="13297"/>
                  <a:pt x="8942" y="13237"/>
                  <a:pt x="8888" y="13214"/>
                </a:cubicBezTo>
                <a:cubicBezTo>
                  <a:pt x="8822" y="13187"/>
                  <a:pt x="8760" y="13161"/>
                  <a:pt x="8697" y="13134"/>
                </a:cubicBezTo>
                <a:cubicBezTo>
                  <a:pt x="8684" y="13129"/>
                  <a:pt x="8671" y="13127"/>
                  <a:pt x="8658" y="13127"/>
                </a:cubicBezTo>
                <a:close/>
                <a:moveTo>
                  <a:pt x="17627" y="13167"/>
                </a:moveTo>
                <a:cubicBezTo>
                  <a:pt x="17605" y="13167"/>
                  <a:pt x="17582" y="13175"/>
                  <a:pt x="17562" y="13190"/>
                </a:cubicBezTo>
                <a:cubicBezTo>
                  <a:pt x="17508" y="13233"/>
                  <a:pt x="17456" y="13275"/>
                  <a:pt x="17400" y="13314"/>
                </a:cubicBezTo>
                <a:cubicBezTo>
                  <a:pt x="17352" y="13347"/>
                  <a:pt x="17342" y="13413"/>
                  <a:pt x="17377" y="13459"/>
                </a:cubicBezTo>
                <a:cubicBezTo>
                  <a:pt x="17398" y="13488"/>
                  <a:pt x="17429" y="13502"/>
                  <a:pt x="17460" y="13502"/>
                </a:cubicBezTo>
                <a:cubicBezTo>
                  <a:pt x="17483" y="13502"/>
                  <a:pt x="17504" y="13494"/>
                  <a:pt x="17522" y="13482"/>
                </a:cubicBezTo>
                <a:cubicBezTo>
                  <a:pt x="17580" y="13438"/>
                  <a:pt x="17634" y="13395"/>
                  <a:pt x="17690" y="13353"/>
                </a:cubicBezTo>
                <a:cubicBezTo>
                  <a:pt x="17736" y="13318"/>
                  <a:pt x="17744" y="13250"/>
                  <a:pt x="17707" y="13208"/>
                </a:cubicBezTo>
                <a:cubicBezTo>
                  <a:pt x="17687" y="13181"/>
                  <a:pt x="17657" y="13167"/>
                  <a:pt x="17627" y="13167"/>
                </a:cubicBezTo>
                <a:close/>
                <a:moveTo>
                  <a:pt x="12741" y="13137"/>
                </a:moveTo>
                <a:cubicBezTo>
                  <a:pt x="12731" y="13137"/>
                  <a:pt x="12720" y="13139"/>
                  <a:pt x="12710" y="13142"/>
                </a:cubicBezTo>
                <a:cubicBezTo>
                  <a:pt x="12654" y="13160"/>
                  <a:pt x="12623" y="13217"/>
                  <a:pt x="12639" y="13272"/>
                </a:cubicBezTo>
                <a:cubicBezTo>
                  <a:pt x="12662" y="13339"/>
                  <a:pt x="12683" y="13407"/>
                  <a:pt x="12706" y="13474"/>
                </a:cubicBezTo>
                <a:cubicBezTo>
                  <a:pt x="12722" y="13519"/>
                  <a:pt x="12760" y="13546"/>
                  <a:pt x="12803" y="13546"/>
                </a:cubicBezTo>
                <a:cubicBezTo>
                  <a:pt x="12816" y="13546"/>
                  <a:pt x="12826" y="13542"/>
                  <a:pt x="12839" y="13536"/>
                </a:cubicBezTo>
                <a:cubicBezTo>
                  <a:pt x="12894" y="13517"/>
                  <a:pt x="12923" y="13455"/>
                  <a:pt x="12903" y="13403"/>
                </a:cubicBezTo>
                <a:cubicBezTo>
                  <a:pt x="12880" y="13339"/>
                  <a:pt x="12859" y="13277"/>
                  <a:pt x="12839" y="13212"/>
                </a:cubicBezTo>
                <a:cubicBezTo>
                  <a:pt x="12825" y="13166"/>
                  <a:pt x="12785" y="13137"/>
                  <a:pt x="12741" y="13137"/>
                </a:cubicBezTo>
                <a:close/>
                <a:moveTo>
                  <a:pt x="9431" y="13426"/>
                </a:moveTo>
                <a:cubicBezTo>
                  <a:pt x="9388" y="13426"/>
                  <a:pt x="9348" y="13453"/>
                  <a:pt x="9332" y="13494"/>
                </a:cubicBezTo>
                <a:cubicBezTo>
                  <a:pt x="9313" y="13548"/>
                  <a:pt x="9342" y="13608"/>
                  <a:pt x="9396" y="13627"/>
                </a:cubicBezTo>
                <a:cubicBezTo>
                  <a:pt x="9460" y="13652"/>
                  <a:pt x="9527" y="13675"/>
                  <a:pt x="9593" y="13697"/>
                </a:cubicBezTo>
                <a:cubicBezTo>
                  <a:pt x="9605" y="13701"/>
                  <a:pt x="9614" y="13703"/>
                  <a:pt x="9628" y="13703"/>
                </a:cubicBezTo>
                <a:cubicBezTo>
                  <a:pt x="9670" y="13703"/>
                  <a:pt x="9711" y="13675"/>
                  <a:pt x="9726" y="13633"/>
                </a:cubicBezTo>
                <a:cubicBezTo>
                  <a:pt x="9744" y="13577"/>
                  <a:pt x="9715" y="13519"/>
                  <a:pt x="9661" y="13500"/>
                </a:cubicBezTo>
                <a:cubicBezTo>
                  <a:pt x="9595" y="13478"/>
                  <a:pt x="9531" y="13455"/>
                  <a:pt x="9466" y="13432"/>
                </a:cubicBezTo>
                <a:cubicBezTo>
                  <a:pt x="9454" y="13428"/>
                  <a:pt x="9442" y="13426"/>
                  <a:pt x="9431" y="13426"/>
                </a:cubicBezTo>
                <a:close/>
                <a:moveTo>
                  <a:pt x="22942" y="13540"/>
                </a:moveTo>
                <a:cubicBezTo>
                  <a:pt x="22909" y="13540"/>
                  <a:pt x="22877" y="13555"/>
                  <a:pt x="22857" y="13583"/>
                </a:cubicBezTo>
                <a:lnTo>
                  <a:pt x="22849" y="13594"/>
                </a:lnTo>
                <a:cubicBezTo>
                  <a:pt x="22810" y="13645"/>
                  <a:pt x="22772" y="13697"/>
                  <a:pt x="22733" y="13749"/>
                </a:cubicBezTo>
                <a:cubicBezTo>
                  <a:pt x="22696" y="13793"/>
                  <a:pt x="22706" y="13859"/>
                  <a:pt x="22752" y="13894"/>
                </a:cubicBezTo>
                <a:cubicBezTo>
                  <a:pt x="22772" y="13907"/>
                  <a:pt x="22793" y="13915"/>
                  <a:pt x="22816" y="13915"/>
                </a:cubicBezTo>
                <a:cubicBezTo>
                  <a:pt x="22847" y="13915"/>
                  <a:pt x="22878" y="13900"/>
                  <a:pt x="22899" y="13873"/>
                </a:cubicBezTo>
                <a:cubicBezTo>
                  <a:pt x="22942" y="13820"/>
                  <a:pt x="22980" y="13766"/>
                  <a:pt x="23019" y="13714"/>
                </a:cubicBezTo>
                <a:lnTo>
                  <a:pt x="23025" y="13704"/>
                </a:lnTo>
                <a:cubicBezTo>
                  <a:pt x="23060" y="13658"/>
                  <a:pt x="23048" y="13594"/>
                  <a:pt x="23002" y="13560"/>
                </a:cubicBezTo>
                <a:cubicBezTo>
                  <a:pt x="22984" y="13546"/>
                  <a:pt x="22963" y="13540"/>
                  <a:pt x="22942" y="13540"/>
                </a:cubicBezTo>
                <a:close/>
                <a:moveTo>
                  <a:pt x="16929" y="13621"/>
                </a:moveTo>
                <a:cubicBezTo>
                  <a:pt x="16912" y="13621"/>
                  <a:pt x="16895" y="13625"/>
                  <a:pt x="16880" y="13633"/>
                </a:cubicBezTo>
                <a:cubicBezTo>
                  <a:pt x="16822" y="13664"/>
                  <a:pt x="16760" y="13693"/>
                  <a:pt x="16698" y="13722"/>
                </a:cubicBezTo>
                <a:cubicBezTo>
                  <a:pt x="16646" y="13745"/>
                  <a:pt x="16625" y="13807"/>
                  <a:pt x="16648" y="13859"/>
                </a:cubicBezTo>
                <a:cubicBezTo>
                  <a:pt x="16666" y="13898"/>
                  <a:pt x="16704" y="13919"/>
                  <a:pt x="16743" y="13919"/>
                </a:cubicBezTo>
                <a:cubicBezTo>
                  <a:pt x="16760" y="13919"/>
                  <a:pt x="16774" y="13915"/>
                  <a:pt x="16785" y="13909"/>
                </a:cubicBezTo>
                <a:cubicBezTo>
                  <a:pt x="16851" y="13878"/>
                  <a:pt x="16915" y="13849"/>
                  <a:pt x="16977" y="13817"/>
                </a:cubicBezTo>
                <a:cubicBezTo>
                  <a:pt x="17029" y="13789"/>
                  <a:pt x="17048" y="13726"/>
                  <a:pt x="17021" y="13675"/>
                </a:cubicBezTo>
                <a:cubicBezTo>
                  <a:pt x="17002" y="13641"/>
                  <a:pt x="16966" y="13621"/>
                  <a:pt x="16929" y="13621"/>
                </a:cubicBezTo>
                <a:close/>
                <a:moveTo>
                  <a:pt x="10223" y="13683"/>
                </a:moveTo>
                <a:cubicBezTo>
                  <a:pt x="10179" y="13683"/>
                  <a:pt x="10137" y="13712"/>
                  <a:pt x="10123" y="13759"/>
                </a:cubicBezTo>
                <a:cubicBezTo>
                  <a:pt x="10105" y="13811"/>
                  <a:pt x="10136" y="13869"/>
                  <a:pt x="10192" y="13886"/>
                </a:cubicBezTo>
                <a:cubicBezTo>
                  <a:pt x="10258" y="13905"/>
                  <a:pt x="10326" y="13925"/>
                  <a:pt x="10393" y="13944"/>
                </a:cubicBezTo>
                <a:cubicBezTo>
                  <a:pt x="10403" y="13946"/>
                  <a:pt x="10412" y="13948"/>
                  <a:pt x="10422" y="13948"/>
                </a:cubicBezTo>
                <a:cubicBezTo>
                  <a:pt x="10468" y="13948"/>
                  <a:pt x="10509" y="13919"/>
                  <a:pt x="10521" y="13871"/>
                </a:cubicBezTo>
                <a:cubicBezTo>
                  <a:pt x="10536" y="13817"/>
                  <a:pt x="10503" y="13759"/>
                  <a:pt x="10449" y="13743"/>
                </a:cubicBezTo>
                <a:cubicBezTo>
                  <a:pt x="10383" y="13726"/>
                  <a:pt x="10316" y="13706"/>
                  <a:pt x="10250" y="13687"/>
                </a:cubicBezTo>
                <a:cubicBezTo>
                  <a:pt x="10241" y="13684"/>
                  <a:pt x="10232" y="13683"/>
                  <a:pt x="10223" y="13683"/>
                </a:cubicBezTo>
                <a:close/>
                <a:moveTo>
                  <a:pt x="11025" y="13895"/>
                </a:moveTo>
                <a:cubicBezTo>
                  <a:pt x="10977" y="13895"/>
                  <a:pt x="10934" y="13927"/>
                  <a:pt x="10925" y="13975"/>
                </a:cubicBezTo>
                <a:cubicBezTo>
                  <a:pt x="10909" y="14033"/>
                  <a:pt x="10946" y="14089"/>
                  <a:pt x="11002" y="14101"/>
                </a:cubicBezTo>
                <a:cubicBezTo>
                  <a:pt x="11071" y="14118"/>
                  <a:pt x="11139" y="14131"/>
                  <a:pt x="11207" y="14147"/>
                </a:cubicBezTo>
                <a:cubicBezTo>
                  <a:pt x="11214" y="14149"/>
                  <a:pt x="11222" y="14149"/>
                  <a:pt x="11228" y="14149"/>
                </a:cubicBezTo>
                <a:cubicBezTo>
                  <a:pt x="11276" y="14149"/>
                  <a:pt x="11321" y="14116"/>
                  <a:pt x="11330" y="14068"/>
                </a:cubicBezTo>
                <a:cubicBezTo>
                  <a:pt x="11342" y="14012"/>
                  <a:pt x="11305" y="13956"/>
                  <a:pt x="11251" y="13944"/>
                </a:cubicBezTo>
                <a:cubicBezTo>
                  <a:pt x="11185" y="13929"/>
                  <a:pt x="11118" y="13913"/>
                  <a:pt x="11050" y="13898"/>
                </a:cubicBezTo>
                <a:cubicBezTo>
                  <a:pt x="11042" y="13896"/>
                  <a:pt x="11033" y="13895"/>
                  <a:pt x="11025" y="13895"/>
                </a:cubicBezTo>
                <a:close/>
                <a:moveTo>
                  <a:pt x="16167" y="13937"/>
                </a:moveTo>
                <a:cubicBezTo>
                  <a:pt x="16156" y="13937"/>
                  <a:pt x="16145" y="13939"/>
                  <a:pt x="16134" y="13942"/>
                </a:cubicBezTo>
                <a:lnTo>
                  <a:pt x="15939" y="14000"/>
                </a:lnTo>
                <a:cubicBezTo>
                  <a:pt x="15883" y="14014"/>
                  <a:pt x="15852" y="14072"/>
                  <a:pt x="15866" y="14128"/>
                </a:cubicBezTo>
                <a:cubicBezTo>
                  <a:pt x="15879" y="14174"/>
                  <a:pt x="15920" y="14203"/>
                  <a:pt x="15966" y="14203"/>
                </a:cubicBezTo>
                <a:cubicBezTo>
                  <a:pt x="15972" y="14203"/>
                  <a:pt x="15981" y="14203"/>
                  <a:pt x="15995" y="14199"/>
                </a:cubicBezTo>
                <a:cubicBezTo>
                  <a:pt x="16063" y="14180"/>
                  <a:pt x="16130" y="14160"/>
                  <a:pt x="16198" y="14139"/>
                </a:cubicBezTo>
                <a:cubicBezTo>
                  <a:pt x="16252" y="14122"/>
                  <a:pt x="16281" y="14064"/>
                  <a:pt x="16266" y="14010"/>
                </a:cubicBezTo>
                <a:cubicBezTo>
                  <a:pt x="16252" y="13965"/>
                  <a:pt x="16211" y="13937"/>
                  <a:pt x="16167" y="13937"/>
                </a:cubicBezTo>
                <a:close/>
                <a:moveTo>
                  <a:pt x="13057" y="13905"/>
                </a:moveTo>
                <a:cubicBezTo>
                  <a:pt x="13041" y="13905"/>
                  <a:pt x="13025" y="13909"/>
                  <a:pt x="13010" y="13917"/>
                </a:cubicBezTo>
                <a:cubicBezTo>
                  <a:pt x="12957" y="13944"/>
                  <a:pt x="12938" y="14006"/>
                  <a:pt x="12965" y="14058"/>
                </a:cubicBezTo>
                <a:cubicBezTo>
                  <a:pt x="12996" y="14120"/>
                  <a:pt x="13033" y="14184"/>
                  <a:pt x="13069" y="14244"/>
                </a:cubicBezTo>
                <a:cubicBezTo>
                  <a:pt x="13089" y="14276"/>
                  <a:pt x="13122" y="14294"/>
                  <a:pt x="13158" y="14294"/>
                </a:cubicBezTo>
                <a:cubicBezTo>
                  <a:pt x="13178" y="14294"/>
                  <a:pt x="13195" y="14290"/>
                  <a:pt x="13212" y="14280"/>
                </a:cubicBezTo>
                <a:cubicBezTo>
                  <a:pt x="13263" y="14251"/>
                  <a:pt x="13276" y="14186"/>
                  <a:pt x="13247" y="14137"/>
                </a:cubicBezTo>
                <a:cubicBezTo>
                  <a:pt x="13214" y="14079"/>
                  <a:pt x="13180" y="14021"/>
                  <a:pt x="13149" y="13961"/>
                </a:cubicBezTo>
                <a:cubicBezTo>
                  <a:pt x="13130" y="13925"/>
                  <a:pt x="13094" y="13905"/>
                  <a:pt x="13057" y="13905"/>
                </a:cubicBezTo>
                <a:close/>
                <a:moveTo>
                  <a:pt x="11841" y="14056"/>
                </a:moveTo>
                <a:cubicBezTo>
                  <a:pt x="11790" y="14056"/>
                  <a:pt x="11747" y="14090"/>
                  <a:pt x="11738" y="14141"/>
                </a:cubicBezTo>
                <a:cubicBezTo>
                  <a:pt x="11728" y="14199"/>
                  <a:pt x="11767" y="14253"/>
                  <a:pt x="11823" y="14263"/>
                </a:cubicBezTo>
                <a:cubicBezTo>
                  <a:pt x="11893" y="14274"/>
                  <a:pt x="11960" y="14286"/>
                  <a:pt x="12030" y="14296"/>
                </a:cubicBezTo>
                <a:cubicBezTo>
                  <a:pt x="12038" y="14300"/>
                  <a:pt x="12043" y="14300"/>
                  <a:pt x="12047" y="14300"/>
                </a:cubicBezTo>
                <a:cubicBezTo>
                  <a:pt x="12096" y="14300"/>
                  <a:pt x="12142" y="14263"/>
                  <a:pt x="12150" y="14209"/>
                </a:cubicBezTo>
                <a:cubicBezTo>
                  <a:pt x="12159" y="14155"/>
                  <a:pt x="12117" y="14101"/>
                  <a:pt x="12063" y="14091"/>
                </a:cubicBezTo>
                <a:cubicBezTo>
                  <a:pt x="11995" y="14079"/>
                  <a:pt x="11927" y="14070"/>
                  <a:pt x="11860" y="14058"/>
                </a:cubicBezTo>
                <a:cubicBezTo>
                  <a:pt x="11853" y="14057"/>
                  <a:pt x="11847" y="14056"/>
                  <a:pt x="11841" y="14056"/>
                </a:cubicBezTo>
                <a:close/>
                <a:moveTo>
                  <a:pt x="15357" y="14130"/>
                </a:moveTo>
                <a:cubicBezTo>
                  <a:pt x="15352" y="14130"/>
                  <a:pt x="15346" y="14130"/>
                  <a:pt x="15340" y="14131"/>
                </a:cubicBezTo>
                <a:cubicBezTo>
                  <a:pt x="15272" y="14145"/>
                  <a:pt x="15205" y="14155"/>
                  <a:pt x="15137" y="14164"/>
                </a:cubicBezTo>
                <a:cubicBezTo>
                  <a:pt x="15079" y="14174"/>
                  <a:pt x="15040" y="14224"/>
                  <a:pt x="15048" y="14282"/>
                </a:cubicBezTo>
                <a:cubicBezTo>
                  <a:pt x="15058" y="14334"/>
                  <a:pt x="15100" y="14371"/>
                  <a:pt x="15151" y="14371"/>
                </a:cubicBezTo>
                <a:lnTo>
                  <a:pt x="15168" y="14371"/>
                </a:lnTo>
                <a:cubicBezTo>
                  <a:pt x="15238" y="14359"/>
                  <a:pt x="15305" y="14350"/>
                  <a:pt x="15377" y="14338"/>
                </a:cubicBezTo>
                <a:cubicBezTo>
                  <a:pt x="15431" y="14329"/>
                  <a:pt x="15469" y="14273"/>
                  <a:pt x="15460" y="14217"/>
                </a:cubicBezTo>
                <a:cubicBezTo>
                  <a:pt x="15451" y="14166"/>
                  <a:pt x="15407" y="14130"/>
                  <a:pt x="15357" y="14130"/>
                </a:cubicBezTo>
                <a:close/>
                <a:moveTo>
                  <a:pt x="12664" y="14173"/>
                </a:moveTo>
                <a:cubicBezTo>
                  <a:pt x="12613" y="14173"/>
                  <a:pt x="12568" y="14211"/>
                  <a:pt x="12561" y="14265"/>
                </a:cubicBezTo>
                <a:cubicBezTo>
                  <a:pt x="12555" y="14321"/>
                  <a:pt x="12596" y="14371"/>
                  <a:pt x="12654" y="14379"/>
                </a:cubicBezTo>
                <a:cubicBezTo>
                  <a:pt x="12722" y="14388"/>
                  <a:pt x="12791" y="14392"/>
                  <a:pt x="12861" y="14400"/>
                </a:cubicBezTo>
                <a:lnTo>
                  <a:pt x="12870" y="14400"/>
                </a:lnTo>
                <a:cubicBezTo>
                  <a:pt x="12925" y="14400"/>
                  <a:pt x="12971" y="14359"/>
                  <a:pt x="12975" y="14305"/>
                </a:cubicBezTo>
                <a:cubicBezTo>
                  <a:pt x="12979" y="14247"/>
                  <a:pt x="12938" y="14197"/>
                  <a:pt x="12880" y="14193"/>
                </a:cubicBezTo>
                <a:cubicBezTo>
                  <a:pt x="12812" y="14188"/>
                  <a:pt x="12743" y="14180"/>
                  <a:pt x="12675" y="14174"/>
                </a:cubicBezTo>
                <a:cubicBezTo>
                  <a:pt x="12672" y="14174"/>
                  <a:pt x="12668" y="14173"/>
                  <a:pt x="12664" y="14173"/>
                </a:cubicBezTo>
                <a:close/>
                <a:moveTo>
                  <a:pt x="14526" y="14226"/>
                </a:moveTo>
                <a:cubicBezTo>
                  <a:pt x="14525" y="14226"/>
                  <a:pt x="14524" y="14226"/>
                  <a:pt x="14523" y="14226"/>
                </a:cubicBezTo>
                <a:cubicBezTo>
                  <a:pt x="14455" y="14228"/>
                  <a:pt x="14385" y="14234"/>
                  <a:pt x="14318" y="14236"/>
                </a:cubicBezTo>
                <a:cubicBezTo>
                  <a:pt x="14262" y="14238"/>
                  <a:pt x="14217" y="14286"/>
                  <a:pt x="14219" y="14344"/>
                </a:cubicBezTo>
                <a:cubicBezTo>
                  <a:pt x="14221" y="14400"/>
                  <a:pt x="14267" y="14445"/>
                  <a:pt x="14324" y="14445"/>
                </a:cubicBezTo>
                <a:lnTo>
                  <a:pt x="14327" y="14445"/>
                </a:lnTo>
                <a:cubicBezTo>
                  <a:pt x="14397" y="14441"/>
                  <a:pt x="14467" y="14439"/>
                  <a:pt x="14538" y="14435"/>
                </a:cubicBezTo>
                <a:cubicBezTo>
                  <a:pt x="14594" y="14429"/>
                  <a:pt x="14637" y="14381"/>
                  <a:pt x="14635" y="14323"/>
                </a:cubicBezTo>
                <a:cubicBezTo>
                  <a:pt x="14629" y="14268"/>
                  <a:pt x="14581" y="14226"/>
                  <a:pt x="14526" y="14226"/>
                </a:cubicBezTo>
                <a:close/>
                <a:moveTo>
                  <a:pt x="13493" y="14234"/>
                </a:moveTo>
                <a:cubicBezTo>
                  <a:pt x="13436" y="14234"/>
                  <a:pt x="13390" y="14276"/>
                  <a:pt x="13388" y="14332"/>
                </a:cubicBezTo>
                <a:cubicBezTo>
                  <a:pt x="13386" y="14390"/>
                  <a:pt x="13429" y="14439"/>
                  <a:pt x="13487" y="14441"/>
                </a:cubicBezTo>
                <a:lnTo>
                  <a:pt x="13697" y="14448"/>
                </a:lnTo>
                <a:lnTo>
                  <a:pt x="13699" y="14448"/>
                </a:lnTo>
                <a:cubicBezTo>
                  <a:pt x="13757" y="14448"/>
                  <a:pt x="13804" y="14402"/>
                  <a:pt x="13804" y="14348"/>
                </a:cubicBezTo>
                <a:cubicBezTo>
                  <a:pt x="13806" y="14290"/>
                  <a:pt x="13759" y="14244"/>
                  <a:pt x="13701" y="14242"/>
                </a:cubicBezTo>
                <a:cubicBezTo>
                  <a:pt x="13634" y="14238"/>
                  <a:pt x="13564" y="14236"/>
                  <a:pt x="13496" y="14234"/>
                </a:cubicBezTo>
                <a:cubicBezTo>
                  <a:pt x="13495" y="14234"/>
                  <a:pt x="13494" y="14234"/>
                  <a:pt x="13493" y="14234"/>
                </a:cubicBezTo>
                <a:close/>
                <a:moveTo>
                  <a:pt x="22415" y="14185"/>
                </a:moveTo>
                <a:cubicBezTo>
                  <a:pt x="22387" y="14185"/>
                  <a:pt x="22359" y="14196"/>
                  <a:pt x="22339" y="14218"/>
                </a:cubicBezTo>
                <a:cubicBezTo>
                  <a:pt x="22294" y="14271"/>
                  <a:pt x="22246" y="14319"/>
                  <a:pt x="22200" y="14369"/>
                </a:cubicBezTo>
                <a:cubicBezTo>
                  <a:pt x="22161" y="14410"/>
                  <a:pt x="22163" y="14477"/>
                  <a:pt x="22204" y="14516"/>
                </a:cubicBezTo>
                <a:cubicBezTo>
                  <a:pt x="22227" y="14535"/>
                  <a:pt x="22250" y="14545"/>
                  <a:pt x="22277" y="14545"/>
                </a:cubicBezTo>
                <a:cubicBezTo>
                  <a:pt x="22306" y="14545"/>
                  <a:pt x="22333" y="14535"/>
                  <a:pt x="22352" y="14514"/>
                </a:cubicBezTo>
                <a:cubicBezTo>
                  <a:pt x="22401" y="14464"/>
                  <a:pt x="22449" y="14412"/>
                  <a:pt x="22494" y="14359"/>
                </a:cubicBezTo>
                <a:cubicBezTo>
                  <a:pt x="22532" y="14315"/>
                  <a:pt x="22530" y="14251"/>
                  <a:pt x="22488" y="14213"/>
                </a:cubicBezTo>
                <a:cubicBezTo>
                  <a:pt x="22467" y="14194"/>
                  <a:pt x="22441" y="14185"/>
                  <a:pt x="22415" y="14185"/>
                </a:cubicBezTo>
                <a:close/>
                <a:moveTo>
                  <a:pt x="13518" y="14597"/>
                </a:moveTo>
                <a:cubicBezTo>
                  <a:pt x="13496" y="14597"/>
                  <a:pt x="13473" y="14605"/>
                  <a:pt x="13454" y="14620"/>
                </a:cubicBezTo>
                <a:cubicBezTo>
                  <a:pt x="13408" y="14653"/>
                  <a:pt x="13400" y="14719"/>
                  <a:pt x="13437" y="14765"/>
                </a:cubicBezTo>
                <a:cubicBezTo>
                  <a:pt x="13479" y="14817"/>
                  <a:pt x="13525" y="14874"/>
                  <a:pt x="13572" y="14928"/>
                </a:cubicBezTo>
                <a:cubicBezTo>
                  <a:pt x="13591" y="14951"/>
                  <a:pt x="13620" y="14962"/>
                  <a:pt x="13649" y="14962"/>
                </a:cubicBezTo>
                <a:cubicBezTo>
                  <a:pt x="13672" y="14962"/>
                  <a:pt x="13697" y="14957"/>
                  <a:pt x="13719" y="14941"/>
                </a:cubicBezTo>
                <a:cubicBezTo>
                  <a:pt x="13763" y="14902"/>
                  <a:pt x="13767" y="14837"/>
                  <a:pt x="13728" y="14794"/>
                </a:cubicBezTo>
                <a:cubicBezTo>
                  <a:pt x="13686" y="14740"/>
                  <a:pt x="13641" y="14690"/>
                  <a:pt x="13599" y="14638"/>
                </a:cubicBezTo>
                <a:cubicBezTo>
                  <a:pt x="13579" y="14611"/>
                  <a:pt x="13549" y="14597"/>
                  <a:pt x="13518" y="14597"/>
                </a:cubicBezTo>
                <a:close/>
                <a:moveTo>
                  <a:pt x="21829" y="14770"/>
                </a:moveTo>
                <a:cubicBezTo>
                  <a:pt x="21804" y="14770"/>
                  <a:pt x="21780" y="14779"/>
                  <a:pt x="21759" y="14796"/>
                </a:cubicBezTo>
                <a:cubicBezTo>
                  <a:pt x="21709" y="14843"/>
                  <a:pt x="21659" y="14889"/>
                  <a:pt x="21605" y="14931"/>
                </a:cubicBezTo>
                <a:cubicBezTo>
                  <a:pt x="21562" y="14970"/>
                  <a:pt x="21556" y="15036"/>
                  <a:pt x="21593" y="15078"/>
                </a:cubicBezTo>
                <a:cubicBezTo>
                  <a:pt x="21614" y="15103"/>
                  <a:pt x="21643" y="15115"/>
                  <a:pt x="21672" y="15115"/>
                </a:cubicBezTo>
                <a:cubicBezTo>
                  <a:pt x="21697" y="15115"/>
                  <a:pt x="21721" y="15107"/>
                  <a:pt x="21740" y="15088"/>
                </a:cubicBezTo>
                <a:lnTo>
                  <a:pt x="21900" y="14951"/>
                </a:lnTo>
                <a:cubicBezTo>
                  <a:pt x="21941" y="14912"/>
                  <a:pt x="21947" y="14846"/>
                  <a:pt x="21908" y="14804"/>
                </a:cubicBezTo>
                <a:cubicBezTo>
                  <a:pt x="21887" y="14782"/>
                  <a:pt x="21858" y="14770"/>
                  <a:pt x="21829" y="14770"/>
                </a:cubicBezTo>
                <a:close/>
                <a:moveTo>
                  <a:pt x="14087" y="15196"/>
                </a:moveTo>
                <a:cubicBezTo>
                  <a:pt x="14058" y="15196"/>
                  <a:pt x="14030" y="15208"/>
                  <a:pt x="14009" y="15231"/>
                </a:cubicBezTo>
                <a:cubicBezTo>
                  <a:pt x="13972" y="15275"/>
                  <a:pt x="13976" y="15339"/>
                  <a:pt x="14018" y="15378"/>
                </a:cubicBezTo>
                <a:cubicBezTo>
                  <a:pt x="14072" y="15424"/>
                  <a:pt x="14125" y="15471"/>
                  <a:pt x="14181" y="15517"/>
                </a:cubicBezTo>
                <a:cubicBezTo>
                  <a:pt x="14200" y="15532"/>
                  <a:pt x="14221" y="15540"/>
                  <a:pt x="14246" y="15540"/>
                </a:cubicBezTo>
                <a:cubicBezTo>
                  <a:pt x="14275" y="15540"/>
                  <a:pt x="14304" y="15529"/>
                  <a:pt x="14325" y="15502"/>
                </a:cubicBezTo>
                <a:cubicBezTo>
                  <a:pt x="14362" y="15455"/>
                  <a:pt x="14354" y="15391"/>
                  <a:pt x="14310" y="15355"/>
                </a:cubicBezTo>
                <a:cubicBezTo>
                  <a:pt x="14258" y="15310"/>
                  <a:pt x="14208" y="15268"/>
                  <a:pt x="14155" y="15221"/>
                </a:cubicBezTo>
                <a:cubicBezTo>
                  <a:pt x="14136" y="15205"/>
                  <a:pt x="14112" y="15196"/>
                  <a:pt x="14087" y="15196"/>
                </a:cubicBezTo>
                <a:close/>
                <a:moveTo>
                  <a:pt x="21179" y="15289"/>
                </a:moveTo>
                <a:cubicBezTo>
                  <a:pt x="21158" y="15289"/>
                  <a:pt x="21137" y="15295"/>
                  <a:pt x="21120" y="15308"/>
                </a:cubicBezTo>
                <a:cubicBezTo>
                  <a:pt x="21064" y="15347"/>
                  <a:pt x="21006" y="15386"/>
                  <a:pt x="20951" y="15424"/>
                </a:cubicBezTo>
                <a:cubicBezTo>
                  <a:pt x="20903" y="15459"/>
                  <a:pt x="20890" y="15521"/>
                  <a:pt x="20923" y="15569"/>
                </a:cubicBezTo>
                <a:cubicBezTo>
                  <a:pt x="20942" y="15598"/>
                  <a:pt x="20975" y="15616"/>
                  <a:pt x="21009" y="15616"/>
                </a:cubicBezTo>
                <a:cubicBezTo>
                  <a:pt x="21031" y="15616"/>
                  <a:pt x="21050" y="15610"/>
                  <a:pt x="21067" y="15598"/>
                </a:cubicBezTo>
                <a:cubicBezTo>
                  <a:pt x="21125" y="15558"/>
                  <a:pt x="21183" y="15519"/>
                  <a:pt x="21241" y="15478"/>
                </a:cubicBezTo>
                <a:cubicBezTo>
                  <a:pt x="21286" y="15444"/>
                  <a:pt x="21299" y="15378"/>
                  <a:pt x="21265" y="15333"/>
                </a:cubicBezTo>
                <a:cubicBezTo>
                  <a:pt x="21244" y="15305"/>
                  <a:pt x="21212" y="15289"/>
                  <a:pt x="21179" y="15289"/>
                </a:cubicBezTo>
                <a:close/>
                <a:moveTo>
                  <a:pt x="14749" y="15700"/>
                </a:moveTo>
                <a:cubicBezTo>
                  <a:pt x="14715" y="15700"/>
                  <a:pt x="14682" y="15718"/>
                  <a:pt x="14662" y="15749"/>
                </a:cubicBezTo>
                <a:cubicBezTo>
                  <a:pt x="14629" y="15797"/>
                  <a:pt x="14644" y="15859"/>
                  <a:pt x="14693" y="15890"/>
                </a:cubicBezTo>
                <a:cubicBezTo>
                  <a:pt x="14753" y="15929"/>
                  <a:pt x="14812" y="15965"/>
                  <a:pt x="14874" y="16002"/>
                </a:cubicBezTo>
                <a:cubicBezTo>
                  <a:pt x="14890" y="16012"/>
                  <a:pt x="14909" y="16016"/>
                  <a:pt x="14926" y="16016"/>
                </a:cubicBezTo>
                <a:cubicBezTo>
                  <a:pt x="14963" y="16016"/>
                  <a:pt x="14996" y="15996"/>
                  <a:pt x="15013" y="15965"/>
                </a:cubicBezTo>
                <a:cubicBezTo>
                  <a:pt x="15042" y="15915"/>
                  <a:pt x="15025" y="15851"/>
                  <a:pt x="14977" y="15822"/>
                </a:cubicBezTo>
                <a:cubicBezTo>
                  <a:pt x="14919" y="15789"/>
                  <a:pt x="14861" y="15753"/>
                  <a:pt x="14803" y="15716"/>
                </a:cubicBezTo>
                <a:cubicBezTo>
                  <a:pt x="14786" y="15705"/>
                  <a:pt x="14767" y="15700"/>
                  <a:pt x="14749" y="15700"/>
                </a:cubicBezTo>
                <a:close/>
                <a:moveTo>
                  <a:pt x="20480" y="15733"/>
                </a:moveTo>
                <a:cubicBezTo>
                  <a:pt x="20463" y="15733"/>
                  <a:pt x="20446" y="15737"/>
                  <a:pt x="20430" y="15745"/>
                </a:cubicBezTo>
                <a:cubicBezTo>
                  <a:pt x="20368" y="15780"/>
                  <a:pt x="20308" y="15811"/>
                  <a:pt x="20248" y="15842"/>
                </a:cubicBezTo>
                <a:cubicBezTo>
                  <a:pt x="20198" y="15869"/>
                  <a:pt x="20175" y="15932"/>
                  <a:pt x="20202" y="15983"/>
                </a:cubicBezTo>
                <a:cubicBezTo>
                  <a:pt x="20219" y="16016"/>
                  <a:pt x="20256" y="16039"/>
                  <a:pt x="20294" y="16039"/>
                </a:cubicBezTo>
                <a:cubicBezTo>
                  <a:pt x="20310" y="16039"/>
                  <a:pt x="20325" y="16033"/>
                  <a:pt x="20343" y="16025"/>
                </a:cubicBezTo>
                <a:cubicBezTo>
                  <a:pt x="20405" y="15994"/>
                  <a:pt x="20465" y="15961"/>
                  <a:pt x="20528" y="15927"/>
                </a:cubicBezTo>
                <a:cubicBezTo>
                  <a:pt x="20579" y="15900"/>
                  <a:pt x="20596" y="15838"/>
                  <a:pt x="20569" y="15786"/>
                </a:cubicBezTo>
                <a:cubicBezTo>
                  <a:pt x="20550" y="15751"/>
                  <a:pt x="20516" y="15733"/>
                  <a:pt x="20480" y="15733"/>
                </a:cubicBezTo>
                <a:close/>
                <a:moveTo>
                  <a:pt x="19727" y="16087"/>
                </a:moveTo>
                <a:cubicBezTo>
                  <a:pt x="19714" y="16087"/>
                  <a:pt x="19702" y="16090"/>
                  <a:pt x="19690" y="16095"/>
                </a:cubicBezTo>
                <a:cubicBezTo>
                  <a:pt x="19628" y="16120"/>
                  <a:pt x="19564" y="16143"/>
                  <a:pt x="19498" y="16168"/>
                </a:cubicBezTo>
                <a:cubicBezTo>
                  <a:pt x="19444" y="16187"/>
                  <a:pt x="19417" y="16247"/>
                  <a:pt x="19437" y="16302"/>
                </a:cubicBezTo>
                <a:cubicBezTo>
                  <a:pt x="19450" y="16342"/>
                  <a:pt x="19489" y="16369"/>
                  <a:pt x="19533" y="16369"/>
                </a:cubicBezTo>
                <a:cubicBezTo>
                  <a:pt x="19545" y="16369"/>
                  <a:pt x="19556" y="16369"/>
                  <a:pt x="19570" y="16363"/>
                </a:cubicBezTo>
                <a:cubicBezTo>
                  <a:pt x="19636" y="16340"/>
                  <a:pt x="19701" y="16315"/>
                  <a:pt x="19767" y="16288"/>
                </a:cubicBezTo>
                <a:cubicBezTo>
                  <a:pt x="19821" y="16267"/>
                  <a:pt x="19846" y="16207"/>
                  <a:pt x="19825" y="16155"/>
                </a:cubicBezTo>
                <a:cubicBezTo>
                  <a:pt x="19809" y="16113"/>
                  <a:pt x="19768" y="16087"/>
                  <a:pt x="19727" y="16087"/>
                </a:cubicBezTo>
                <a:close/>
                <a:moveTo>
                  <a:pt x="15480" y="16089"/>
                </a:moveTo>
                <a:cubicBezTo>
                  <a:pt x="15440" y="16089"/>
                  <a:pt x="15403" y="16113"/>
                  <a:pt x="15386" y="16151"/>
                </a:cubicBezTo>
                <a:cubicBezTo>
                  <a:pt x="15361" y="16205"/>
                  <a:pt x="15386" y="16265"/>
                  <a:pt x="15439" y="16288"/>
                </a:cubicBezTo>
                <a:cubicBezTo>
                  <a:pt x="15504" y="16319"/>
                  <a:pt x="15570" y="16344"/>
                  <a:pt x="15634" y="16371"/>
                </a:cubicBezTo>
                <a:cubicBezTo>
                  <a:pt x="15647" y="16377"/>
                  <a:pt x="15661" y="16379"/>
                  <a:pt x="15672" y="16379"/>
                </a:cubicBezTo>
                <a:cubicBezTo>
                  <a:pt x="15715" y="16379"/>
                  <a:pt x="15753" y="16354"/>
                  <a:pt x="15769" y="16311"/>
                </a:cubicBezTo>
                <a:cubicBezTo>
                  <a:pt x="15792" y="16257"/>
                  <a:pt x="15765" y="16197"/>
                  <a:pt x="15711" y="16176"/>
                </a:cubicBezTo>
                <a:cubicBezTo>
                  <a:pt x="15649" y="16151"/>
                  <a:pt x="15585" y="16126"/>
                  <a:pt x="15524" y="16099"/>
                </a:cubicBezTo>
                <a:cubicBezTo>
                  <a:pt x="15509" y="16092"/>
                  <a:pt x="15494" y="16089"/>
                  <a:pt x="15480" y="16089"/>
                </a:cubicBezTo>
                <a:close/>
                <a:moveTo>
                  <a:pt x="18939" y="16346"/>
                </a:moveTo>
                <a:cubicBezTo>
                  <a:pt x="18930" y="16346"/>
                  <a:pt x="18922" y="16347"/>
                  <a:pt x="18913" y="16350"/>
                </a:cubicBezTo>
                <a:cubicBezTo>
                  <a:pt x="18847" y="16367"/>
                  <a:pt x="18781" y="16381"/>
                  <a:pt x="18714" y="16396"/>
                </a:cubicBezTo>
                <a:cubicBezTo>
                  <a:pt x="18658" y="16408"/>
                  <a:pt x="18623" y="16464"/>
                  <a:pt x="18635" y="16518"/>
                </a:cubicBezTo>
                <a:cubicBezTo>
                  <a:pt x="18644" y="16566"/>
                  <a:pt x="18687" y="16601"/>
                  <a:pt x="18735" y="16601"/>
                </a:cubicBezTo>
                <a:cubicBezTo>
                  <a:pt x="18743" y="16601"/>
                  <a:pt x="18751" y="16601"/>
                  <a:pt x="18758" y="16599"/>
                </a:cubicBezTo>
                <a:cubicBezTo>
                  <a:pt x="18826" y="16584"/>
                  <a:pt x="18895" y="16566"/>
                  <a:pt x="18963" y="16551"/>
                </a:cubicBezTo>
                <a:cubicBezTo>
                  <a:pt x="19017" y="16535"/>
                  <a:pt x="19052" y="16479"/>
                  <a:pt x="19038" y="16425"/>
                </a:cubicBezTo>
                <a:cubicBezTo>
                  <a:pt x="19026" y="16378"/>
                  <a:pt x="18984" y="16346"/>
                  <a:pt x="18939" y="16346"/>
                </a:cubicBezTo>
                <a:close/>
                <a:moveTo>
                  <a:pt x="16265" y="16365"/>
                </a:moveTo>
                <a:cubicBezTo>
                  <a:pt x="16220" y="16365"/>
                  <a:pt x="16178" y="16397"/>
                  <a:pt x="16165" y="16444"/>
                </a:cubicBezTo>
                <a:cubicBezTo>
                  <a:pt x="16152" y="16499"/>
                  <a:pt x="16184" y="16555"/>
                  <a:pt x="16240" y="16570"/>
                </a:cubicBezTo>
                <a:cubicBezTo>
                  <a:pt x="16308" y="16586"/>
                  <a:pt x="16376" y="16603"/>
                  <a:pt x="16445" y="16618"/>
                </a:cubicBezTo>
                <a:cubicBezTo>
                  <a:pt x="16453" y="16620"/>
                  <a:pt x="16461" y="16620"/>
                  <a:pt x="16468" y="16620"/>
                </a:cubicBezTo>
                <a:cubicBezTo>
                  <a:pt x="16517" y="16620"/>
                  <a:pt x="16559" y="16589"/>
                  <a:pt x="16569" y="16541"/>
                </a:cubicBezTo>
                <a:cubicBezTo>
                  <a:pt x="16581" y="16485"/>
                  <a:pt x="16546" y="16429"/>
                  <a:pt x="16490" y="16417"/>
                </a:cubicBezTo>
                <a:cubicBezTo>
                  <a:pt x="16422" y="16402"/>
                  <a:pt x="16356" y="16387"/>
                  <a:pt x="16291" y="16369"/>
                </a:cubicBezTo>
                <a:cubicBezTo>
                  <a:pt x="16282" y="16367"/>
                  <a:pt x="16273" y="16365"/>
                  <a:pt x="16265" y="16365"/>
                </a:cubicBezTo>
                <a:close/>
                <a:moveTo>
                  <a:pt x="18118" y="16494"/>
                </a:moveTo>
                <a:cubicBezTo>
                  <a:pt x="18114" y="16494"/>
                  <a:pt x="18111" y="16494"/>
                  <a:pt x="18107" y="16495"/>
                </a:cubicBezTo>
                <a:cubicBezTo>
                  <a:pt x="18039" y="16502"/>
                  <a:pt x="17972" y="16506"/>
                  <a:pt x="17904" y="16512"/>
                </a:cubicBezTo>
                <a:cubicBezTo>
                  <a:pt x="17846" y="16516"/>
                  <a:pt x="17804" y="16564"/>
                  <a:pt x="17808" y="16622"/>
                </a:cubicBezTo>
                <a:cubicBezTo>
                  <a:pt x="17813" y="16678"/>
                  <a:pt x="17860" y="16719"/>
                  <a:pt x="17912" y="16719"/>
                </a:cubicBezTo>
                <a:lnTo>
                  <a:pt x="17920" y="16719"/>
                </a:lnTo>
                <a:cubicBezTo>
                  <a:pt x="17989" y="16715"/>
                  <a:pt x="18059" y="16707"/>
                  <a:pt x="18128" y="16700"/>
                </a:cubicBezTo>
                <a:cubicBezTo>
                  <a:pt x="18184" y="16696"/>
                  <a:pt x="18229" y="16644"/>
                  <a:pt x="18221" y="16586"/>
                </a:cubicBezTo>
                <a:cubicBezTo>
                  <a:pt x="18217" y="16535"/>
                  <a:pt x="18171" y="16494"/>
                  <a:pt x="18118" y="16494"/>
                </a:cubicBezTo>
                <a:close/>
                <a:moveTo>
                  <a:pt x="17089" y="16506"/>
                </a:moveTo>
                <a:cubicBezTo>
                  <a:pt x="17034" y="16506"/>
                  <a:pt x="16986" y="16546"/>
                  <a:pt x="16982" y="16601"/>
                </a:cubicBezTo>
                <a:cubicBezTo>
                  <a:pt x="16977" y="16659"/>
                  <a:pt x="17019" y="16709"/>
                  <a:pt x="17077" y="16715"/>
                </a:cubicBezTo>
                <a:cubicBezTo>
                  <a:pt x="17145" y="16721"/>
                  <a:pt x="17212" y="16727"/>
                  <a:pt x="17280" y="16729"/>
                </a:cubicBezTo>
                <a:lnTo>
                  <a:pt x="17292" y="16729"/>
                </a:lnTo>
                <a:cubicBezTo>
                  <a:pt x="17344" y="16729"/>
                  <a:pt x="17390" y="16686"/>
                  <a:pt x="17398" y="16628"/>
                </a:cubicBezTo>
                <a:cubicBezTo>
                  <a:pt x="17400" y="16570"/>
                  <a:pt x="17357" y="16522"/>
                  <a:pt x="17299" y="16518"/>
                </a:cubicBezTo>
                <a:lnTo>
                  <a:pt x="17290" y="16518"/>
                </a:lnTo>
                <a:cubicBezTo>
                  <a:pt x="17224" y="16516"/>
                  <a:pt x="17160" y="16512"/>
                  <a:pt x="17096" y="16506"/>
                </a:cubicBezTo>
                <a:cubicBezTo>
                  <a:pt x="17094" y="16506"/>
                  <a:pt x="17091" y="16506"/>
                  <a:pt x="17089" y="1650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7"/>
          <p:cNvSpPr/>
          <p:nvPr/>
        </p:nvSpPr>
        <p:spPr>
          <a:xfrm flipH="1">
            <a:off x="7376338" y="-820201"/>
            <a:ext cx="2680405" cy="1837936"/>
          </a:xfrm>
          <a:custGeom>
            <a:avLst/>
            <a:gdLst/>
            <a:ahLst/>
            <a:cxnLst/>
            <a:rect l="l" t="t" r="r" b="b"/>
            <a:pathLst>
              <a:path w="27120" h="18596" extrusionOk="0">
                <a:moveTo>
                  <a:pt x="15123" y="1"/>
                </a:moveTo>
                <a:cubicBezTo>
                  <a:pt x="12905" y="1"/>
                  <a:pt x="10692" y="322"/>
                  <a:pt x="8619" y="1093"/>
                </a:cubicBezTo>
                <a:cubicBezTo>
                  <a:pt x="5645" y="2200"/>
                  <a:pt x="2978" y="4289"/>
                  <a:pt x="1535" y="7112"/>
                </a:cubicBezTo>
                <a:cubicBezTo>
                  <a:pt x="89" y="9935"/>
                  <a:pt x="0" y="13504"/>
                  <a:pt x="1629" y="16223"/>
                </a:cubicBezTo>
                <a:cubicBezTo>
                  <a:pt x="2382" y="17479"/>
                  <a:pt x="3644" y="18595"/>
                  <a:pt x="5094" y="18595"/>
                </a:cubicBezTo>
                <a:cubicBezTo>
                  <a:pt x="5141" y="18595"/>
                  <a:pt x="5188" y="18594"/>
                  <a:pt x="5235" y="18592"/>
                </a:cubicBezTo>
                <a:cubicBezTo>
                  <a:pt x="6725" y="18519"/>
                  <a:pt x="7939" y="17295"/>
                  <a:pt x="9413" y="17081"/>
                </a:cubicBezTo>
                <a:cubicBezTo>
                  <a:pt x="9588" y="17055"/>
                  <a:pt x="9763" y="17045"/>
                  <a:pt x="9938" y="17045"/>
                </a:cubicBezTo>
                <a:cubicBezTo>
                  <a:pt x="10612" y="17045"/>
                  <a:pt x="11288" y="17205"/>
                  <a:pt x="11962" y="17303"/>
                </a:cubicBezTo>
                <a:cubicBezTo>
                  <a:pt x="12249" y="17345"/>
                  <a:pt x="12545" y="17373"/>
                  <a:pt x="12839" y="17373"/>
                </a:cubicBezTo>
                <a:cubicBezTo>
                  <a:pt x="13413" y="17373"/>
                  <a:pt x="13977" y="17266"/>
                  <a:pt x="14443" y="16946"/>
                </a:cubicBezTo>
                <a:cubicBezTo>
                  <a:pt x="15428" y="16267"/>
                  <a:pt x="15614" y="14907"/>
                  <a:pt x="15668" y="13711"/>
                </a:cubicBezTo>
                <a:cubicBezTo>
                  <a:pt x="15720" y="12515"/>
                  <a:pt x="15790" y="11178"/>
                  <a:pt x="16667" y="10364"/>
                </a:cubicBezTo>
                <a:cubicBezTo>
                  <a:pt x="17207" y="9861"/>
                  <a:pt x="17907" y="9686"/>
                  <a:pt x="18648" y="9686"/>
                </a:cubicBezTo>
                <a:cubicBezTo>
                  <a:pt x="19382" y="9686"/>
                  <a:pt x="20157" y="9857"/>
                  <a:pt x="20860" y="10049"/>
                </a:cubicBezTo>
                <a:cubicBezTo>
                  <a:pt x="21585" y="10247"/>
                  <a:pt x="22423" y="10464"/>
                  <a:pt x="23228" y="10464"/>
                </a:cubicBezTo>
                <a:cubicBezTo>
                  <a:pt x="23899" y="10464"/>
                  <a:pt x="24546" y="10313"/>
                  <a:pt x="25084" y="9875"/>
                </a:cubicBezTo>
                <a:cubicBezTo>
                  <a:pt x="27119" y="8221"/>
                  <a:pt x="26035" y="5817"/>
                  <a:pt x="24650" y="4316"/>
                </a:cubicBezTo>
                <a:cubicBezTo>
                  <a:pt x="23730" y="3313"/>
                  <a:pt x="23059" y="2070"/>
                  <a:pt x="21890" y="1327"/>
                </a:cubicBezTo>
                <a:cubicBezTo>
                  <a:pt x="20733" y="590"/>
                  <a:pt x="19339" y="326"/>
                  <a:pt x="17998" y="171"/>
                </a:cubicBezTo>
                <a:cubicBezTo>
                  <a:pt x="17046" y="61"/>
                  <a:pt x="16084" y="1"/>
                  <a:pt x="15123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med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4" r:id="rId4"/>
    <p:sldLayoutId id="2147483655" r:id="rId5"/>
    <p:sldLayoutId id="2147483656" r:id="rId6"/>
    <p:sldLayoutId id="2147483659" r:id="rId7"/>
    <p:sldLayoutId id="2147483661" r:id="rId8"/>
    <p:sldLayoutId id="2147483663" r:id="rId9"/>
    <p:sldLayoutId id="2147483664" r:id="rId10"/>
    <p:sldLayoutId id="2147483678" r:id="rId11"/>
    <p:sldLayoutId id="2147483679" r:id="rId12"/>
    <p:sldLayoutId id="2147483680" r:id="rId13"/>
  </p:sldLayoutIdLst>
  <p:transition spd="med">
    <p:push dir="u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1" name="Google Shape;401;p38"/>
          <p:cNvGrpSpPr/>
          <p:nvPr/>
        </p:nvGrpSpPr>
        <p:grpSpPr>
          <a:xfrm>
            <a:off x="7571777" y="190180"/>
            <a:ext cx="1322951" cy="1365573"/>
            <a:chOff x="2610502" y="1445629"/>
            <a:chExt cx="1035011" cy="1068273"/>
          </a:xfrm>
        </p:grpSpPr>
        <p:sp>
          <p:nvSpPr>
            <p:cNvPr id="402" name="Google Shape;402;p38"/>
            <p:cNvSpPr/>
            <p:nvPr/>
          </p:nvSpPr>
          <p:spPr>
            <a:xfrm>
              <a:off x="2610577" y="1445703"/>
              <a:ext cx="1034936" cy="1068198"/>
            </a:xfrm>
            <a:custGeom>
              <a:avLst/>
              <a:gdLst/>
              <a:ahLst/>
              <a:cxnLst/>
              <a:rect l="l" t="t" r="r" b="b"/>
              <a:pathLst>
                <a:path w="27661" h="28550" extrusionOk="0">
                  <a:moveTo>
                    <a:pt x="15226" y="1"/>
                  </a:moveTo>
                  <a:cubicBezTo>
                    <a:pt x="15215" y="1"/>
                    <a:pt x="15204" y="1"/>
                    <a:pt x="15193" y="1"/>
                  </a:cubicBezTo>
                  <a:cubicBezTo>
                    <a:pt x="15193" y="1"/>
                    <a:pt x="3454" y="7763"/>
                    <a:pt x="122" y="14919"/>
                  </a:cubicBezTo>
                  <a:cubicBezTo>
                    <a:pt x="1" y="15183"/>
                    <a:pt x="28" y="15493"/>
                    <a:pt x="192" y="15730"/>
                  </a:cubicBezTo>
                  <a:cubicBezTo>
                    <a:pt x="1321" y="17382"/>
                    <a:pt x="5941" y="24018"/>
                    <a:pt x="10422" y="28320"/>
                  </a:cubicBezTo>
                  <a:cubicBezTo>
                    <a:pt x="10578" y="28470"/>
                    <a:pt x="10785" y="28549"/>
                    <a:pt x="10999" y="28549"/>
                  </a:cubicBezTo>
                  <a:cubicBezTo>
                    <a:pt x="11016" y="28549"/>
                    <a:pt x="11033" y="28549"/>
                    <a:pt x="11050" y="28548"/>
                  </a:cubicBezTo>
                  <a:lnTo>
                    <a:pt x="13090" y="28414"/>
                  </a:lnTo>
                  <a:cubicBezTo>
                    <a:pt x="13090" y="28414"/>
                    <a:pt x="16868" y="21292"/>
                    <a:pt x="23469" y="16725"/>
                  </a:cubicBezTo>
                  <a:cubicBezTo>
                    <a:pt x="23469" y="16725"/>
                    <a:pt x="23796" y="16850"/>
                    <a:pt x="24310" y="16850"/>
                  </a:cubicBezTo>
                  <a:cubicBezTo>
                    <a:pt x="25101" y="16850"/>
                    <a:pt x="26338" y="16555"/>
                    <a:pt x="27512" y="15058"/>
                  </a:cubicBezTo>
                  <a:cubicBezTo>
                    <a:pt x="27649" y="14884"/>
                    <a:pt x="27660" y="14644"/>
                    <a:pt x="27542" y="14459"/>
                  </a:cubicBezTo>
                  <a:lnTo>
                    <a:pt x="19189" y="1497"/>
                  </a:lnTo>
                  <a:cubicBezTo>
                    <a:pt x="19189" y="1497"/>
                    <a:pt x="16815" y="1"/>
                    <a:pt x="1522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8"/>
            <p:cNvSpPr/>
            <p:nvPr/>
          </p:nvSpPr>
          <p:spPr>
            <a:xfrm>
              <a:off x="3193869" y="1611786"/>
              <a:ext cx="276235" cy="423351"/>
            </a:xfrm>
            <a:custGeom>
              <a:avLst/>
              <a:gdLst/>
              <a:ahLst/>
              <a:cxnLst/>
              <a:rect l="l" t="t" r="r" b="b"/>
              <a:pathLst>
                <a:path w="7383" h="11315" fill="none" extrusionOk="0">
                  <a:moveTo>
                    <a:pt x="1" y="1"/>
                  </a:moveTo>
                  <a:cubicBezTo>
                    <a:pt x="3966" y="6236"/>
                    <a:pt x="7382" y="11315"/>
                    <a:pt x="7382" y="11315"/>
                  </a:cubicBezTo>
                </a:path>
              </a:pathLst>
            </a:custGeom>
            <a:noFill/>
            <a:ln w="5225" cap="flat" cmpd="sng">
              <a:solidFill>
                <a:schemeClr val="dk1"/>
              </a:solidFill>
              <a:prstDash val="solid"/>
              <a:miter lim="193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8"/>
            <p:cNvSpPr/>
            <p:nvPr/>
          </p:nvSpPr>
          <p:spPr>
            <a:xfrm>
              <a:off x="2610502" y="1445629"/>
              <a:ext cx="718031" cy="1068273"/>
            </a:xfrm>
            <a:custGeom>
              <a:avLst/>
              <a:gdLst/>
              <a:ahLst/>
              <a:cxnLst/>
              <a:rect l="l" t="t" r="r" b="b"/>
              <a:pathLst>
                <a:path w="19191" h="28552" extrusionOk="0">
                  <a:moveTo>
                    <a:pt x="15228" y="1"/>
                  </a:moveTo>
                  <a:cubicBezTo>
                    <a:pt x="15217" y="1"/>
                    <a:pt x="15206" y="1"/>
                    <a:pt x="15195" y="1"/>
                  </a:cubicBezTo>
                  <a:cubicBezTo>
                    <a:pt x="15195" y="1"/>
                    <a:pt x="3456" y="7765"/>
                    <a:pt x="124" y="14919"/>
                  </a:cubicBezTo>
                  <a:cubicBezTo>
                    <a:pt x="1" y="15185"/>
                    <a:pt x="30" y="15491"/>
                    <a:pt x="194" y="15732"/>
                  </a:cubicBezTo>
                  <a:cubicBezTo>
                    <a:pt x="1323" y="17388"/>
                    <a:pt x="5945" y="24020"/>
                    <a:pt x="10424" y="28322"/>
                  </a:cubicBezTo>
                  <a:cubicBezTo>
                    <a:pt x="10580" y="28472"/>
                    <a:pt x="10787" y="28551"/>
                    <a:pt x="11001" y="28551"/>
                  </a:cubicBezTo>
                  <a:cubicBezTo>
                    <a:pt x="11018" y="28551"/>
                    <a:pt x="11035" y="28551"/>
                    <a:pt x="11052" y="28550"/>
                  </a:cubicBezTo>
                  <a:lnTo>
                    <a:pt x="13092" y="28416"/>
                  </a:lnTo>
                  <a:cubicBezTo>
                    <a:pt x="5636" y="20986"/>
                    <a:pt x="2849" y="15321"/>
                    <a:pt x="2847" y="15321"/>
                  </a:cubicBezTo>
                  <a:cubicBezTo>
                    <a:pt x="8074" y="7172"/>
                    <a:pt x="14899" y="3162"/>
                    <a:pt x="14899" y="3162"/>
                  </a:cubicBezTo>
                  <a:cubicBezTo>
                    <a:pt x="15228" y="3417"/>
                    <a:pt x="15581" y="3521"/>
                    <a:pt x="15939" y="3521"/>
                  </a:cubicBezTo>
                  <a:cubicBezTo>
                    <a:pt x="17520" y="3521"/>
                    <a:pt x="19191" y="1497"/>
                    <a:pt x="19191" y="1497"/>
                  </a:cubicBezTo>
                  <a:cubicBezTo>
                    <a:pt x="19191" y="1497"/>
                    <a:pt x="16817" y="1"/>
                    <a:pt x="152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8"/>
            <p:cNvSpPr/>
            <p:nvPr/>
          </p:nvSpPr>
          <p:spPr>
            <a:xfrm>
              <a:off x="3241423" y="1598504"/>
              <a:ext cx="343545" cy="400378"/>
            </a:xfrm>
            <a:custGeom>
              <a:avLst/>
              <a:gdLst/>
              <a:ahLst/>
              <a:cxnLst/>
              <a:rect l="l" t="t" r="r" b="b"/>
              <a:pathLst>
                <a:path w="9182" h="10701" extrusionOk="0">
                  <a:moveTo>
                    <a:pt x="2981" y="0"/>
                  </a:moveTo>
                  <a:cubicBezTo>
                    <a:pt x="2951" y="0"/>
                    <a:pt x="2921" y="10"/>
                    <a:pt x="2896" y="31"/>
                  </a:cubicBezTo>
                  <a:cubicBezTo>
                    <a:pt x="2551" y="327"/>
                    <a:pt x="1455" y="1194"/>
                    <a:pt x="405" y="1194"/>
                  </a:cubicBezTo>
                  <a:cubicBezTo>
                    <a:pt x="333" y="1194"/>
                    <a:pt x="261" y="1190"/>
                    <a:pt x="189" y="1181"/>
                  </a:cubicBezTo>
                  <a:cubicBezTo>
                    <a:pt x="184" y="1180"/>
                    <a:pt x="178" y="1180"/>
                    <a:pt x="173" y="1180"/>
                  </a:cubicBezTo>
                  <a:cubicBezTo>
                    <a:pt x="68" y="1180"/>
                    <a:pt x="1" y="1291"/>
                    <a:pt x="63" y="1382"/>
                  </a:cubicBezTo>
                  <a:lnTo>
                    <a:pt x="6222" y="10595"/>
                  </a:lnTo>
                  <a:cubicBezTo>
                    <a:pt x="6241" y="10624"/>
                    <a:pt x="6274" y="10643"/>
                    <a:pt x="6307" y="10651"/>
                  </a:cubicBezTo>
                  <a:cubicBezTo>
                    <a:pt x="6398" y="10669"/>
                    <a:pt x="6600" y="10701"/>
                    <a:pt x="6866" y="10701"/>
                  </a:cubicBezTo>
                  <a:cubicBezTo>
                    <a:pt x="7474" y="10701"/>
                    <a:pt x="8417" y="10534"/>
                    <a:pt x="9143" y="9652"/>
                  </a:cubicBezTo>
                  <a:cubicBezTo>
                    <a:pt x="9176" y="9608"/>
                    <a:pt x="9182" y="9548"/>
                    <a:pt x="9149" y="9500"/>
                  </a:cubicBezTo>
                  <a:lnTo>
                    <a:pt x="3089" y="60"/>
                  </a:lnTo>
                  <a:cubicBezTo>
                    <a:pt x="3066" y="20"/>
                    <a:pt x="3024" y="0"/>
                    <a:pt x="29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8"/>
            <p:cNvSpPr/>
            <p:nvPr/>
          </p:nvSpPr>
          <p:spPr>
            <a:xfrm>
              <a:off x="3040170" y="1710336"/>
              <a:ext cx="109439" cy="120289"/>
            </a:xfrm>
            <a:custGeom>
              <a:avLst/>
              <a:gdLst/>
              <a:ahLst/>
              <a:cxnLst/>
              <a:rect l="l" t="t" r="r" b="b"/>
              <a:pathLst>
                <a:path w="2925" h="3215" extrusionOk="0">
                  <a:moveTo>
                    <a:pt x="1576" y="0"/>
                  </a:moveTo>
                  <a:cubicBezTo>
                    <a:pt x="1576" y="0"/>
                    <a:pt x="1576" y="0"/>
                    <a:pt x="1576" y="0"/>
                  </a:cubicBezTo>
                  <a:cubicBezTo>
                    <a:pt x="1299" y="4"/>
                    <a:pt x="1" y="1092"/>
                    <a:pt x="70" y="1556"/>
                  </a:cubicBezTo>
                  <a:cubicBezTo>
                    <a:pt x="139" y="2015"/>
                    <a:pt x="1111" y="3214"/>
                    <a:pt x="1351" y="3214"/>
                  </a:cubicBezTo>
                  <a:cubicBezTo>
                    <a:pt x="1353" y="3214"/>
                    <a:pt x="1354" y="3214"/>
                    <a:pt x="1355" y="3214"/>
                  </a:cubicBezTo>
                  <a:cubicBezTo>
                    <a:pt x="1589" y="3198"/>
                    <a:pt x="2779" y="2217"/>
                    <a:pt x="2853" y="1941"/>
                  </a:cubicBezTo>
                  <a:cubicBezTo>
                    <a:pt x="2924" y="1666"/>
                    <a:pt x="1757" y="0"/>
                    <a:pt x="15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8"/>
            <p:cNvSpPr/>
            <p:nvPr/>
          </p:nvSpPr>
          <p:spPr>
            <a:xfrm>
              <a:off x="2963396" y="1789356"/>
              <a:ext cx="109514" cy="120214"/>
            </a:xfrm>
            <a:custGeom>
              <a:avLst/>
              <a:gdLst/>
              <a:ahLst/>
              <a:cxnLst/>
              <a:rect l="l" t="t" r="r" b="b"/>
              <a:pathLst>
                <a:path w="2927" h="3213" extrusionOk="0">
                  <a:moveTo>
                    <a:pt x="1576" y="0"/>
                  </a:moveTo>
                  <a:cubicBezTo>
                    <a:pt x="1576" y="0"/>
                    <a:pt x="1576" y="0"/>
                    <a:pt x="1575" y="1"/>
                  </a:cubicBezTo>
                  <a:cubicBezTo>
                    <a:pt x="1301" y="2"/>
                    <a:pt x="1" y="1092"/>
                    <a:pt x="72" y="1556"/>
                  </a:cubicBezTo>
                  <a:cubicBezTo>
                    <a:pt x="141" y="2015"/>
                    <a:pt x="1109" y="3212"/>
                    <a:pt x="1353" y="3212"/>
                  </a:cubicBezTo>
                  <a:cubicBezTo>
                    <a:pt x="1354" y="3212"/>
                    <a:pt x="1356" y="3212"/>
                    <a:pt x="1357" y="3212"/>
                  </a:cubicBezTo>
                  <a:cubicBezTo>
                    <a:pt x="1591" y="3199"/>
                    <a:pt x="2781" y="2215"/>
                    <a:pt x="2853" y="1941"/>
                  </a:cubicBezTo>
                  <a:cubicBezTo>
                    <a:pt x="2926" y="1663"/>
                    <a:pt x="1760" y="0"/>
                    <a:pt x="15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8"/>
            <p:cNvSpPr/>
            <p:nvPr/>
          </p:nvSpPr>
          <p:spPr>
            <a:xfrm>
              <a:off x="2889502" y="1871705"/>
              <a:ext cx="109439" cy="120214"/>
            </a:xfrm>
            <a:custGeom>
              <a:avLst/>
              <a:gdLst/>
              <a:ahLst/>
              <a:cxnLst/>
              <a:rect l="l" t="t" r="r" b="b"/>
              <a:pathLst>
                <a:path w="2925" h="3213" extrusionOk="0">
                  <a:moveTo>
                    <a:pt x="1576" y="0"/>
                  </a:moveTo>
                  <a:cubicBezTo>
                    <a:pt x="1576" y="0"/>
                    <a:pt x="1576" y="0"/>
                    <a:pt x="1576" y="0"/>
                  </a:cubicBezTo>
                  <a:cubicBezTo>
                    <a:pt x="1299" y="2"/>
                    <a:pt x="1" y="1092"/>
                    <a:pt x="70" y="1556"/>
                  </a:cubicBezTo>
                  <a:cubicBezTo>
                    <a:pt x="139" y="2013"/>
                    <a:pt x="1109" y="3212"/>
                    <a:pt x="1351" y="3212"/>
                  </a:cubicBezTo>
                  <a:cubicBezTo>
                    <a:pt x="1352" y="3212"/>
                    <a:pt x="1354" y="3212"/>
                    <a:pt x="1355" y="3212"/>
                  </a:cubicBezTo>
                  <a:cubicBezTo>
                    <a:pt x="1589" y="3198"/>
                    <a:pt x="2779" y="2215"/>
                    <a:pt x="2853" y="1939"/>
                  </a:cubicBezTo>
                  <a:cubicBezTo>
                    <a:pt x="2924" y="1664"/>
                    <a:pt x="1762" y="0"/>
                    <a:pt x="15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8"/>
            <p:cNvSpPr/>
            <p:nvPr/>
          </p:nvSpPr>
          <p:spPr>
            <a:xfrm>
              <a:off x="2815347" y="1953531"/>
              <a:ext cx="109401" cy="120289"/>
            </a:xfrm>
            <a:custGeom>
              <a:avLst/>
              <a:gdLst/>
              <a:ahLst/>
              <a:cxnLst/>
              <a:rect l="l" t="t" r="r" b="b"/>
              <a:pathLst>
                <a:path w="2924" h="3215" extrusionOk="0">
                  <a:moveTo>
                    <a:pt x="1575" y="1"/>
                  </a:moveTo>
                  <a:cubicBezTo>
                    <a:pt x="1575" y="1"/>
                    <a:pt x="1575" y="1"/>
                    <a:pt x="1575" y="1"/>
                  </a:cubicBezTo>
                  <a:cubicBezTo>
                    <a:pt x="1299" y="3"/>
                    <a:pt x="0" y="1093"/>
                    <a:pt x="70" y="1556"/>
                  </a:cubicBezTo>
                  <a:cubicBezTo>
                    <a:pt x="139" y="2016"/>
                    <a:pt x="1110" y="3214"/>
                    <a:pt x="1351" y="3214"/>
                  </a:cubicBezTo>
                  <a:cubicBezTo>
                    <a:pt x="1352" y="3214"/>
                    <a:pt x="1353" y="3214"/>
                    <a:pt x="1355" y="3214"/>
                  </a:cubicBezTo>
                  <a:cubicBezTo>
                    <a:pt x="1589" y="3199"/>
                    <a:pt x="2779" y="2215"/>
                    <a:pt x="2852" y="1941"/>
                  </a:cubicBezTo>
                  <a:cubicBezTo>
                    <a:pt x="2924" y="1661"/>
                    <a:pt x="1756" y="1"/>
                    <a:pt x="157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8"/>
            <p:cNvSpPr/>
            <p:nvPr/>
          </p:nvSpPr>
          <p:spPr>
            <a:xfrm>
              <a:off x="3115748" y="1809223"/>
              <a:ext cx="109401" cy="120214"/>
            </a:xfrm>
            <a:custGeom>
              <a:avLst/>
              <a:gdLst/>
              <a:ahLst/>
              <a:cxnLst/>
              <a:rect l="l" t="t" r="r" b="b"/>
              <a:pathLst>
                <a:path w="2924" h="3213" extrusionOk="0">
                  <a:moveTo>
                    <a:pt x="1574" y="1"/>
                  </a:moveTo>
                  <a:cubicBezTo>
                    <a:pt x="1573" y="1"/>
                    <a:pt x="1573" y="1"/>
                    <a:pt x="1573" y="1"/>
                  </a:cubicBezTo>
                  <a:cubicBezTo>
                    <a:pt x="1299" y="3"/>
                    <a:pt x="0" y="1093"/>
                    <a:pt x="70" y="1556"/>
                  </a:cubicBezTo>
                  <a:cubicBezTo>
                    <a:pt x="139" y="2015"/>
                    <a:pt x="1106" y="3213"/>
                    <a:pt x="1350" y="3213"/>
                  </a:cubicBezTo>
                  <a:cubicBezTo>
                    <a:pt x="1352" y="3213"/>
                    <a:pt x="1353" y="3213"/>
                    <a:pt x="1355" y="3212"/>
                  </a:cubicBezTo>
                  <a:cubicBezTo>
                    <a:pt x="1588" y="3199"/>
                    <a:pt x="2779" y="2215"/>
                    <a:pt x="2852" y="1941"/>
                  </a:cubicBezTo>
                  <a:cubicBezTo>
                    <a:pt x="2924" y="1661"/>
                    <a:pt x="1761" y="1"/>
                    <a:pt x="157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8"/>
            <p:cNvSpPr/>
            <p:nvPr/>
          </p:nvSpPr>
          <p:spPr>
            <a:xfrm>
              <a:off x="3038936" y="1888205"/>
              <a:ext cx="109589" cy="120252"/>
            </a:xfrm>
            <a:custGeom>
              <a:avLst/>
              <a:gdLst/>
              <a:ahLst/>
              <a:cxnLst/>
              <a:rect l="l" t="t" r="r" b="b"/>
              <a:pathLst>
                <a:path w="2929" h="3214" extrusionOk="0">
                  <a:moveTo>
                    <a:pt x="1576" y="0"/>
                  </a:moveTo>
                  <a:cubicBezTo>
                    <a:pt x="1576" y="0"/>
                    <a:pt x="1576" y="0"/>
                    <a:pt x="1576" y="0"/>
                  </a:cubicBezTo>
                  <a:cubicBezTo>
                    <a:pt x="1301" y="4"/>
                    <a:pt x="1" y="1092"/>
                    <a:pt x="72" y="1556"/>
                  </a:cubicBezTo>
                  <a:cubicBezTo>
                    <a:pt x="142" y="2015"/>
                    <a:pt x="1111" y="3214"/>
                    <a:pt x="1352" y="3214"/>
                  </a:cubicBezTo>
                  <a:cubicBezTo>
                    <a:pt x="1353" y="3214"/>
                    <a:pt x="1354" y="3214"/>
                    <a:pt x="1355" y="3213"/>
                  </a:cubicBezTo>
                  <a:cubicBezTo>
                    <a:pt x="1591" y="3198"/>
                    <a:pt x="2782" y="2216"/>
                    <a:pt x="2853" y="1940"/>
                  </a:cubicBezTo>
                  <a:cubicBezTo>
                    <a:pt x="2928" y="1662"/>
                    <a:pt x="1761" y="0"/>
                    <a:pt x="15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8"/>
            <p:cNvSpPr/>
            <p:nvPr/>
          </p:nvSpPr>
          <p:spPr>
            <a:xfrm>
              <a:off x="2965117" y="1970517"/>
              <a:ext cx="109514" cy="120289"/>
            </a:xfrm>
            <a:custGeom>
              <a:avLst/>
              <a:gdLst/>
              <a:ahLst/>
              <a:cxnLst/>
              <a:rect l="l" t="t" r="r" b="b"/>
              <a:pathLst>
                <a:path w="2927" h="3215" extrusionOk="0">
                  <a:moveTo>
                    <a:pt x="1576" y="1"/>
                  </a:moveTo>
                  <a:cubicBezTo>
                    <a:pt x="1576" y="1"/>
                    <a:pt x="1576" y="1"/>
                    <a:pt x="1576" y="1"/>
                  </a:cubicBezTo>
                  <a:cubicBezTo>
                    <a:pt x="1301" y="3"/>
                    <a:pt x="1" y="1093"/>
                    <a:pt x="71" y="1556"/>
                  </a:cubicBezTo>
                  <a:cubicBezTo>
                    <a:pt x="142" y="2016"/>
                    <a:pt x="1111" y="3215"/>
                    <a:pt x="1352" y="3215"/>
                  </a:cubicBezTo>
                  <a:cubicBezTo>
                    <a:pt x="1353" y="3215"/>
                    <a:pt x="1354" y="3215"/>
                    <a:pt x="1356" y="3214"/>
                  </a:cubicBezTo>
                  <a:cubicBezTo>
                    <a:pt x="1589" y="3199"/>
                    <a:pt x="2782" y="2215"/>
                    <a:pt x="2853" y="1941"/>
                  </a:cubicBezTo>
                  <a:cubicBezTo>
                    <a:pt x="2926" y="1661"/>
                    <a:pt x="1761" y="1"/>
                    <a:pt x="157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8"/>
            <p:cNvSpPr/>
            <p:nvPr/>
          </p:nvSpPr>
          <p:spPr>
            <a:xfrm>
              <a:off x="2890887" y="2052455"/>
              <a:ext cx="109551" cy="120177"/>
            </a:xfrm>
            <a:custGeom>
              <a:avLst/>
              <a:gdLst/>
              <a:ahLst/>
              <a:cxnLst/>
              <a:rect l="l" t="t" r="r" b="b"/>
              <a:pathLst>
                <a:path w="2928" h="3212" extrusionOk="0">
                  <a:moveTo>
                    <a:pt x="1576" y="0"/>
                  </a:moveTo>
                  <a:cubicBezTo>
                    <a:pt x="1576" y="0"/>
                    <a:pt x="1576" y="0"/>
                    <a:pt x="1575" y="0"/>
                  </a:cubicBezTo>
                  <a:cubicBezTo>
                    <a:pt x="1299" y="2"/>
                    <a:pt x="0" y="1092"/>
                    <a:pt x="70" y="1556"/>
                  </a:cubicBezTo>
                  <a:cubicBezTo>
                    <a:pt x="139" y="2013"/>
                    <a:pt x="1109" y="3212"/>
                    <a:pt x="1350" y="3212"/>
                  </a:cubicBezTo>
                  <a:cubicBezTo>
                    <a:pt x="1352" y="3212"/>
                    <a:pt x="1354" y="3212"/>
                    <a:pt x="1355" y="3212"/>
                  </a:cubicBezTo>
                  <a:cubicBezTo>
                    <a:pt x="1589" y="3198"/>
                    <a:pt x="2779" y="2215"/>
                    <a:pt x="2853" y="1938"/>
                  </a:cubicBezTo>
                  <a:cubicBezTo>
                    <a:pt x="2928" y="1659"/>
                    <a:pt x="1762" y="0"/>
                    <a:pt x="15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8"/>
            <p:cNvSpPr/>
            <p:nvPr/>
          </p:nvSpPr>
          <p:spPr>
            <a:xfrm>
              <a:off x="3191363" y="1911477"/>
              <a:ext cx="109476" cy="116810"/>
            </a:xfrm>
            <a:custGeom>
              <a:avLst/>
              <a:gdLst/>
              <a:ahLst/>
              <a:cxnLst/>
              <a:rect l="l" t="t" r="r" b="b"/>
              <a:pathLst>
                <a:path w="2926" h="3122" extrusionOk="0">
                  <a:moveTo>
                    <a:pt x="1491" y="0"/>
                  </a:moveTo>
                  <a:cubicBezTo>
                    <a:pt x="1491" y="0"/>
                    <a:pt x="1490" y="0"/>
                    <a:pt x="1490" y="0"/>
                  </a:cubicBezTo>
                  <a:cubicBezTo>
                    <a:pt x="1216" y="2"/>
                    <a:pt x="0" y="1001"/>
                    <a:pt x="70" y="1463"/>
                  </a:cubicBezTo>
                  <a:cubicBezTo>
                    <a:pt x="139" y="1922"/>
                    <a:pt x="1110" y="3121"/>
                    <a:pt x="1351" y="3121"/>
                  </a:cubicBezTo>
                  <a:cubicBezTo>
                    <a:pt x="1352" y="3121"/>
                    <a:pt x="1354" y="3121"/>
                    <a:pt x="1355" y="3121"/>
                  </a:cubicBezTo>
                  <a:cubicBezTo>
                    <a:pt x="1589" y="3105"/>
                    <a:pt x="2781" y="2122"/>
                    <a:pt x="2852" y="1848"/>
                  </a:cubicBezTo>
                  <a:cubicBezTo>
                    <a:pt x="2926" y="1570"/>
                    <a:pt x="1677" y="0"/>
                    <a:pt x="149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8"/>
            <p:cNvSpPr/>
            <p:nvPr/>
          </p:nvSpPr>
          <p:spPr>
            <a:xfrm>
              <a:off x="3114663" y="1987091"/>
              <a:ext cx="109401" cy="120214"/>
            </a:xfrm>
            <a:custGeom>
              <a:avLst/>
              <a:gdLst/>
              <a:ahLst/>
              <a:cxnLst/>
              <a:rect l="l" t="t" r="r" b="b"/>
              <a:pathLst>
                <a:path w="2924" h="3213" extrusionOk="0">
                  <a:moveTo>
                    <a:pt x="1575" y="0"/>
                  </a:moveTo>
                  <a:cubicBezTo>
                    <a:pt x="1575" y="0"/>
                    <a:pt x="1575" y="0"/>
                    <a:pt x="1575" y="0"/>
                  </a:cubicBezTo>
                  <a:cubicBezTo>
                    <a:pt x="1299" y="2"/>
                    <a:pt x="0" y="1092"/>
                    <a:pt x="70" y="1556"/>
                  </a:cubicBezTo>
                  <a:cubicBezTo>
                    <a:pt x="139" y="2015"/>
                    <a:pt x="1107" y="3212"/>
                    <a:pt x="1350" y="3212"/>
                  </a:cubicBezTo>
                  <a:cubicBezTo>
                    <a:pt x="1352" y="3212"/>
                    <a:pt x="1353" y="3212"/>
                    <a:pt x="1355" y="3212"/>
                  </a:cubicBezTo>
                  <a:cubicBezTo>
                    <a:pt x="1588" y="3198"/>
                    <a:pt x="2779" y="2215"/>
                    <a:pt x="2852" y="1941"/>
                  </a:cubicBezTo>
                  <a:cubicBezTo>
                    <a:pt x="2924" y="1662"/>
                    <a:pt x="1760" y="0"/>
                    <a:pt x="157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8"/>
            <p:cNvSpPr/>
            <p:nvPr/>
          </p:nvSpPr>
          <p:spPr>
            <a:xfrm>
              <a:off x="3040769" y="2069441"/>
              <a:ext cx="109476" cy="120214"/>
            </a:xfrm>
            <a:custGeom>
              <a:avLst/>
              <a:gdLst/>
              <a:ahLst/>
              <a:cxnLst/>
              <a:rect l="l" t="t" r="r" b="b"/>
              <a:pathLst>
                <a:path w="2926" h="3213" extrusionOk="0">
                  <a:moveTo>
                    <a:pt x="1576" y="0"/>
                  </a:moveTo>
                  <a:cubicBezTo>
                    <a:pt x="1575" y="0"/>
                    <a:pt x="1575" y="0"/>
                    <a:pt x="1575" y="0"/>
                  </a:cubicBezTo>
                  <a:cubicBezTo>
                    <a:pt x="1301" y="2"/>
                    <a:pt x="0" y="1092"/>
                    <a:pt x="72" y="1554"/>
                  </a:cubicBezTo>
                  <a:cubicBezTo>
                    <a:pt x="141" y="2013"/>
                    <a:pt x="1110" y="3212"/>
                    <a:pt x="1351" y="3212"/>
                  </a:cubicBezTo>
                  <a:cubicBezTo>
                    <a:pt x="1352" y="3212"/>
                    <a:pt x="1353" y="3212"/>
                    <a:pt x="1355" y="3212"/>
                  </a:cubicBezTo>
                  <a:cubicBezTo>
                    <a:pt x="1591" y="3196"/>
                    <a:pt x="2781" y="2215"/>
                    <a:pt x="2852" y="1939"/>
                  </a:cubicBezTo>
                  <a:cubicBezTo>
                    <a:pt x="2926" y="1659"/>
                    <a:pt x="1759" y="0"/>
                    <a:pt x="157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8"/>
            <p:cNvSpPr/>
            <p:nvPr/>
          </p:nvSpPr>
          <p:spPr>
            <a:xfrm>
              <a:off x="2966501" y="2151266"/>
              <a:ext cx="109514" cy="120289"/>
            </a:xfrm>
            <a:custGeom>
              <a:avLst/>
              <a:gdLst/>
              <a:ahLst/>
              <a:cxnLst/>
              <a:rect l="l" t="t" r="r" b="b"/>
              <a:pathLst>
                <a:path w="2927" h="3215" extrusionOk="0">
                  <a:moveTo>
                    <a:pt x="1576" y="1"/>
                  </a:moveTo>
                  <a:cubicBezTo>
                    <a:pt x="1576" y="1"/>
                    <a:pt x="1576" y="1"/>
                    <a:pt x="1576" y="1"/>
                  </a:cubicBezTo>
                  <a:cubicBezTo>
                    <a:pt x="1299" y="3"/>
                    <a:pt x="1" y="1093"/>
                    <a:pt x="70" y="1556"/>
                  </a:cubicBezTo>
                  <a:cubicBezTo>
                    <a:pt x="139" y="2016"/>
                    <a:pt x="1111" y="3214"/>
                    <a:pt x="1351" y="3214"/>
                  </a:cubicBezTo>
                  <a:cubicBezTo>
                    <a:pt x="1353" y="3214"/>
                    <a:pt x="1354" y="3214"/>
                    <a:pt x="1355" y="3214"/>
                  </a:cubicBezTo>
                  <a:cubicBezTo>
                    <a:pt x="1589" y="3199"/>
                    <a:pt x="2781" y="2215"/>
                    <a:pt x="2853" y="1941"/>
                  </a:cubicBezTo>
                  <a:cubicBezTo>
                    <a:pt x="2926" y="1661"/>
                    <a:pt x="1760" y="1"/>
                    <a:pt x="157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8"/>
            <p:cNvSpPr/>
            <p:nvPr/>
          </p:nvSpPr>
          <p:spPr>
            <a:xfrm>
              <a:off x="3192448" y="2006958"/>
              <a:ext cx="184044" cy="197925"/>
            </a:xfrm>
            <a:custGeom>
              <a:avLst/>
              <a:gdLst/>
              <a:ahLst/>
              <a:cxnLst/>
              <a:rect l="l" t="t" r="r" b="b"/>
              <a:pathLst>
                <a:path w="4919" h="5290" extrusionOk="0">
                  <a:moveTo>
                    <a:pt x="3568" y="1"/>
                  </a:moveTo>
                  <a:cubicBezTo>
                    <a:pt x="3568" y="1"/>
                    <a:pt x="3567" y="1"/>
                    <a:pt x="3567" y="1"/>
                  </a:cubicBezTo>
                  <a:cubicBezTo>
                    <a:pt x="3293" y="3"/>
                    <a:pt x="0" y="3170"/>
                    <a:pt x="70" y="3634"/>
                  </a:cubicBezTo>
                  <a:cubicBezTo>
                    <a:pt x="139" y="4093"/>
                    <a:pt x="1109" y="5290"/>
                    <a:pt x="1350" y="5290"/>
                  </a:cubicBezTo>
                  <a:cubicBezTo>
                    <a:pt x="1352" y="5290"/>
                    <a:pt x="1353" y="5290"/>
                    <a:pt x="1355" y="5290"/>
                  </a:cubicBezTo>
                  <a:cubicBezTo>
                    <a:pt x="1589" y="5276"/>
                    <a:pt x="4773" y="2215"/>
                    <a:pt x="4845" y="1941"/>
                  </a:cubicBezTo>
                  <a:cubicBezTo>
                    <a:pt x="4918" y="1661"/>
                    <a:pt x="3750" y="1"/>
                    <a:pt x="35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8"/>
            <p:cNvSpPr/>
            <p:nvPr/>
          </p:nvSpPr>
          <p:spPr>
            <a:xfrm>
              <a:off x="3042340" y="2162565"/>
              <a:ext cx="181089" cy="201742"/>
            </a:xfrm>
            <a:custGeom>
              <a:avLst/>
              <a:gdLst/>
              <a:ahLst/>
              <a:cxnLst/>
              <a:rect l="l" t="t" r="r" b="b"/>
              <a:pathLst>
                <a:path w="4840" h="5392" extrusionOk="0">
                  <a:moveTo>
                    <a:pt x="3408" y="0"/>
                  </a:moveTo>
                  <a:cubicBezTo>
                    <a:pt x="3407" y="0"/>
                    <a:pt x="3406" y="0"/>
                    <a:pt x="3406" y="0"/>
                  </a:cubicBezTo>
                  <a:cubicBezTo>
                    <a:pt x="3131" y="18"/>
                    <a:pt x="1" y="3343"/>
                    <a:pt x="93" y="3803"/>
                  </a:cubicBezTo>
                  <a:cubicBezTo>
                    <a:pt x="187" y="4256"/>
                    <a:pt x="1202" y="5392"/>
                    <a:pt x="1449" y="5392"/>
                  </a:cubicBezTo>
                  <a:cubicBezTo>
                    <a:pt x="1452" y="5392"/>
                    <a:pt x="1455" y="5392"/>
                    <a:pt x="1458" y="5391"/>
                  </a:cubicBezTo>
                  <a:cubicBezTo>
                    <a:pt x="1692" y="5366"/>
                    <a:pt x="4720" y="2153"/>
                    <a:pt x="4779" y="1873"/>
                  </a:cubicBezTo>
                  <a:cubicBezTo>
                    <a:pt x="4839" y="1593"/>
                    <a:pt x="3596" y="0"/>
                    <a:pt x="340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0" name="Google Shape;420;p38"/>
          <p:cNvGrpSpPr/>
          <p:nvPr/>
        </p:nvGrpSpPr>
        <p:grpSpPr>
          <a:xfrm>
            <a:off x="6904845" y="451370"/>
            <a:ext cx="555983" cy="534837"/>
            <a:chOff x="2757279" y="292925"/>
            <a:chExt cx="643350" cy="618882"/>
          </a:xfrm>
        </p:grpSpPr>
        <p:sp>
          <p:nvSpPr>
            <p:cNvPr id="421" name="Google Shape;421;p38"/>
            <p:cNvSpPr/>
            <p:nvPr/>
          </p:nvSpPr>
          <p:spPr>
            <a:xfrm>
              <a:off x="2793122" y="292925"/>
              <a:ext cx="607507" cy="618882"/>
            </a:xfrm>
            <a:custGeom>
              <a:avLst/>
              <a:gdLst/>
              <a:ahLst/>
              <a:cxnLst/>
              <a:rect l="l" t="t" r="r" b="b"/>
              <a:pathLst>
                <a:path w="16237" h="16541" extrusionOk="0">
                  <a:moveTo>
                    <a:pt x="6285" y="1"/>
                  </a:moveTo>
                  <a:cubicBezTo>
                    <a:pt x="6282" y="1"/>
                    <a:pt x="6278" y="1"/>
                    <a:pt x="6275" y="1"/>
                  </a:cubicBezTo>
                  <a:lnTo>
                    <a:pt x="6271" y="1"/>
                  </a:lnTo>
                  <a:cubicBezTo>
                    <a:pt x="6217" y="5"/>
                    <a:pt x="6161" y="16"/>
                    <a:pt x="6113" y="41"/>
                  </a:cubicBezTo>
                  <a:lnTo>
                    <a:pt x="5199" y="281"/>
                  </a:lnTo>
                  <a:lnTo>
                    <a:pt x="5330" y="944"/>
                  </a:lnTo>
                  <a:cubicBezTo>
                    <a:pt x="4936" y="1429"/>
                    <a:pt x="4440" y="2057"/>
                    <a:pt x="3900" y="2780"/>
                  </a:cubicBezTo>
                  <a:cubicBezTo>
                    <a:pt x="3195" y="3725"/>
                    <a:pt x="2420" y="4828"/>
                    <a:pt x="1715" y="5970"/>
                  </a:cubicBezTo>
                  <a:cubicBezTo>
                    <a:pt x="1071" y="7011"/>
                    <a:pt x="488" y="8086"/>
                    <a:pt x="67" y="9108"/>
                  </a:cubicBezTo>
                  <a:cubicBezTo>
                    <a:pt x="1" y="9266"/>
                    <a:pt x="57" y="9450"/>
                    <a:pt x="202" y="9545"/>
                  </a:cubicBezTo>
                  <a:lnTo>
                    <a:pt x="2268" y="10905"/>
                  </a:lnTo>
                  <a:lnTo>
                    <a:pt x="1941" y="11522"/>
                  </a:lnTo>
                  <a:lnTo>
                    <a:pt x="3000" y="11251"/>
                  </a:lnTo>
                  <a:cubicBezTo>
                    <a:pt x="3069" y="11234"/>
                    <a:pt x="3131" y="11197"/>
                    <a:pt x="3183" y="11141"/>
                  </a:cubicBezTo>
                  <a:cubicBezTo>
                    <a:pt x="3513" y="10759"/>
                    <a:pt x="4069" y="10574"/>
                    <a:pt x="4662" y="10574"/>
                  </a:cubicBezTo>
                  <a:cubicBezTo>
                    <a:pt x="6145" y="10574"/>
                    <a:pt x="7861" y="11730"/>
                    <a:pt x="6870" y="13862"/>
                  </a:cubicBezTo>
                  <a:cubicBezTo>
                    <a:pt x="6803" y="14007"/>
                    <a:pt x="6841" y="14178"/>
                    <a:pt x="6963" y="14281"/>
                  </a:cubicBezTo>
                  <a:lnTo>
                    <a:pt x="8184" y="15342"/>
                  </a:lnTo>
                  <a:lnTo>
                    <a:pt x="8422" y="16540"/>
                  </a:lnTo>
                  <a:cubicBezTo>
                    <a:pt x="8429" y="16540"/>
                    <a:pt x="8436" y="16540"/>
                    <a:pt x="8442" y="16540"/>
                  </a:cubicBezTo>
                  <a:cubicBezTo>
                    <a:pt x="8850" y="16540"/>
                    <a:pt x="9391" y="16317"/>
                    <a:pt x="9533" y="16256"/>
                  </a:cubicBezTo>
                  <a:lnTo>
                    <a:pt x="9547" y="16248"/>
                  </a:lnTo>
                  <a:cubicBezTo>
                    <a:pt x="9562" y="16240"/>
                    <a:pt x="9570" y="16238"/>
                    <a:pt x="9570" y="16238"/>
                  </a:cubicBezTo>
                  <a:lnTo>
                    <a:pt x="9570" y="16236"/>
                  </a:lnTo>
                  <a:cubicBezTo>
                    <a:pt x="9599" y="16221"/>
                    <a:pt x="9624" y="16202"/>
                    <a:pt x="9651" y="16178"/>
                  </a:cubicBezTo>
                  <a:cubicBezTo>
                    <a:pt x="10658" y="15208"/>
                    <a:pt x="14598" y="11228"/>
                    <a:pt x="16179" y="6807"/>
                  </a:cubicBezTo>
                  <a:cubicBezTo>
                    <a:pt x="16237" y="6646"/>
                    <a:pt x="16173" y="6468"/>
                    <a:pt x="16030" y="6378"/>
                  </a:cubicBezTo>
                  <a:lnTo>
                    <a:pt x="13139" y="4575"/>
                  </a:lnTo>
                  <a:cubicBezTo>
                    <a:pt x="13082" y="4538"/>
                    <a:pt x="13014" y="4520"/>
                    <a:pt x="12948" y="4520"/>
                  </a:cubicBezTo>
                  <a:cubicBezTo>
                    <a:pt x="12934" y="4520"/>
                    <a:pt x="12919" y="4521"/>
                    <a:pt x="12905" y="4523"/>
                  </a:cubicBezTo>
                  <a:lnTo>
                    <a:pt x="12899" y="4526"/>
                  </a:lnTo>
                  <a:cubicBezTo>
                    <a:pt x="12866" y="4530"/>
                    <a:pt x="12836" y="4538"/>
                    <a:pt x="12803" y="4552"/>
                  </a:cubicBezTo>
                  <a:lnTo>
                    <a:pt x="11962" y="4783"/>
                  </a:lnTo>
                  <a:lnTo>
                    <a:pt x="11796" y="5035"/>
                  </a:lnTo>
                  <a:cubicBezTo>
                    <a:pt x="11696" y="5049"/>
                    <a:pt x="11594" y="5057"/>
                    <a:pt x="11491" y="5057"/>
                  </a:cubicBezTo>
                  <a:cubicBezTo>
                    <a:pt x="10105" y="5057"/>
                    <a:pt x="8543" y="3753"/>
                    <a:pt x="9054" y="1927"/>
                  </a:cubicBezTo>
                  <a:cubicBezTo>
                    <a:pt x="9098" y="1773"/>
                    <a:pt x="9035" y="1605"/>
                    <a:pt x="8896" y="1522"/>
                  </a:cubicBezTo>
                  <a:lnTo>
                    <a:pt x="6468" y="53"/>
                  </a:lnTo>
                  <a:cubicBezTo>
                    <a:pt x="6410" y="18"/>
                    <a:pt x="6346" y="1"/>
                    <a:pt x="62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8"/>
            <p:cNvSpPr/>
            <p:nvPr/>
          </p:nvSpPr>
          <p:spPr>
            <a:xfrm>
              <a:off x="2757279" y="302540"/>
              <a:ext cx="607358" cy="609041"/>
            </a:xfrm>
            <a:custGeom>
              <a:avLst/>
              <a:gdLst/>
              <a:ahLst/>
              <a:cxnLst/>
              <a:rect l="l" t="t" r="r" b="b"/>
              <a:pathLst>
                <a:path w="16233" h="16278" extrusionOk="0">
                  <a:moveTo>
                    <a:pt x="6279" y="0"/>
                  </a:moveTo>
                  <a:cubicBezTo>
                    <a:pt x="6176" y="0"/>
                    <a:pt x="6075" y="43"/>
                    <a:pt x="6006" y="127"/>
                  </a:cubicBezTo>
                  <a:cubicBezTo>
                    <a:pt x="5645" y="552"/>
                    <a:pt x="4833" y="1524"/>
                    <a:pt x="3900" y="2778"/>
                  </a:cubicBezTo>
                  <a:cubicBezTo>
                    <a:pt x="3195" y="3723"/>
                    <a:pt x="2418" y="4826"/>
                    <a:pt x="1713" y="5968"/>
                  </a:cubicBezTo>
                  <a:cubicBezTo>
                    <a:pt x="1073" y="7010"/>
                    <a:pt x="489" y="8084"/>
                    <a:pt x="66" y="9106"/>
                  </a:cubicBezTo>
                  <a:cubicBezTo>
                    <a:pt x="0" y="9266"/>
                    <a:pt x="56" y="9450"/>
                    <a:pt x="201" y="9543"/>
                  </a:cubicBezTo>
                  <a:lnTo>
                    <a:pt x="2713" y="11201"/>
                  </a:lnTo>
                  <a:cubicBezTo>
                    <a:pt x="2775" y="11241"/>
                    <a:pt x="2845" y="11261"/>
                    <a:pt x="2914" y="11261"/>
                  </a:cubicBezTo>
                  <a:cubicBezTo>
                    <a:pt x="3013" y="11261"/>
                    <a:pt x="3111" y="11220"/>
                    <a:pt x="3179" y="11141"/>
                  </a:cubicBezTo>
                  <a:cubicBezTo>
                    <a:pt x="3510" y="10760"/>
                    <a:pt x="4066" y="10575"/>
                    <a:pt x="4660" y="10575"/>
                  </a:cubicBezTo>
                  <a:cubicBezTo>
                    <a:pt x="6142" y="10575"/>
                    <a:pt x="7857" y="11728"/>
                    <a:pt x="6868" y="13860"/>
                  </a:cubicBezTo>
                  <a:cubicBezTo>
                    <a:pt x="6802" y="14005"/>
                    <a:pt x="6839" y="14177"/>
                    <a:pt x="6959" y="14281"/>
                  </a:cubicBezTo>
                  <a:lnTo>
                    <a:pt x="9166" y="16190"/>
                  </a:lnTo>
                  <a:cubicBezTo>
                    <a:pt x="9233" y="16249"/>
                    <a:pt x="9316" y="16278"/>
                    <a:pt x="9400" y="16278"/>
                  </a:cubicBezTo>
                  <a:cubicBezTo>
                    <a:pt x="9489" y="16278"/>
                    <a:pt x="9579" y="16244"/>
                    <a:pt x="9649" y="16178"/>
                  </a:cubicBezTo>
                  <a:cubicBezTo>
                    <a:pt x="10655" y="15210"/>
                    <a:pt x="14595" y="11232"/>
                    <a:pt x="16174" y="6807"/>
                  </a:cubicBezTo>
                  <a:cubicBezTo>
                    <a:pt x="16232" y="6648"/>
                    <a:pt x="16172" y="6468"/>
                    <a:pt x="16027" y="6380"/>
                  </a:cubicBezTo>
                  <a:lnTo>
                    <a:pt x="13137" y="4575"/>
                  </a:lnTo>
                  <a:cubicBezTo>
                    <a:pt x="13078" y="4538"/>
                    <a:pt x="13011" y="4520"/>
                    <a:pt x="12945" y="4520"/>
                  </a:cubicBezTo>
                  <a:cubicBezTo>
                    <a:pt x="12860" y="4520"/>
                    <a:pt x="12777" y="4550"/>
                    <a:pt x="12711" y="4610"/>
                  </a:cubicBezTo>
                  <a:cubicBezTo>
                    <a:pt x="12374" y="4917"/>
                    <a:pt x="11939" y="5057"/>
                    <a:pt x="11485" y="5057"/>
                  </a:cubicBezTo>
                  <a:cubicBezTo>
                    <a:pt x="10101" y="5057"/>
                    <a:pt x="8542" y="3752"/>
                    <a:pt x="9052" y="1926"/>
                  </a:cubicBezTo>
                  <a:cubicBezTo>
                    <a:pt x="9094" y="1769"/>
                    <a:pt x="9030" y="1605"/>
                    <a:pt x="8891" y="1520"/>
                  </a:cubicBezTo>
                  <a:lnTo>
                    <a:pt x="6464" y="51"/>
                  </a:lnTo>
                  <a:cubicBezTo>
                    <a:pt x="6407" y="17"/>
                    <a:pt x="6343" y="0"/>
                    <a:pt x="62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8"/>
            <p:cNvSpPr/>
            <p:nvPr/>
          </p:nvSpPr>
          <p:spPr>
            <a:xfrm>
              <a:off x="3101792" y="671747"/>
              <a:ext cx="153738" cy="185466"/>
            </a:xfrm>
            <a:custGeom>
              <a:avLst/>
              <a:gdLst/>
              <a:ahLst/>
              <a:cxnLst/>
              <a:rect l="l" t="t" r="r" b="b"/>
              <a:pathLst>
                <a:path w="4109" h="4957" extrusionOk="0">
                  <a:moveTo>
                    <a:pt x="3753" y="1"/>
                  </a:moveTo>
                  <a:cubicBezTo>
                    <a:pt x="3620" y="1"/>
                    <a:pt x="3473" y="57"/>
                    <a:pt x="3357" y="154"/>
                  </a:cubicBezTo>
                  <a:cubicBezTo>
                    <a:pt x="3003" y="448"/>
                    <a:pt x="2767" y="857"/>
                    <a:pt x="2524" y="1240"/>
                  </a:cubicBezTo>
                  <a:cubicBezTo>
                    <a:pt x="1884" y="2251"/>
                    <a:pt x="1073" y="3097"/>
                    <a:pt x="317" y="4007"/>
                  </a:cubicBezTo>
                  <a:cubicBezTo>
                    <a:pt x="203" y="4144"/>
                    <a:pt x="87" y="4287"/>
                    <a:pt x="43" y="4457"/>
                  </a:cubicBezTo>
                  <a:cubicBezTo>
                    <a:pt x="0" y="4629"/>
                    <a:pt x="52" y="4840"/>
                    <a:pt x="213" y="4921"/>
                  </a:cubicBezTo>
                  <a:cubicBezTo>
                    <a:pt x="260" y="4946"/>
                    <a:pt x="310" y="4957"/>
                    <a:pt x="360" y="4957"/>
                  </a:cubicBezTo>
                  <a:cubicBezTo>
                    <a:pt x="514" y="4957"/>
                    <a:pt x="674" y="4857"/>
                    <a:pt x="804" y="4757"/>
                  </a:cubicBezTo>
                  <a:cubicBezTo>
                    <a:pt x="2085" y="3766"/>
                    <a:pt x="2986" y="2376"/>
                    <a:pt x="3863" y="1014"/>
                  </a:cubicBezTo>
                  <a:cubicBezTo>
                    <a:pt x="3983" y="828"/>
                    <a:pt x="4106" y="627"/>
                    <a:pt x="4108" y="405"/>
                  </a:cubicBezTo>
                  <a:cubicBezTo>
                    <a:pt x="4108" y="119"/>
                    <a:pt x="3945" y="1"/>
                    <a:pt x="37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8"/>
            <p:cNvSpPr/>
            <p:nvPr/>
          </p:nvSpPr>
          <p:spPr>
            <a:xfrm>
              <a:off x="2821333" y="406740"/>
              <a:ext cx="351701" cy="311667"/>
            </a:xfrm>
            <a:custGeom>
              <a:avLst/>
              <a:gdLst/>
              <a:ahLst/>
              <a:cxnLst/>
              <a:rect l="l" t="t" r="r" b="b"/>
              <a:pathLst>
                <a:path w="9400" h="8330" extrusionOk="0">
                  <a:moveTo>
                    <a:pt x="2186" y="0"/>
                  </a:moveTo>
                  <a:cubicBezTo>
                    <a:pt x="1881" y="412"/>
                    <a:pt x="1558" y="853"/>
                    <a:pt x="1237" y="1314"/>
                  </a:cubicBezTo>
                  <a:cubicBezTo>
                    <a:pt x="820" y="1913"/>
                    <a:pt x="399" y="2547"/>
                    <a:pt x="1" y="3191"/>
                  </a:cubicBezTo>
                  <a:lnTo>
                    <a:pt x="6424" y="8176"/>
                  </a:lnTo>
                  <a:cubicBezTo>
                    <a:pt x="6557" y="8279"/>
                    <a:pt x="6716" y="8330"/>
                    <a:pt x="6875" y="8330"/>
                  </a:cubicBezTo>
                  <a:cubicBezTo>
                    <a:pt x="7063" y="8330"/>
                    <a:pt x="7249" y="8259"/>
                    <a:pt x="7392" y="8118"/>
                  </a:cubicBezTo>
                  <a:cubicBezTo>
                    <a:pt x="8138" y="7386"/>
                    <a:pt x="8650" y="6464"/>
                    <a:pt x="8980" y="5718"/>
                  </a:cubicBezTo>
                  <a:cubicBezTo>
                    <a:pt x="9112" y="5421"/>
                    <a:pt x="9214" y="5150"/>
                    <a:pt x="9289" y="4930"/>
                  </a:cubicBezTo>
                  <a:cubicBezTo>
                    <a:pt x="9399" y="4601"/>
                    <a:pt x="9266" y="4240"/>
                    <a:pt x="8970" y="4060"/>
                  </a:cubicBezTo>
                  <a:lnTo>
                    <a:pt x="21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8"/>
            <p:cNvSpPr/>
            <p:nvPr/>
          </p:nvSpPr>
          <p:spPr>
            <a:xfrm>
              <a:off x="3036055" y="583598"/>
              <a:ext cx="67871" cy="50174"/>
            </a:xfrm>
            <a:custGeom>
              <a:avLst/>
              <a:gdLst/>
              <a:ahLst/>
              <a:cxnLst/>
              <a:rect l="l" t="t" r="r" b="b"/>
              <a:pathLst>
                <a:path w="1814" h="1341" extrusionOk="0">
                  <a:moveTo>
                    <a:pt x="867" y="0"/>
                  </a:moveTo>
                  <a:cubicBezTo>
                    <a:pt x="674" y="0"/>
                    <a:pt x="481" y="87"/>
                    <a:pt x="343" y="298"/>
                  </a:cubicBezTo>
                  <a:cubicBezTo>
                    <a:pt x="1" y="814"/>
                    <a:pt x="472" y="1341"/>
                    <a:pt x="947" y="1341"/>
                  </a:cubicBezTo>
                  <a:cubicBezTo>
                    <a:pt x="1140" y="1341"/>
                    <a:pt x="1334" y="1253"/>
                    <a:pt x="1473" y="1041"/>
                  </a:cubicBezTo>
                  <a:cubicBezTo>
                    <a:pt x="1814" y="526"/>
                    <a:pt x="1341" y="0"/>
                    <a:pt x="8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6" name="Google Shape;426;p38"/>
          <p:cNvGrpSpPr/>
          <p:nvPr/>
        </p:nvGrpSpPr>
        <p:grpSpPr>
          <a:xfrm>
            <a:off x="6760310" y="3987854"/>
            <a:ext cx="1022488" cy="706773"/>
            <a:chOff x="2145103" y="2078907"/>
            <a:chExt cx="555157" cy="383761"/>
          </a:xfrm>
        </p:grpSpPr>
        <p:sp>
          <p:nvSpPr>
            <p:cNvPr id="427" name="Google Shape;427;p38"/>
            <p:cNvSpPr/>
            <p:nvPr/>
          </p:nvSpPr>
          <p:spPr>
            <a:xfrm>
              <a:off x="2663518" y="2431052"/>
              <a:ext cx="36742" cy="31616"/>
            </a:xfrm>
            <a:custGeom>
              <a:avLst/>
              <a:gdLst/>
              <a:ahLst/>
              <a:cxnLst/>
              <a:rect l="l" t="t" r="r" b="b"/>
              <a:pathLst>
                <a:path w="982" h="845" extrusionOk="0">
                  <a:moveTo>
                    <a:pt x="439" y="1"/>
                  </a:moveTo>
                  <a:lnTo>
                    <a:pt x="0" y="685"/>
                  </a:lnTo>
                  <a:cubicBezTo>
                    <a:pt x="0" y="685"/>
                    <a:pt x="341" y="844"/>
                    <a:pt x="593" y="844"/>
                  </a:cubicBezTo>
                  <a:cubicBezTo>
                    <a:pt x="697" y="844"/>
                    <a:pt x="787" y="817"/>
                    <a:pt x="831" y="741"/>
                  </a:cubicBezTo>
                  <a:cubicBezTo>
                    <a:pt x="982" y="480"/>
                    <a:pt x="439" y="1"/>
                    <a:pt x="4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8"/>
            <p:cNvSpPr/>
            <p:nvPr/>
          </p:nvSpPr>
          <p:spPr>
            <a:xfrm>
              <a:off x="2605526" y="2384658"/>
              <a:ext cx="79133" cy="75803"/>
            </a:xfrm>
            <a:custGeom>
              <a:avLst/>
              <a:gdLst/>
              <a:ahLst/>
              <a:cxnLst/>
              <a:rect l="l" t="t" r="r" b="b"/>
              <a:pathLst>
                <a:path w="2115" h="2026" extrusionOk="0">
                  <a:moveTo>
                    <a:pt x="1104" y="0"/>
                  </a:moveTo>
                  <a:lnTo>
                    <a:pt x="0" y="1647"/>
                  </a:lnTo>
                  <a:cubicBezTo>
                    <a:pt x="878" y="2025"/>
                    <a:pt x="1566" y="2025"/>
                    <a:pt x="1566" y="2025"/>
                  </a:cubicBezTo>
                  <a:cubicBezTo>
                    <a:pt x="2026" y="1705"/>
                    <a:pt x="2114" y="1195"/>
                    <a:pt x="2114" y="1195"/>
                  </a:cubicBezTo>
                  <a:cubicBezTo>
                    <a:pt x="2114" y="1195"/>
                    <a:pt x="1599" y="412"/>
                    <a:pt x="110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8"/>
            <p:cNvSpPr/>
            <p:nvPr/>
          </p:nvSpPr>
          <p:spPr>
            <a:xfrm>
              <a:off x="2145103" y="2078907"/>
              <a:ext cx="166497" cy="156357"/>
            </a:xfrm>
            <a:custGeom>
              <a:avLst/>
              <a:gdLst/>
              <a:ahLst/>
              <a:cxnLst/>
              <a:rect l="l" t="t" r="r" b="b"/>
              <a:pathLst>
                <a:path w="4450" h="4179" extrusionOk="0">
                  <a:moveTo>
                    <a:pt x="1864" y="0"/>
                  </a:moveTo>
                  <a:cubicBezTo>
                    <a:pt x="1260" y="0"/>
                    <a:pt x="0" y="1534"/>
                    <a:pt x="326" y="2109"/>
                  </a:cubicBezTo>
                  <a:cubicBezTo>
                    <a:pt x="654" y="2688"/>
                    <a:pt x="1422" y="3400"/>
                    <a:pt x="2380" y="4178"/>
                  </a:cubicBezTo>
                  <a:cubicBezTo>
                    <a:pt x="2380" y="4178"/>
                    <a:pt x="3794" y="2791"/>
                    <a:pt x="4450" y="1202"/>
                  </a:cubicBezTo>
                  <a:cubicBezTo>
                    <a:pt x="4450" y="1202"/>
                    <a:pt x="2479" y="28"/>
                    <a:pt x="1880" y="1"/>
                  </a:cubicBezTo>
                  <a:cubicBezTo>
                    <a:pt x="1874" y="0"/>
                    <a:pt x="1869" y="0"/>
                    <a:pt x="18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8"/>
            <p:cNvSpPr/>
            <p:nvPr/>
          </p:nvSpPr>
          <p:spPr>
            <a:xfrm>
              <a:off x="2249826" y="2131549"/>
              <a:ext cx="405204" cy="320834"/>
            </a:xfrm>
            <a:custGeom>
              <a:avLst/>
              <a:gdLst/>
              <a:ahLst/>
              <a:cxnLst/>
              <a:rect l="l" t="t" r="r" b="b"/>
              <a:pathLst>
                <a:path w="10830" h="8575" extrusionOk="0">
                  <a:moveTo>
                    <a:pt x="2275" y="0"/>
                  </a:moveTo>
                  <a:lnTo>
                    <a:pt x="0" y="3268"/>
                  </a:lnTo>
                  <a:cubicBezTo>
                    <a:pt x="4377" y="7403"/>
                    <a:pt x="9525" y="8574"/>
                    <a:pt x="9525" y="8574"/>
                  </a:cubicBezTo>
                  <a:cubicBezTo>
                    <a:pt x="10056" y="8039"/>
                    <a:pt x="10497" y="7417"/>
                    <a:pt x="10829" y="6700"/>
                  </a:cubicBezTo>
                  <a:cubicBezTo>
                    <a:pt x="7637" y="2470"/>
                    <a:pt x="2275" y="0"/>
                    <a:pt x="22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8"/>
            <p:cNvSpPr/>
            <p:nvPr/>
          </p:nvSpPr>
          <p:spPr>
            <a:xfrm>
              <a:off x="2225544" y="2117182"/>
              <a:ext cx="125041" cy="144310"/>
            </a:xfrm>
            <a:custGeom>
              <a:avLst/>
              <a:gdLst/>
              <a:ahLst/>
              <a:cxnLst/>
              <a:rect l="l" t="t" r="r" b="b"/>
              <a:pathLst>
                <a:path w="3342" h="3857" extrusionOk="0">
                  <a:moveTo>
                    <a:pt x="2396" y="0"/>
                  </a:moveTo>
                  <a:cubicBezTo>
                    <a:pt x="2225" y="0"/>
                    <a:pt x="2108" y="42"/>
                    <a:pt x="2108" y="42"/>
                  </a:cubicBezTo>
                  <a:cubicBezTo>
                    <a:pt x="2108" y="42"/>
                    <a:pt x="1256" y="1758"/>
                    <a:pt x="0" y="2968"/>
                  </a:cubicBezTo>
                  <a:cubicBezTo>
                    <a:pt x="191" y="3855"/>
                    <a:pt x="918" y="3857"/>
                    <a:pt x="918" y="3857"/>
                  </a:cubicBezTo>
                  <a:cubicBezTo>
                    <a:pt x="2473" y="2599"/>
                    <a:pt x="3341" y="593"/>
                    <a:pt x="3341" y="593"/>
                  </a:cubicBezTo>
                  <a:cubicBezTo>
                    <a:pt x="3046" y="98"/>
                    <a:pt x="2657" y="0"/>
                    <a:pt x="23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8"/>
            <p:cNvSpPr/>
            <p:nvPr/>
          </p:nvSpPr>
          <p:spPr>
            <a:xfrm>
              <a:off x="2272462" y="2130015"/>
              <a:ext cx="202191" cy="127361"/>
            </a:xfrm>
            <a:custGeom>
              <a:avLst/>
              <a:gdLst/>
              <a:ahLst/>
              <a:cxnLst/>
              <a:rect l="l" t="t" r="r" b="b"/>
              <a:pathLst>
                <a:path w="5404" h="3404" extrusionOk="0">
                  <a:moveTo>
                    <a:pt x="451" y="1"/>
                  </a:moveTo>
                  <a:cubicBezTo>
                    <a:pt x="413" y="1"/>
                    <a:pt x="375" y="13"/>
                    <a:pt x="344" y="35"/>
                  </a:cubicBezTo>
                  <a:cubicBezTo>
                    <a:pt x="108" y="204"/>
                    <a:pt x="35" y="480"/>
                    <a:pt x="12" y="654"/>
                  </a:cubicBezTo>
                  <a:cubicBezTo>
                    <a:pt x="0" y="745"/>
                    <a:pt x="60" y="830"/>
                    <a:pt x="153" y="855"/>
                  </a:cubicBezTo>
                  <a:cubicBezTo>
                    <a:pt x="2029" y="1353"/>
                    <a:pt x="4249" y="3127"/>
                    <a:pt x="4502" y="3332"/>
                  </a:cubicBezTo>
                  <a:cubicBezTo>
                    <a:pt x="4520" y="3344"/>
                    <a:pt x="4535" y="3357"/>
                    <a:pt x="4555" y="3363"/>
                  </a:cubicBezTo>
                  <a:cubicBezTo>
                    <a:pt x="4633" y="3391"/>
                    <a:pt x="4708" y="3404"/>
                    <a:pt x="4777" y="3404"/>
                  </a:cubicBezTo>
                  <a:cubicBezTo>
                    <a:pt x="5198" y="3404"/>
                    <a:pt x="5404" y="2924"/>
                    <a:pt x="5005" y="2507"/>
                  </a:cubicBezTo>
                  <a:cubicBezTo>
                    <a:pt x="4995" y="2497"/>
                    <a:pt x="4986" y="2488"/>
                    <a:pt x="4972" y="2480"/>
                  </a:cubicBezTo>
                  <a:cubicBezTo>
                    <a:pt x="2419" y="704"/>
                    <a:pt x="874" y="132"/>
                    <a:pt x="508" y="10"/>
                  </a:cubicBezTo>
                  <a:cubicBezTo>
                    <a:pt x="490" y="4"/>
                    <a:pt x="470" y="1"/>
                    <a:pt x="45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3" name="Google Shape;433;p38"/>
          <p:cNvGrpSpPr/>
          <p:nvPr/>
        </p:nvGrpSpPr>
        <p:grpSpPr>
          <a:xfrm>
            <a:off x="7960424" y="3652872"/>
            <a:ext cx="1022488" cy="1118209"/>
            <a:chOff x="2702617" y="976937"/>
            <a:chExt cx="429671" cy="469855"/>
          </a:xfrm>
        </p:grpSpPr>
        <p:sp>
          <p:nvSpPr>
            <p:cNvPr id="434" name="Google Shape;434;p38"/>
            <p:cNvSpPr/>
            <p:nvPr/>
          </p:nvSpPr>
          <p:spPr>
            <a:xfrm>
              <a:off x="2893431" y="1136136"/>
              <a:ext cx="101657" cy="310657"/>
            </a:xfrm>
            <a:custGeom>
              <a:avLst/>
              <a:gdLst/>
              <a:ahLst/>
              <a:cxnLst/>
              <a:rect l="l" t="t" r="r" b="b"/>
              <a:pathLst>
                <a:path w="2717" h="8303" extrusionOk="0">
                  <a:moveTo>
                    <a:pt x="290" y="1"/>
                  </a:moveTo>
                  <a:cubicBezTo>
                    <a:pt x="290" y="1"/>
                    <a:pt x="0" y="8265"/>
                    <a:pt x="363" y="8302"/>
                  </a:cubicBezTo>
                  <a:cubicBezTo>
                    <a:pt x="364" y="8302"/>
                    <a:pt x="364" y="8302"/>
                    <a:pt x="365" y="8302"/>
                  </a:cubicBezTo>
                  <a:cubicBezTo>
                    <a:pt x="593" y="8302"/>
                    <a:pt x="2717" y="2332"/>
                    <a:pt x="2485" y="1964"/>
                  </a:cubicBezTo>
                  <a:cubicBezTo>
                    <a:pt x="2253" y="1595"/>
                    <a:pt x="1156" y="1228"/>
                    <a:pt x="1156" y="1228"/>
                  </a:cubicBezTo>
                  <a:lnTo>
                    <a:pt x="1260" y="99"/>
                  </a:lnTo>
                  <a:lnTo>
                    <a:pt x="29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8"/>
            <p:cNvSpPr/>
            <p:nvPr/>
          </p:nvSpPr>
          <p:spPr>
            <a:xfrm>
              <a:off x="2838095" y="976937"/>
              <a:ext cx="143636" cy="174878"/>
            </a:xfrm>
            <a:custGeom>
              <a:avLst/>
              <a:gdLst/>
              <a:ahLst/>
              <a:cxnLst/>
              <a:rect l="l" t="t" r="r" b="b"/>
              <a:pathLst>
                <a:path w="3839" h="4674" extrusionOk="0">
                  <a:moveTo>
                    <a:pt x="2510" y="900"/>
                  </a:moveTo>
                  <a:cubicBezTo>
                    <a:pt x="2564" y="900"/>
                    <a:pt x="2605" y="907"/>
                    <a:pt x="2625" y="921"/>
                  </a:cubicBezTo>
                  <a:cubicBezTo>
                    <a:pt x="2768" y="1011"/>
                    <a:pt x="2586" y="2814"/>
                    <a:pt x="2403" y="2876"/>
                  </a:cubicBezTo>
                  <a:cubicBezTo>
                    <a:pt x="2381" y="2884"/>
                    <a:pt x="2356" y="2887"/>
                    <a:pt x="2328" y="2887"/>
                  </a:cubicBezTo>
                  <a:cubicBezTo>
                    <a:pt x="1994" y="2887"/>
                    <a:pt x="1301" y="2351"/>
                    <a:pt x="1317" y="1728"/>
                  </a:cubicBezTo>
                  <a:cubicBezTo>
                    <a:pt x="1332" y="1151"/>
                    <a:pt x="2180" y="900"/>
                    <a:pt x="2510" y="900"/>
                  </a:cubicBezTo>
                  <a:close/>
                  <a:moveTo>
                    <a:pt x="2610" y="1"/>
                  </a:moveTo>
                  <a:cubicBezTo>
                    <a:pt x="1732" y="1"/>
                    <a:pt x="517" y="494"/>
                    <a:pt x="293" y="1549"/>
                  </a:cubicBezTo>
                  <a:cubicBezTo>
                    <a:pt x="1" y="2932"/>
                    <a:pt x="1201" y="3630"/>
                    <a:pt x="1475" y="3771"/>
                  </a:cubicBezTo>
                  <a:cubicBezTo>
                    <a:pt x="1510" y="3786"/>
                    <a:pt x="1533" y="3823"/>
                    <a:pt x="1533" y="3862"/>
                  </a:cubicBezTo>
                  <a:lnTo>
                    <a:pt x="1556" y="4544"/>
                  </a:lnTo>
                  <a:cubicBezTo>
                    <a:pt x="1558" y="4586"/>
                    <a:pt x="1581" y="4625"/>
                    <a:pt x="1624" y="4640"/>
                  </a:cubicBezTo>
                  <a:cubicBezTo>
                    <a:pt x="1693" y="4664"/>
                    <a:pt x="1793" y="4674"/>
                    <a:pt x="1908" y="4674"/>
                  </a:cubicBezTo>
                  <a:cubicBezTo>
                    <a:pt x="2229" y="4674"/>
                    <a:pt x="2660" y="4600"/>
                    <a:pt x="2824" y="4569"/>
                  </a:cubicBezTo>
                  <a:cubicBezTo>
                    <a:pt x="2865" y="4563"/>
                    <a:pt x="2895" y="4530"/>
                    <a:pt x="2909" y="4492"/>
                  </a:cubicBezTo>
                  <a:cubicBezTo>
                    <a:pt x="3038" y="4007"/>
                    <a:pt x="3838" y="955"/>
                    <a:pt x="3495" y="333"/>
                  </a:cubicBezTo>
                  <a:cubicBezTo>
                    <a:pt x="3374" y="114"/>
                    <a:pt x="3031" y="1"/>
                    <a:pt x="26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8"/>
            <p:cNvSpPr/>
            <p:nvPr/>
          </p:nvSpPr>
          <p:spPr>
            <a:xfrm>
              <a:off x="2702617" y="1143432"/>
              <a:ext cx="279602" cy="182847"/>
            </a:xfrm>
            <a:custGeom>
              <a:avLst/>
              <a:gdLst/>
              <a:ahLst/>
              <a:cxnLst/>
              <a:rect l="l" t="t" r="r" b="b"/>
              <a:pathLst>
                <a:path w="7473" h="4887" extrusionOk="0">
                  <a:moveTo>
                    <a:pt x="4700" y="1"/>
                  </a:moveTo>
                  <a:cubicBezTo>
                    <a:pt x="4243" y="1"/>
                    <a:pt x="1" y="4687"/>
                    <a:pt x="126" y="4870"/>
                  </a:cubicBezTo>
                  <a:cubicBezTo>
                    <a:pt x="133" y="4881"/>
                    <a:pt x="149" y="4886"/>
                    <a:pt x="172" y="4886"/>
                  </a:cubicBezTo>
                  <a:cubicBezTo>
                    <a:pt x="821" y="4886"/>
                    <a:pt x="7473" y="1004"/>
                    <a:pt x="7473" y="1004"/>
                  </a:cubicBezTo>
                  <a:lnTo>
                    <a:pt x="6928" y="196"/>
                  </a:lnTo>
                  <a:lnTo>
                    <a:pt x="5981" y="822"/>
                  </a:lnTo>
                  <a:cubicBezTo>
                    <a:pt x="5981" y="822"/>
                    <a:pt x="5139" y="30"/>
                    <a:pt x="4704" y="1"/>
                  </a:cubicBezTo>
                  <a:cubicBezTo>
                    <a:pt x="4703" y="1"/>
                    <a:pt x="4701" y="1"/>
                    <a:pt x="470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8"/>
            <p:cNvSpPr/>
            <p:nvPr/>
          </p:nvSpPr>
          <p:spPr>
            <a:xfrm>
              <a:off x="2945250" y="1043310"/>
              <a:ext cx="187038" cy="151568"/>
            </a:xfrm>
            <a:custGeom>
              <a:avLst/>
              <a:gdLst/>
              <a:ahLst/>
              <a:cxnLst/>
              <a:rect l="l" t="t" r="r" b="b"/>
              <a:pathLst>
                <a:path w="4999" h="4051" extrusionOk="0">
                  <a:moveTo>
                    <a:pt x="3090" y="1051"/>
                  </a:moveTo>
                  <a:cubicBezTo>
                    <a:pt x="3095" y="1051"/>
                    <a:pt x="3100" y="1052"/>
                    <a:pt x="3104" y="1054"/>
                  </a:cubicBezTo>
                  <a:cubicBezTo>
                    <a:pt x="3264" y="1116"/>
                    <a:pt x="3747" y="2184"/>
                    <a:pt x="3208" y="2590"/>
                  </a:cubicBezTo>
                  <a:cubicBezTo>
                    <a:pt x="3028" y="2726"/>
                    <a:pt x="2802" y="2780"/>
                    <a:pt x="2579" y="2780"/>
                  </a:cubicBezTo>
                  <a:cubicBezTo>
                    <a:pt x="2135" y="2780"/>
                    <a:pt x="1701" y="2569"/>
                    <a:pt x="1643" y="2374"/>
                  </a:cubicBezTo>
                  <a:cubicBezTo>
                    <a:pt x="1588" y="2191"/>
                    <a:pt x="2878" y="1051"/>
                    <a:pt x="3090" y="1051"/>
                  </a:cubicBezTo>
                  <a:close/>
                  <a:moveTo>
                    <a:pt x="3116" y="0"/>
                  </a:moveTo>
                  <a:cubicBezTo>
                    <a:pt x="3101" y="0"/>
                    <a:pt x="3086" y="1"/>
                    <a:pt x="3071" y="3"/>
                  </a:cubicBezTo>
                  <a:cubicBezTo>
                    <a:pt x="2366" y="88"/>
                    <a:pt x="350" y="2513"/>
                    <a:pt x="31" y="2901"/>
                  </a:cubicBezTo>
                  <a:cubicBezTo>
                    <a:pt x="6" y="2934"/>
                    <a:pt x="1" y="2976"/>
                    <a:pt x="18" y="3015"/>
                  </a:cubicBezTo>
                  <a:cubicBezTo>
                    <a:pt x="115" y="3220"/>
                    <a:pt x="433" y="3873"/>
                    <a:pt x="659" y="4032"/>
                  </a:cubicBezTo>
                  <a:cubicBezTo>
                    <a:pt x="678" y="4044"/>
                    <a:pt x="699" y="4050"/>
                    <a:pt x="719" y="4050"/>
                  </a:cubicBezTo>
                  <a:cubicBezTo>
                    <a:pt x="740" y="4050"/>
                    <a:pt x="761" y="4044"/>
                    <a:pt x="779" y="4032"/>
                  </a:cubicBezTo>
                  <a:lnTo>
                    <a:pt x="1345" y="3653"/>
                  </a:lnTo>
                  <a:cubicBezTo>
                    <a:pt x="1365" y="3641"/>
                    <a:pt x="1387" y="3635"/>
                    <a:pt x="1408" y="3635"/>
                  </a:cubicBezTo>
                  <a:cubicBezTo>
                    <a:pt x="1424" y="3635"/>
                    <a:pt x="1441" y="3638"/>
                    <a:pt x="1456" y="3645"/>
                  </a:cubicBezTo>
                  <a:cubicBezTo>
                    <a:pt x="1606" y="3724"/>
                    <a:pt x="2052" y="3931"/>
                    <a:pt x="2582" y="3931"/>
                  </a:cubicBezTo>
                  <a:cubicBezTo>
                    <a:pt x="3021" y="3931"/>
                    <a:pt x="3517" y="3789"/>
                    <a:pt x="3948" y="3317"/>
                  </a:cubicBezTo>
                  <a:cubicBezTo>
                    <a:pt x="4998" y="2161"/>
                    <a:pt x="3883" y="0"/>
                    <a:pt x="311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8"/>
            <p:cNvSpPr/>
            <p:nvPr/>
          </p:nvSpPr>
          <p:spPr>
            <a:xfrm>
              <a:off x="2907835" y="1184924"/>
              <a:ext cx="27350" cy="19156"/>
            </a:xfrm>
            <a:custGeom>
              <a:avLst/>
              <a:gdLst/>
              <a:ahLst/>
              <a:cxnLst/>
              <a:rect l="l" t="t" r="r" b="b"/>
              <a:pathLst>
                <a:path w="731" h="512" extrusionOk="0">
                  <a:moveTo>
                    <a:pt x="370" y="1"/>
                  </a:moveTo>
                  <a:cubicBezTo>
                    <a:pt x="161" y="1"/>
                    <a:pt x="1" y="306"/>
                    <a:pt x="218" y="463"/>
                  </a:cubicBezTo>
                  <a:cubicBezTo>
                    <a:pt x="266" y="497"/>
                    <a:pt x="315" y="512"/>
                    <a:pt x="361" y="512"/>
                  </a:cubicBezTo>
                  <a:cubicBezTo>
                    <a:pt x="572" y="512"/>
                    <a:pt x="730" y="206"/>
                    <a:pt x="512" y="49"/>
                  </a:cubicBezTo>
                  <a:cubicBezTo>
                    <a:pt x="464" y="15"/>
                    <a:pt x="416" y="1"/>
                    <a:pt x="3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9" name="Google Shape;439;p38"/>
          <p:cNvGrpSpPr/>
          <p:nvPr/>
        </p:nvGrpSpPr>
        <p:grpSpPr>
          <a:xfrm>
            <a:off x="5819136" y="1782592"/>
            <a:ext cx="2527900" cy="1871971"/>
            <a:chOff x="2233027" y="2551115"/>
            <a:chExt cx="933804" cy="691504"/>
          </a:xfrm>
        </p:grpSpPr>
        <p:sp>
          <p:nvSpPr>
            <p:cNvPr id="440" name="Google Shape;440;p38"/>
            <p:cNvSpPr/>
            <p:nvPr/>
          </p:nvSpPr>
          <p:spPr>
            <a:xfrm>
              <a:off x="2233027" y="2551115"/>
              <a:ext cx="933804" cy="691504"/>
            </a:xfrm>
            <a:custGeom>
              <a:avLst/>
              <a:gdLst/>
              <a:ahLst/>
              <a:cxnLst/>
              <a:rect l="l" t="t" r="r" b="b"/>
              <a:pathLst>
                <a:path w="24958" h="18482" extrusionOk="0">
                  <a:moveTo>
                    <a:pt x="21376" y="1"/>
                  </a:moveTo>
                  <a:cubicBezTo>
                    <a:pt x="21368" y="1"/>
                    <a:pt x="21360" y="1"/>
                    <a:pt x="21352" y="2"/>
                  </a:cubicBezTo>
                  <a:cubicBezTo>
                    <a:pt x="19425" y="112"/>
                    <a:pt x="8843" y="848"/>
                    <a:pt x="301" y="4465"/>
                  </a:cubicBezTo>
                  <a:cubicBezTo>
                    <a:pt x="111" y="4546"/>
                    <a:pt x="1" y="4744"/>
                    <a:pt x="30" y="4948"/>
                  </a:cubicBezTo>
                  <a:cubicBezTo>
                    <a:pt x="273" y="6591"/>
                    <a:pt x="1396" y="13721"/>
                    <a:pt x="3095" y="18135"/>
                  </a:cubicBezTo>
                  <a:cubicBezTo>
                    <a:pt x="3155" y="18297"/>
                    <a:pt x="3305" y="18407"/>
                    <a:pt x="3479" y="18421"/>
                  </a:cubicBezTo>
                  <a:cubicBezTo>
                    <a:pt x="3814" y="18446"/>
                    <a:pt x="4439" y="18482"/>
                    <a:pt x="5303" y="18482"/>
                  </a:cubicBezTo>
                  <a:cubicBezTo>
                    <a:pt x="8853" y="18482"/>
                    <a:pt x="16454" y="17878"/>
                    <a:pt x="24696" y="13464"/>
                  </a:cubicBezTo>
                  <a:cubicBezTo>
                    <a:pt x="24863" y="13373"/>
                    <a:pt x="24957" y="13190"/>
                    <a:pt x="24932" y="13004"/>
                  </a:cubicBezTo>
                  <a:cubicBezTo>
                    <a:pt x="24727" y="11468"/>
                    <a:pt x="23724" y="4552"/>
                    <a:pt x="21784" y="262"/>
                  </a:cubicBezTo>
                  <a:cubicBezTo>
                    <a:pt x="21714" y="102"/>
                    <a:pt x="21552" y="1"/>
                    <a:pt x="2137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8"/>
            <p:cNvSpPr/>
            <p:nvPr/>
          </p:nvSpPr>
          <p:spPr>
            <a:xfrm>
              <a:off x="2324057" y="2618948"/>
              <a:ext cx="753201" cy="557895"/>
            </a:xfrm>
            <a:custGeom>
              <a:avLst/>
              <a:gdLst/>
              <a:ahLst/>
              <a:cxnLst/>
              <a:rect l="l" t="t" r="r" b="b"/>
              <a:pathLst>
                <a:path w="20131" h="14911" extrusionOk="0">
                  <a:moveTo>
                    <a:pt x="17151" y="0"/>
                  </a:moveTo>
                  <a:cubicBezTo>
                    <a:pt x="17141" y="0"/>
                    <a:pt x="17131" y="1"/>
                    <a:pt x="17121" y="1"/>
                  </a:cubicBezTo>
                  <a:cubicBezTo>
                    <a:pt x="15334" y="105"/>
                    <a:pt x="7077" y="730"/>
                    <a:pt x="343" y="3551"/>
                  </a:cubicBezTo>
                  <a:cubicBezTo>
                    <a:pt x="128" y="3644"/>
                    <a:pt x="1" y="3870"/>
                    <a:pt x="36" y="4105"/>
                  </a:cubicBezTo>
                  <a:cubicBezTo>
                    <a:pt x="264" y="5607"/>
                    <a:pt x="1145" y="11071"/>
                    <a:pt x="2459" y="14542"/>
                  </a:cubicBezTo>
                  <a:cubicBezTo>
                    <a:pt x="2528" y="14727"/>
                    <a:pt x="2702" y="14853"/>
                    <a:pt x="2901" y="14869"/>
                  </a:cubicBezTo>
                  <a:cubicBezTo>
                    <a:pt x="3186" y="14888"/>
                    <a:pt x="3651" y="14910"/>
                    <a:pt x="4268" y="14910"/>
                  </a:cubicBezTo>
                  <a:cubicBezTo>
                    <a:pt x="7116" y="14910"/>
                    <a:pt x="13210" y="14428"/>
                    <a:pt x="19833" y="10909"/>
                  </a:cubicBezTo>
                  <a:cubicBezTo>
                    <a:pt x="20024" y="10807"/>
                    <a:pt x="20130" y="10600"/>
                    <a:pt x="20101" y="10387"/>
                  </a:cubicBezTo>
                  <a:cubicBezTo>
                    <a:pt x="19908" y="8979"/>
                    <a:pt x="19114" y="3678"/>
                    <a:pt x="17616" y="301"/>
                  </a:cubicBezTo>
                  <a:cubicBezTo>
                    <a:pt x="17535" y="114"/>
                    <a:pt x="17352" y="0"/>
                    <a:pt x="171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8"/>
            <p:cNvSpPr/>
            <p:nvPr/>
          </p:nvSpPr>
          <p:spPr>
            <a:xfrm>
              <a:off x="2453773" y="2820874"/>
              <a:ext cx="90095" cy="239980"/>
            </a:xfrm>
            <a:custGeom>
              <a:avLst/>
              <a:gdLst/>
              <a:ahLst/>
              <a:cxnLst/>
              <a:rect l="l" t="t" r="r" b="b"/>
              <a:pathLst>
                <a:path w="2408" h="6414" extrusionOk="0">
                  <a:moveTo>
                    <a:pt x="1321" y="1"/>
                  </a:moveTo>
                  <a:cubicBezTo>
                    <a:pt x="1211" y="1"/>
                    <a:pt x="1099" y="53"/>
                    <a:pt x="1019" y="171"/>
                  </a:cubicBezTo>
                  <a:lnTo>
                    <a:pt x="192" y="1381"/>
                  </a:lnTo>
                  <a:cubicBezTo>
                    <a:pt x="1" y="1660"/>
                    <a:pt x="260" y="1937"/>
                    <a:pt x="524" y="1937"/>
                  </a:cubicBezTo>
                  <a:cubicBezTo>
                    <a:pt x="634" y="1937"/>
                    <a:pt x="745" y="1889"/>
                    <a:pt x="824" y="1773"/>
                  </a:cubicBezTo>
                  <a:lnTo>
                    <a:pt x="1038" y="1458"/>
                  </a:lnTo>
                  <a:cubicBezTo>
                    <a:pt x="1156" y="3027"/>
                    <a:pt x="1351" y="4587"/>
                    <a:pt x="1635" y="6134"/>
                  </a:cubicBezTo>
                  <a:cubicBezTo>
                    <a:pt x="1671" y="6329"/>
                    <a:pt x="1815" y="6414"/>
                    <a:pt x="1965" y="6414"/>
                  </a:cubicBezTo>
                  <a:cubicBezTo>
                    <a:pt x="2179" y="6414"/>
                    <a:pt x="2407" y="6241"/>
                    <a:pt x="2356" y="5966"/>
                  </a:cubicBezTo>
                  <a:cubicBezTo>
                    <a:pt x="2018" y="4121"/>
                    <a:pt x="1801" y="2256"/>
                    <a:pt x="1707" y="382"/>
                  </a:cubicBezTo>
                  <a:cubicBezTo>
                    <a:pt x="1693" y="152"/>
                    <a:pt x="1510" y="1"/>
                    <a:pt x="13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8"/>
            <p:cNvSpPr/>
            <p:nvPr/>
          </p:nvSpPr>
          <p:spPr>
            <a:xfrm>
              <a:off x="2655437" y="2772871"/>
              <a:ext cx="90058" cy="240017"/>
            </a:xfrm>
            <a:custGeom>
              <a:avLst/>
              <a:gdLst/>
              <a:ahLst/>
              <a:cxnLst/>
              <a:rect l="l" t="t" r="r" b="b"/>
              <a:pathLst>
                <a:path w="2407" h="6415" extrusionOk="0">
                  <a:moveTo>
                    <a:pt x="1321" y="0"/>
                  </a:moveTo>
                  <a:cubicBezTo>
                    <a:pt x="1210" y="0"/>
                    <a:pt x="1098" y="52"/>
                    <a:pt x="1018" y="171"/>
                  </a:cubicBezTo>
                  <a:lnTo>
                    <a:pt x="191" y="1383"/>
                  </a:lnTo>
                  <a:cubicBezTo>
                    <a:pt x="0" y="1662"/>
                    <a:pt x="259" y="1937"/>
                    <a:pt x="522" y="1937"/>
                  </a:cubicBezTo>
                  <a:cubicBezTo>
                    <a:pt x="632" y="1937"/>
                    <a:pt x="742" y="1889"/>
                    <a:pt x="821" y="1773"/>
                  </a:cubicBezTo>
                  <a:lnTo>
                    <a:pt x="1037" y="1460"/>
                  </a:lnTo>
                  <a:cubicBezTo>
                    <a:pt x="1155" y="3027"/>
                    <a:pt x="1350" y="4587"/>
                    <a:pt x="1633" y="6136"/>
                  </a:cubicBezTo>
                  <a:cubicBezTo>
                    <a:pt x="1668" y="6330"/>
                    <a:pt x="1812" y="6415"/>
                    <a:pt x="1963" y="6415"/>
                  </a:cubicBezTo>
                  <a:cubicBezTo>
                    <a:pt x="2178" y="6415"/>
                    <a:pt x="2406" y="6242"/>
                    <a:pt x="2355" y="5966"/>
                  </a:cubicBezTo>
                  <a:cubicBezTo>
                    <a:pt x="2017" y="4121"/>
                    <a:pt x="1801" y="2256"/>
                    <a:pt x="1706" y="382"/>
                  </a:cubicBezTo>
                  <a:cubicBezTo>
                    <a:pt x="1693" y="152"/>
                    <a:pt x="1509" y="0"/>
                    <a:pt x="13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8"/>
            <p:cNvSpPr/>
            <p:nvPr/>
          </p:nvSpPr>
          <p:spPr>
            <a:xfrm>
              <a:off x="2545139" y="2861917"/>
              <a:ext cx="119990" cy="114714"/>
            </a:xfrm>
            <a:custGeom>
              <a:avLst/>
              <a:gdLst/>
              <a:ahLst/>
              <a:cxnLst/>
              <a:rect l="l" t="t" r="r" b="b"/>
              <a:pathLst>
                <a:path w="3207" h="3066" extrusionOk="0">
                  <a:moveTo>
                    <a:pt x="1302" y="0"/>
                  </a:moveTo>
                  <a:cubicBezTo>
                    <a:pt x="1274" y="0"/>
                    <a:pt x="1246" y="4"/>
                    <a:pt x="1218" y="11"/>
                  </a:cubicBezTo>
                  <a:cubicBezTo>
                    <a:pt x="1025" y="67"/>
                    <a:pt x="896" y="255"/>
                    <a:pt x="942" y="458"/>
                  </a:cubicBezTo>
                  <a:lnTo>
                    <a:pt x="1099" y="1134"/>
                  </a:lnTo>
                  <a:lnTo>
                    <a:pt x="335" y="1331"/>
                  </a:lnTo>
                  <a:cubicBezTo>
                    <a:pt x="146" y="1379"/>
                    <a:pt x="1" y="1578"/>
                    <a:pt x="57" y="1778"/>
                  </a:cubicBezTo>
                  <a:cubicBezTo>
                    <a:pt x="104" y="1940"/>
                    <a:pt x="250" y="2066"/>
                    <a:pt x="419" y="2066"/>
                  </a:cubicBezTo>
                  <a:cubicBezTo>
                    <a:pt x="447" y="2066"/>
                    <a:pt x="475" y="2063"/>
                    <a:pt x="503" y="2056"/>
                  </a:cubicBezTo>
                  <a:lnTo>
                    <a:pt x="1267" y="1859"/>
                  </a:lnTo>
                  <a:lnTo>
                    <a:pt x="1483" y="2777"/>
                  </a:lnTo>
                  <a:cubicBezTo>
                    <a:pt x="1520" y="2939"/>
                    <a:pt x="1680" y="3066"/>
                    <a:pt x="1846" y="3066"/>
                  </a:cubicBezTo>
                  <a:cubicBezTo>
                    <a:pt x="1874" y="3066"/>
                    <a:pt x="1902" y="3062"/>
                    <a:pt x="1929" y="3055"/>
                  </a:cubicBezTo>
                  <a:cubicBezTo>
                    <a:pt x="2123" y="2999"/>
                    <a:pt x="2252" y="2811"/>
                    <a:pt x="2208" y="2608"/>
                  </a:cubicBezTo>
                  <a:lnTo>
                    <a:pt x="1989" y="1673"/>
                  </a:lnTo>
                  <a:cubicBezTo>
                    <a:pt x="2285" y="1598"/>
                    <a:pt x="2579" y="1521"/>
                    <a:pt x="2874" y="1447"/>
                  </a:cubicBezTo>
                  <a:cubicBezTo>
                    <a:pt x="3062" y="1399"/>
                    <a:pt x="3207" y="1198"/>
                    <a:pt x="3151" y="999"/>
                  </a:cubicBezTo>
                  <a:cubicBezTo>
                    <a:pt x="3105" y="837"/>
                    <a:pt x="2958" y="711"/>
                    <a:pt x="2792" y="711"/>
                  </a:cubicBezTo>
                  <a:cubicBezTo>
                    <a:pt x="2763" y="711"/>
                    <a:pt x="2734" y="715"/>
                    <a:pt x="2704" y="722"/>
                  </a:cubicBezTo>
                  <a:cubicBezTo>
                    <a:pt x="2411" y="796"/>
                    <a:pt x="2115" y="873"/>
                    <a:pt x="1821" y="949"/>
                  </a:cubicBezTo>
                  <a:lnTo>
                    <a:pt x="1667" y="290"/>
                  </a:lnTo>
                  <a:cubicBezTo>
                    <a:pt x="1629" y="127"/>
                    <a:pt x="1468" y="0"/>
                    <a:pt x="130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8"/>
            <p:cNvSpPr/>
            <p:nvPr/>
          </p:nvSpPr>
          <p:spPr>
            <a:xfrm>
              <a:off x="2759524" y="2841639"/>
              <a:ext cx="61997" cy="36704"/>
            </a:xfrm>
            <a:custGeom>
              <a:avLst/>
              <a:gdLst/>
              <a:ahLst/>
              <a:cxnLst/>
              <a:rect l="l" t="t" r="r" b="b"/>
              <a:pathLst>
                <a:path w="1657" h="981" extrusionOk="0">
                  <a:moveTo>
                    <a:pt x="1271" y="0"/>
                  </a:moveTo>
                  <a:cubicBezTo>
                    <a:pt x="1242" y="0"/>
                    <a:pt x="1213" y="4"/>
                    <a:pt x="1183" y="12"/>
                  </a:cubicBezTo>
                  <a:lnTo>
                    <a:pt x="306" y="244"/>
                  </a:lnTo>
                  <a:cubicBezTo>
                    <a:pt x="211" y="269"/>
                    <a:pt x="126" y="327"/>
                    <a:pt x="74" y="410"/>
                  </a:cubicBezTo>
                  <a:cubicBezTo>
                    <a:pt x="25" y="488"/>
                    <a:pt x="0" y="602"/>
                    <a:pt x="27" y="691"/>
                  </a:cubicBezTo>
                  <a:cubicBezTo>
                    <a:pt x="72" y="852"/>
                    <a:pt x="218" y="980"/>
                    <a:pt x="386" y="980"/>
                  </a:cubicBezTo>
                  <a:cubicBezTo>
                    <a:pt x="415" y="980"/>
                    <a:pt x="444" y="977"/>
                    <a:pt x="474" y="969"/>
                  </a:cubicBezTo>
                  <a:lnTo>
                    <a:pt x="1351" y="737"/>
                  </a:lnTo>
                  <a:cubicBezTo>
                    <a:pt x="1446" y="714"/>
                    <a:pt x="1531" y="656"/>
                    <a:pt x="1583" y="571"/>
                  </a:cubicBezTo>
                  <a:cubicBezTo>
                    <a:pt x="1631" y="493"/>
                    <a:pt x="1656" y="379"/>
                    <a:pt x="1629" y="291"/>
                  </a:cubicBezTo>
                  <a:cubicBezTo>
                    <a:pt x="1582" y="128"/>
                    <a:pt x="1436" y="0"/>
                    <a:pt x="127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8"/>
            <p:cNvSpPr/>
            <p:nvPr/>
          </p:nvSpPr>
          <p:spPr>
            <a:xfrm>
              <a:off x="2775201" y="2881747"/>
              <a:ext cx="68657" cy="36629"/>
            </a:xfrm>
            <a:custGeom>
              <a:avLst/>
              <a:gdLst/>
              <a:ahLst/>
              <a:cxnLst/>
              <a:rect l="l" t="t" r="r" b="b"/>
              <a:pathLst>
                <a:path w="1835" h="979" extrusionOk="0">
                  <a:moveTo>
                    <a:pt x="1421" y="1"/>
                  </a:moveTo>
                  <a:cubicBezTo>
                    <a:pt x="1393" y="1"/>
                    <a:pt x="1365" y="4"/>
                    <a:pt x="1336" y="11"/>
                  </a:cubicBezTo>
                  <a:lnTo>
                    <a:pt x="331" y="245"/>
                  </a:lnTo>
                  <a:cubicBezTo>
                    <a:pt x="142" y="289"/>
                    <a:pt x="1" y="498"/>
                    <a:pt x="53" y="691"/>
                  </a:cubicBezTo>
                  <a:cubicBezTo>
                    <a:pt x="101" y="858"/>
                    <a:pt x="248" y="979"/>
                    <a:pt x="417" y="979"/>
                  </a:cubicBezTo>
                  <a:cubicBezTo>
                    <a:pt x="444" y="979"/>
                    <a:pt x="472" y="976"/>
                    <a:pt x="499" y="969"/>
                  </a:cubicBezTo>
                  <a:lnTo>
                    <a:pt x="1504" y="735"/>
                  </a:lnTo>
                  <a:cubicBezTo>
                    <a:pt x="1693" y="691"/>
                    <a:pt x="1834" y="482"/>
                    <a:pt x="1782" y="289"/>
                  </a:cubicBezTo>
                  <a:cubicBezTo>
                    <a:pt x="1734" y="120"/>
                    <a:pt x="1589" y="1"/>
                    <a:pt x="14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8"/>
            <p:cNvSpPr/>
            <p:nvPr/>
          </p:nvSpPr>
          <p:spPr>
            <a:xfrm>
              <a:off x="2815047" y="2754762"/>
              <a:ext cx="168742" cy="214874"/>
            </a:xfrm>
            <a:custGeom>
              <a:avLst/>
              <a:gdLst/>
              <a:ahLst/>
              <a:cxnLst/>
              <a:rect l="l" t="t" r="r" b="b"/>
              <a:pathLst>
                <a:path w="4510" h="5743" extrusionOk="0">
                  <a:moveTo>
                    <a:pt x="1354" y="1"/>
                  </a:moveTo>
                  <a:cubicBezTo>
                    <a:pt x="630" y="1"/>
                    <a:pt x="148" y="627"/>
                    <a:pt x="33" y="1306"/>
                  </a:cubicBezTo>
                  <a:cubicBezTo>
                    <a:pt x="0" y="1503"/>
                    <a:pt x="207" y="1683"/>
                    <a:pt x="389" y="1693"/>
                  </a:cubicBezTo>
                  <a:cubicBezTo>
                    <a:pt x="396" y="1693"/>
                    <a:pt x="403" y="1693"/>
                    <a:pt x="410" y="1693"/>
                  </a:cubicBezTo>
                  <a:cubicBezTo>
                    <a:pt x="619" y="1693"/>
                    <a:pt x="743" y="1526"/>
                    <a:pt x="775" y="1337"/>
                  </a:cubicBezTo>
                  <a:cubicBezTo>
                    <a:pt x="820" y="1066"/>
                    <a:pt x="1090" y="733"/>
                    <a:pt x="1371" y="733"/>
                  </a:cubicBezTo>
                  <a:cubicBezTo>
                    <a:pt x="1466" y="733"/>
                    <a:pt x="1563" y="771"/>
                    <a:pt x="1653" y="864"/>
                  </a:cubicBezTo>
                  <a:cubicBezTo>
                    <a:pt x="1966" y="1190"/>
                    <a:pt x="1883" y="1872"/>
                    <a:pt x="1844" y="2282"/>
                  </a:cubicBezTo>
                  <a:cubicBezTo>
                    <a:pt x="1743" y="3312"/>
                    <a:pt x="1309" y="4321"/>
                    <a:pt x="623" y="5098"/>
                  </a:cubicBezTo>
                  <a:cubicBezTo>
                    <a:pt x="514" y="5221"/>
                    <a:pt x="466" y="5393"/>
                    <a:pt x="553" y="5544"/>
                  </a:cubicBezTo>
                  <a:cubicBezTo>
                    <a:pt x="613" y="5651"/>
                    <a:pt x="747" y="5743"/>
                    <a:pt x="877" y="5743"/>
                  </a:cubicBezTo>
                  <a:cubicBezTo>
                    <a:pt x="907" y="5743"/>
                    <a:pt x="936" y="5738"/>
                    <a:pt x="965" y="5727"/>
                  </a:cubicBezTo>
                  <a:cubicBezTo>
                    <a:pt x="1944" y="5380"/>
                    <a:pt x="2968" y="5165"/>
                    <a:pt x="4008" y="5107"/>
                  </a:cubicBezTo>
                  <a:cubicBezTo>
                    <a:pt x="4469" y="5077"/>
                    <a:pt x="4509" y="4361"/>
                    <a:pt x="4058" y="4361"/>
                  </a:cubicBezTo>
                  <a:cubicBezTo>
                    <a:pt x="4050" y="4361"/>
                    <a:pt x="4042" y="4361"/>
                    <a:pt x="4033" y="4361"/>
                  </a:cubicBezTo>
                  <a:cubicBezTo>
                    <a:pt x="3278" y="4404"/>
                    <a:pt x="2534" y="4516"/>
                    <a:pt x="1805" y="4699"/>
                  </a:cubicBezTo>
                  <a:cubicBezTo>
                    <a:pt x="2342" y="3780"/>
                    <a:pt x="2640" y="2719"/>
                    <a:pt x="2603" y="1644"/>
                  </a:cubicBezTo>
                  <a:cubicBezTo>
                    <a:pt x="2580" y="924"/>
                    <a:pt x="2321" y="95"/>
                    <a:pt x="1488" y="8"/>
                  </a:cubicBezTo>
                  <a:cubicBezTo>
                    <a:pt x="1443" y="3"/>
                    <a:pt x="1398" y="1"/>
                    <a:pt x="13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8"/>
            <p:cNvSpPr/>
            <p:nvPr/>
          </p:nvSpPr>
          <p:spPr>
            <a:xfrm>
              <a:off x="2476633" y="2661488"/>
              <a:ext cx="514943" cy="476068"/>
            </a:xfrm>
            <a:custGeom>
              <a:avLst/>
              <a:gdLst/>
              <a:ahLst/>
              <a:cxnLst/>
              <a:rect l="l" t="t" r="r" b="b"/>
              <a:pathLst>
                <a:path w="13763" h="12724" extrusionOk="0">
                  <a:moveTo>
                    <a:pt x="12657" y="0"/>
                  </a:moveTo>
                  <a:cubicBezTo>
                    <a:pt x="12646" y="0"/>
                    <a:pt x="12634" y="1"/>
                    <a:pt x="12622" y="4"/>
                  </a:cubicBezTo>
                  <a:cubicBezTo>
                    <a:pt x="12458" y="42"/>
                    <a:pt x="12501" y="281"/>
                    <a:pt x="12651" y="281"/>
                  </a:cubicBezTo>
                  <a:cubicBezTo>
                    <a:pt x="12662" y="281"/>
                    <a:pt x="12674" y="279"/>
                    <a:pt x="12686" y="277"/>
                  </a:cubicBezTo>
                  <a:cubicBezTo>
                    <a:pt x="12848" y="239"/>
                    <a:pt x="12804" y="0"/>
                    <a:pt x="12657" y="0"/>
                  </a:cubicBezTo>
                  <a:close/>
                  <a:moveTo>
                    <a:pt x="11909" y="1103"/>
                  </a:moveTo>
                  <a:cubicBezTo>
                    <a:pt x="11898" y="1103"/>
                    <a:pt x="11886" y="1105"/>
                    <a:pt x="11874" y="1108"/>
                  </a:cubicBezTo>
                  <a:cubicBezTo>
                    <a:pt x="11709" y="1145"/>
                    <a:pt x="11754" y="1384"/>
                    <a:pt x="11901" y="1384"/>
                  </a:cubicBezTo>
                  <a:cubicBezTo>
                    <a:pt x="11912" y="1384"/>
                    <a:pt x="11924" y="1383"/>
                    <a:pt x="11936" y="1380"/>
                  </a:cubicBezTo>
                  <a:cubicBezTo>
                    <a:pt x="12100" y="1342"/>
                    <a:pt x="12058" y="1103"/>
                    <a:pt x="11909" y="1103"/>
                  </a:cubicBezTo>
                  <a:close/>
                  <a:moveTo>
                    <a:pt x="13155" y="1041"/>
                  </a:moveTo>
                  <a:cubicBezTo>
                    <a:pt x="13133" y="1041"/>
                    <a:pt x="13110" y="1044"/>
                    <a:pt x="13086" y="1050"/>
                  </a:cubicBezTo>
                  <a:cubicBezTo>
                    <a:pt x="12760" y="1127"/>
                    <a:pt x="12847" y="1605"/>
                    <a:pt x="13144" y="1605"/>
                  </a:cubicBezTo>
                  <a:cubicBezTo>
                    <a:pt x="13166" y="1605"/>
                    <a:pt x="13189" y="1602"/>
                    <a:pt x="13213" y="1596"/>
                  </a:cubicBezTo>
                  <a:cubicBezTo>
                    <a:pt x="13541" y="1519"/>
                    <a:pt x="13451" y="1041"/>
                    <a:pt x="13155" y="1041"/>
                  </a:cubicBezTo>
                  <a:close/>
                  <a:moveTo>
                    <a:pt x="4421" y="1414"/>
                  </a:moveTo>
                  <a:cubicBezTo>
                    <a:pt x="4400" y="1414"/>
                    <a:pt x="4379" y="1417"/>
                    <a:pt x="4358" y="1423"/>
                  </a:cubicBezTo>
                  <a:lnTo>
                    <a:pt x="4311" y="1432"/>
                  </a:lnTo>
                  <a:cubicBezTo>
                    <a:pt x="4273" y="1438"/>
                    <a:pt x="4242" y="1455"/>
                    <a:pt x="4213" y="1480"/>
                  </a:cubicBezTo>
                  <a:cubicBezTo>
                    <a:pt x="4180" y="1500"/>
                    <a:pt x="4157" y="1523"/>
                    <a:pt x="4137" y="1558"/>
                  </a:cubicBezTo>
                  <a:cubicBezTo>
                    <a:pt x="4116" y="1589"/>
                    <a:pt x="4102" y="1622"/>
                    <a:pt x="4101" y="1658"/>
                  </a:cubicBezTo>
                  <a:cubicBezTo>
                    <a:pt x="4091" y="1695"/>
                    <a:pt x="4091" y="1732"/>
                    <a:pt x="4101" y="1770"/>
                  </a:cubicBezTo>
                  <a:cubicBezTo>
                    <a:pt x="4110" y="1794"/>
                    <a:pt x="4118" y="1815"/>
                    <a:pt x="4128" y="1840"/>
                  </a:cubicBezTo>
                  <a:cubicBezTo>
                    <a:pt x="4151" y="1882"/>
                    <a:pt x="4184" y="1917"/>
                    <a:pt x="4226" y="1944"/>
                  </a:cubicBezTo>
                  <a:lnTo>
                    <a:pt x="4292" y="1973"/>
                  </a:lnTo>
                  <a:cubicBezTo>
                    <a:pt x="4319" y="1981"/>
                    <a:pt x="4346" y="1985"/>
                    <a:pt x="4373" y="1985"/>
                  </a:cubicBezTo>
                  <a:cubicBezTo>
                    <a:pt x="4395" y="1985"/>
                    <a:pt x="4416" y="1982"/>
                    <a:pt x="4439" y="1977"/>
                  </a:cubicBezTo>
                  <a:lnTo>
                    <a:pt x="4485" y="1967"/>
                  </a:lnTo>
                  <a:cubicBezTo>
                    <a:pt x="4524" y="1960"/>
                    <a:pt x="4555" y="1944"/>
                    <a:pt x="4584" y="1919"/>
                  </a:cubicBezTo>
                  <a:cubicBezTo>
                    <a:pt x="4615" y="1900"/>
                    <a:pt x="4640" y="1877"/>
                    <a:pt x="4659" y="1842"/>
                  </a:cubicBezTo>
                  <a:cubicBezTo>
                    <a:pt x="4680" y="1811"/>
                    <a:pt x="4692" y="1776"/>
                    <a:pt x="4696" y="1741"/>
                  </a:cubicBezTo>
                  <a:cubicBezTo>
                    <a:pt x="4705" y="1705"/>
                    <a:pt x="4705" y="1668"/>
                    <a:pt x="4696" y="1629"/>
                  </a:cubicBezTo>
                  <a:lnTo>
                    <a:pt x="4669" y="1560"/>
                  </a:lnTo>
                  <a:cubicBezTo>
                    <a:pt x="4644" y="1515"/>
                    <a:pt x="4613" y="1482"/>
                    <a:pt x="4570" y="1455"/>
                  </a:cubicBezTo>
                  <a:lnTo>
                    <a:pt x="4504" y="1426"/>
                  </a:lnTo>
                  <a:cubicBezTo>
                    <a:pt x="4477" y="1419"/>
                    <a:pt x="4449" y="1414"/>
                    <a:pt x="4421" y="1414"/>
                  </a:cubicBezTo>
                  <a:close/>
                  <a:moveTo>
                    <a:pt x="3774" y="2120"/>
                  </a:moveTo>
                  <a:cubicBezTo>
                    <a:pt x="3763" y="2120"/>
                    <a:pt x="3751" y="2121"/>
                    <a:pt x="3739" y="2124"/>
                  </a:cubicBezTo>
                  <a:cubicBezTo>
                    <a:pt x="3574" y="2164"/>
                    <a:pt x="3619" y="2402"/>
                    <a:pt x="3767" y="2402"/>
                  </a:cubicBezTo>
                  <a:cubicBezTo>
                    <a:pt x="3778" y="2402"/>
                    <a:pt x="3789" y="2401"/>
                    <a:pt x="3801" y="2398"/>
                  </a:cubicBezTo>
                  <a:cubicBezTo>
                    <a:pt x="3965" y="2359"/>
                    <a:pt x="3922" y="2120"/>
                    <a:pt x="3774" y="2120"/>
                  </a:cubicBezTo>
                  <a:close/>
                  <a:moveTo>
                    <a:pt x="187" y="2908"/>
                  </a:moveTo>
                  <a:cubicBezTo>
                    <a:pt x="176" y="2908"/>
                    <a:pt x="164" y="2910"/>
                    <a:pt x="153" y="2912"/>
                  </a:cubicBezTo>
                  <a:lnTo>
                    <a:pt x="108" y="2922"/>
                  </a:lnTo>
                  <a:cubicBezTo>
                    <a:pt x="89" y="2926"/>
                    <a:pt x="72" y="2934"/>
                    <a:pt x="56" y="2945"/>
                  </a:cubicBezTo>
                  <a:cubicBezTo>
                    <a:pt x="43" y="2955"/>
                    <a:pt x="29" y="2966"/>
                    <a:pt x="21" y="2984"/>
                  </a:cubicBezTo>
                  <a:cubicBezTo>
                    <a:pt x="12" y="2999"/>
                    <a:pt x="4" y="3017"/>
                    <a:pt x="4" y="3036"/>
                  </a:cubicBezTo>
                  <a:cubicBezTo>
                    <a:pt x="0" y="3055"/>
                    <a:pt x="0" y="3071"/>
                    <a:pt x="4" y="3090"/>
                  </a:cubicBezTo>
                  <a:lnTo>
                    <a:pt x="19" y="3127"/>
                  </a:lnTo>
                  <a:cubicBezTo>
                    <a:pt x="31" y="3148"/>
                    <a:pt x="46" y="3165"/>
                    <a:pt x="68" y="3181"/>
                  </a:cubicBezTo>
                  <a:cubicBezTo>
                    <a:pt x="77" y="3185"/>
                    <a:pt x="89" y="3191"/>
                    <a:pt x="99" y="3194"/>
                  </a:cubicBezTo>
                  <a:cubicBezTo>
                    <a:pt x="111" y="3199"/>
                    <a:pt x="124" y="3201"/>
                    <a:pt x="137" y="3201"/>
                  </a:cubicBezTo>
                  <a:cubicBezTo>
                    <a:pt x="148" y="3201"/>
                    <a:pt x="159" y="3199"/>
                    <a:pt x="170" y="3196"/>
                  </a:cubicBezTo>
                  <a:lnTo>
                    <a:pt x="217" y="3187"/>
                  </a:lnTo>
                  <a:cubicBezTo>
                    <a:pt x="236" y="3183"/>
                    <a:pt x="253" y="3175"/>
                    <a:pt x="267" y="3164"/>
                  </a:cubicBezTo>
                  <a:cubicBezTo>
                    <a:pt x="282" y="3154"/>
                    <a:pt x="296" y="3142"/>
                    <a:pt x="303" y="3125"/>
                  </a:cubicBezTo>
                  <a:cubicBezTo>
                    <a:pt x="313" y="3109"/>
                    <a:pt x="321" y="3094"/>
                    <a:pt x="321" y="3075"/>
                  </a:cubicBezTo>
                  <a:cubicBezTo>
                    <a:pt x="325" y="3055"/>
                    <a:pt x="325" y="3038"/>
                    <a:pt x="321" y="3019"/>
                  </a:cubicBezTo>
                  <a:lnTo>
                    <a:pt x="305" y="2982"/>
                  </a:lnTo>
                  <a:cubicBezTo>
                    <a:pt x="294" y="2961"/>
                    <a:pt x="276" y="2943"/>
                    <a:pt x="257" y="2930"/>
                  </a:cubicBezTo>
                  <a:cubicBezTo>
                    <a:pt x="247" y="2924"/>
                    <a:pt x="236" y="2920"/>
                    <a:pt x="226" y="2914"/>
                  </a:cubicBezTo>
                  <a:cubicBezTo>
                    <a:pt x="213" y="2910"/>
                    <a:pt x="200" y="2908"/>
                    <a:pt x="187" y="2908"/>
                  </a:cubicBezTo>
                  <a:close/>
                  <a:moveTo>
                    <a:pt x="1234" y="3039"/>
                  </a:moveTo>
                  <a:cubicBezTo>
                    <a:pt x="1211" y="3039"/>
                    <a:pt x="1188" y="3042"/>
                    <a:pt x="1163" y="3048"/>
                  </a:cubicBezTo>
                  <a:cubicBezTo>
                    <a:pt x="838" y="3123"/>
                    <a:pt x="924" y="3601"/>
                    <a:pt x="1220" y="3601"/>
                  </a:cubicBezTo>
                  <a:cubicBezTo>
                    <a:pt x="1243" y="3601"/>
                    <a:pt x="1266" y="3598"/>
                    <a:pt x="1291" y="3593"/>
                  </a:cubicBezTo>
                  <a:cubicBezTo>
                    <a:pt x="1618" y="3517"/>
                    <a:pt x="1529" y="3039"/>
                    <a:pt x="1234" y="3039"/>
                  </a:cubicBezTo>
                  <a:close/>
                  <a:moveTo>
                    <a:pt x="13379" y="8921"/>
                  </a:moveTo>
                  <a:cubicBezTo>
                    <a:pt x="13356" y="8921"/>
                    <a:pt x="13333" y="8924"/>
                    <a:pt x="13308" y="8930"/>
                  </a:cubicBezTo>
                  <a:cubicBezTo>
                    <a:pt x="12983" y="9005"/>
                    <a:pt x="13069" y="9483"/>
                    <a:pt x="13365" y="9483"/>
                  </a:cubicBezTo>
                  <a:cubicBezTo>
                    <a:pt x="13387" y="9483"/>
                    <a:pt x="13411" y="9480"/>
                    <a:pt x="13436" y="9475"/>
                  </a:cubicBezTo>
                  <a:cubicBezTo>
                    <a:pt x="13763" y="9399"/>
                    <a:pt x="13674" y="8921"/>
                    <a:pt x="13379" y="8921"/>
                  </a:cubicBezTo>
                  <a:close/>
                  <a:moveTo>
                    <a:pt x="12293" y="9290"/>
                  </a:moveTo>
                  <a:cubicBezTo>
                    <a:pt x="12284" y="9290"/>
                    <a:pt x="12274" y="9291"/>
                    <a:pt x="12265" y="9293"/>
                  </a:cubicBezTo>
                  <a:lnTo>
                    <a:pt x="12228" y="9308"/>
                  </a:lnTo>
                  <a:cubicBezTo>
                    <a:pt x="12207" y="9320"/>
                    <a:pt x="12189" y="9337"/>
                    <a:pt x="12176" y="9357"/>
                  </a:cubicBezTo>
                  <a:cubicBezTo>
                    <a:pt x="12170" y="9366"/>
                    <a:pt x="12166" y="9378"/>
                    <a:pt x="12160" y="9390"/>
                  </a:cubicBezTo>
                  <a:cubicBezTo>
                    <a:pt x="12155" y="9415"/>
                    <a:pt x="12155" y="9438"/>
                    <a:pt x="12158" y="9463"/>
                  </a:cubicBezTo>
                  <a:lnTo>
                    <a:pt x="12168" y="9509"/>
                  </a:lnTo>
                  <a:cubicBezTo>
                    <a:pt x="12174" y="9529"/>
                    <a:pt x="12180" y="9544"/>
                    <a:pt x="12193" y="9560"/>
                  </a:cubicBezTo>
                  <a:cubicBezTo>
                    <a:pt x="12203" y="9573"/>
                    <a:pt x="12214" y="9589"/>
                    <a:pt x="12232" y="9596"/>
                  </a:cubicBezTo>
                  <a:cubicBezTo>
                    <a:pt x="12245" y="9606"/>
                    <a:pt x="12263" y="9612"/>
                    <a:pt x="12282" y="9612"/>
                  </a:cubicBezTo>
                  <a:cubicBezTo>
                    <a:pt x="12292" y="9615"/>
                    <a:pt x="12301" y="9616"/>
                    <a:pt x="12310" y="9616"/>
                  </a:cubicBezTo>
                  <a:cubicBezTo>
                    <a:pt x="12319" y="9616"/>
                    <a:pt x="12328" y="9615"/>
                    <a:pt x="12338" y="9612"/>
                  </a:cubicBezTo>
                  <a:lnTo>
                    <a:pt x="12373" y="9598"/>
                  </a:lnTo>
                  <a:cubicBezTo>
                    <a:pt x="12396" y="9587"/>
                    <a:pt x="12412" y="9569"/>
                    <a:pt x="12427" y="9550"/>
                  </a:cubicBezTo>
                  <a:cubicBezTo>
                    <a:pt x="12431" y="9540"/>
                    <a:pt x="12437" y="9529"/>
                    <a:pt x="12441" y="9515"/>
                  </a:cubicBezTo>
                  <a:cubicBezTo>
                    <a:pt x="12448" y="9492"/>
                    <a:pt x="12448" y="9467"/>
                    <a:pt x="12444" y="9444"/>
                  </a:cubicBezTo>
                  <a:lnTo>
                    <a:pt x="12435" y="9397"/>
                  </a:lnTo>
                  <a:cubicBezTo>
                    <a:pt x="12431" y="9378"/>
                    <a:pt x="12421" y="9361"/>
                    <a:pt x="12410" y="9347"/>
                  </a:cubicBezTo>
                  <a:cubicBezTo>
                    <a:pt x="12400" y="9332"/>
                    <a:pt x="12388" y="9318"/>
                    <a:pt x="12371" y="9310"/>
                  </a:cubicBezTo>
                  <a:cubicBezTo>
                    <a:pt x="12357" y="9301"/>
                    <a:pt x="12340" y="9293"/>
                    <a:pt x="12321" y="9293"/>
                  </a:cubicBezTo>
                  <a:cubicBezTo>
                    <a:pt x="12311" y="9291"/>
                    <a:pt x="12302" y="9290"/>
                    <a:pt x="12293" y="9290"/>
                  </a:cubicBezTo>
                  <a:close/>
                  <a:moveTo>
                    <a:pt x="2109" y="11723"/>
                  </a:moveTo>
                  <a:cubicBezTo>
                    <a:pt x="2087" y="11723"/>
                    <a:pt x="2063" y="11726"/>
                    <a:pt x="2039" y="11732"/>
                  </a:cubicBezTo>
                  <a:cubicBezTo>
                    <a:pt x="1712" y="11807"/>
                    <a:pt x="1797" y="12285"/>
                    <a:pt x="2095" y="12285"/>
                  </a:cubicBezTo>
                  <a:cubicBezTo>
                    <a:pt x="2118" y="12285"/>
                    <a:pt x="2141" y="12282"/>
                    <a:pt x="2166" y="12276"/>
                  </a:cubicBezTo>
                  <a:cubicBezTo>
                    <a:pt x="2491" y="12201"/>
                    <a:pt x="2406" y="11723"/>
                    <a:pt x="2109" y="11723"/>
                  </a:cubicBezTo>
                  <a:close/>
                  <a:moveTo>
                    <a:pt x="1064" y="12326"/>
                  </a:moveTo>
                  <a:cubicBezTo>
                    <a:pt x="1052" y="12326"/>
                    <a:pt x="1041" y="12328"/>
                    <a:pt x="1028" y="12331"/>
                  </a:cubicBezTo>
                  <a:cubicBezTo>
                    <a:pt x="864" y="12368"/>
                    <a:pt x="910" y="12607"/>
                    <a:pt x="1057" y="12607"/>
                  </a:cubicBezTo>
                  <a:cubicBezTo>
                    <a:pt x="1068" y="12607"/>
                    <a:pt x="1080" y="12606"/>
                    <a:pt x="1092" y="12603"/>
                  </a:cubicBezTo>
                  <a:cubicBezTo>
                    <a:pt x="1255" y="12565"/>
                    <a:pt x="1210" y="12326"/>
                    <a:pt x="1064" y="12326"/>
                  </a:cubicBezTo>
                  <a:close/>
                  <a:moveTo>
                    <a:pt x="4444" y="12442"/>
                  </a:moveTo>
                  <a:cubicBezTo>
                    <a:pt x="4432" y="12442"/>
                    <a:pt x="4420" y="12443"/>
                    <a:pt x="4408" y="12447"/>
                  </a:cubicBezTo>
                  <a:cubicBezTo>
                    <a:pt x="4244" y="12484"/>
                    <a:pt x="4288" y="12723"/>
                    <a:pt x="4435" y="12723"/>
                  </a:cubicBezTo>
                  <a:cubicBezTo>
                    <a:pt x="4446" y="12723"/>
                    <a:pt x="4458" y="12722"/>
                    <a:pt x="4470" y="12719"/>
                  </a:cubicBezTo>
                  <a:cubicBezTo>
                    <a:pt x="4635" y="12681"/>
                    <a:pt x="4591" y="12442"/>
                    <a:pt x="4444" y="12442"/>
                  </a:cubicBezTo>
                  <a:close/>
                </a:path>
              </a:pathLst>
            </a:custGeom>
            <a:solidFill>
              <a:srgbClr val="241F53">
                <a:alpha val="329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9" name="Google Shape;449;p38"/>
          <p:cNvGrpSpPr/>
          <p:nvPr/>
        </p:nvGrpSpPr>
        <p:grpSpPr>
          <a:xfrm>
            <a:off x="7747751" y="3776979"/>
            <a:ext cx="234340" cy="302169"/>
            <a:chOff x="1199563" y="2870336"/>
            <a:chExt cx="185616" cy="239342"/>
          </a:xfrm>
        </p:grpSpPr>
        <p:sp>
          <p:nvSpPr>
            <p:cNvPr id="450" name="Google Shape;450;p38"/>
            <p:cNvSpPr/>
            <p:nvPr/>
          </p:nvSpPr>
          <p:spPr>
            <a:xfrm>
              <a:off x="1232862" y="3013147"/>
              <a:ext cx="76327" cy="96531"/>
            </a:xfrm>
            <a:custGeom>
              <a:avLst/>
              <a:gdLst/>
              <a:ahLst/>
              <a:cxnLst/>
              <a:rect l="l" t="t" r="r" b="b"/>
              <a:pathLst>
                <a:path w="2040" h="2580" extrusionOk="0">
                  <a:moveTo>
                    <a:pt x="252" y="0"/>
                  </a:moveTo>
                  <a:lnTo>
                    <a:pt x="252" y="0"/>
                  </a:lnTo>
                  <a:cubicBezTo>
                    <a:pt x="252" y="0"/>
                    <a:pt x="1" y="2410"/>
                    <a:pt x="297" y="2570"/>
                  </a:cubicBezTo>
                  <a:cubicBezTo>
                    <a:pt x="308" y="2576"/>
                    <a:pt x="321" y="2579"/>
                    <a:pt x="335" y="2579"/>
                  </a:cubicBezTo>
                  <a:cubicBezTo>
                    <a:pt x="699" y="2579"/>
                    <a:pt x="2040" y="682"/>
                    <a:pt x="2040" y="682"/>
                  </a:cubicBezTo>
                  <a:lnTo>
                    <a:pt x="25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8"/>
            <p:cNvSpPr/>
            <p:nvPr/>
          </p:nvSpPr>
          <p:spPr>
            <a:xfrm>
              <a:off x="1199563" y="2871870"/>
              <a:ext cx="185616" cy="189544"/>
            </a:xfrm>
            <a:custGeom>
              <a:avLst/>
              <a:gdLst/>
              <a:ahLst/>
              <a:cxnLst/>
              <a:rect l="l" t="t" r="r" b="b"/>
              <a:pathLst>
                <a:path w="4961" h="5066" extrusionOk="0">
                  <a:moveTo>
                    <a:pt x="2707" y="0"/>
                  </a:moveTo>
                  <a:cubicBezTo>
                    <a:pt x="2468" y="0"/>
                    <a:pt x="2238" y="73"/>
                    <a:pt x="2033" y="244"/>
                  </a:cubicBezTo>
                  <a:lnTo>
                    <a:pt x="1749" y="1973"/>
                  </a:lnTo>
                  <a:cubicBezTo>
                    <a:pt x="1749" y="1973"/>
                    <a:pt x="1575" y="1914"/>
                    <a:pt x="1324" y="1914"/>
                  </a:cubicBezTo>
                  <a:cubicBezTo>
                    <a:pt x="946" y="1914"/>
                    <a:pt x="393" y="2050"/>
                    <a:pt x="0" y="2731"/>
                  </a:cubicBezTo>
                  <a:cubicBezTo>
                    <a:pt x="225" y="3475"/>
                    <a:pt x="2105" y="5066"/>
                    <a:pt x="3567" y="5066"/>
                  </a:cubicBezTo>
                  <a:cubicBezTo>
                    <a:pt x="3810" y="5066"/>
                    <a:pt x="4042" y="5022"/>
                    <a:pt x="4253" y="4922"/>
                  </a:cubicBezTo>
                  <a:cubicBezTo>
                    <a:pt x="4253" y="4922"/>
                    <a:pt x="4815" y="4062"/>
                    <a:pt x="3927" y="3187"/>
                  </a:cubicBezTo>
                  <a:lnTo>
                    <a:pt x="4960" y="1850"/>
                  </a:lnTo>
                  <a:cubicBezTo>
                    <a:pt x="4873" y="1283"/>
                    <a:pt x="3713" y="0"/>
                    <a:pt x="270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8"/>
            <p:cNvSpPr/>
            <p:nvPr/>
          </p:nvSpPr>
          <p:spPr>
            <a:xfrm>
              <a:off x="1275589" y="2870336"/>
              <a:ext cx="109589" cy="74680"/>
            </a:xfrm>
            <a:custGeom>
              <a:avLst/>
              <a:gdLst/>
              <a:ahLst/>
              <a:cxnLst/>
              <a:rect l="l" t="t" r="r" b="b"/>
              <a:pathLst>
                <a:path w="2929" h="1996" extrusionOk="0">
                  <a:moveTo>
                    <a:pt x="698" y="0"/>
                  </a:moveTo>
                  <a:cubicBezTo>
                    <a:pt x="418" y="0"/>
                    <a:pt x="171" y="89"/>
                    <a:pt x="1" y="285"/>
                  </a:cubicBezTo>
                  <a:cubicBezTo>
                    <a:pt x="370" y="1356"/>
                    <a:pt x="1766" y="1995"/>
                    <a:pt x="2525" y="1995"/>
                  </a:cubicBezTo>
                  <a:cubicBezTo>
                    <a:pt x="2700" y="1995"/>
                    <a:pt x="2841" y="1961"/>
                    <a:pt x="2928" y="1891"/>
                  </a:cubicBezTo>
                  <a:cubicBezTo>
                    <a:pt x="2658" y="790"/>
                    <a:pt x="1531" y="0"/>
                    <a:pt x="6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8"/>
            <p:cNvSpPr/>
            <p:nvPr/>
          </p:nvSpPr>
          <p:spPr>
            <a:xfrm>
              <a:off x="1268368" y="2950253"/>
              <a:ext cx="71276" cy="43027"/>
            </a:xfrm>
            <a:custGeom>
              <a:avLst/>
              <a:gdLst/>
              <a:ahLst/>
              <a:cxnLst/>
              <a:rect l="l" t="t" r="r" b="b"/>
              <a:pathLst>
                <a:path w="1905" h="1150" fill="none" extrusionOk="0">
                  <a:moveTo>
                    <a:pt x="1" y="0"/>
                  </a:moveTo>
                  <a:cubicBezTo>
                    <a:pt x="691" y="1013"/>
                    <a:pt x="1904" y="1150"/>
                    <a:pt x="1904" y="1150"/>
                  </a:cubicBezTo>
                </a:path>
              </a:pathLst>
            </a:custGeom>
            <a:noFill/>
            <a:ln w="5225" cap="flat" cmpd="sng">
              <a:solidFill>
                <a:schemeClr val="dk1"/>
              </a:solidFill>
              <a:prstDash val="solid"/>
              <a:miter lim="193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4" name="Google Shape;454;p38"/>
          <p:cNvSpPr/>
          <p:nvPr/>
        </p:nvSpPr>
        <p:spPr>
          <a:xfrm>
            <a:off x="6088190" y="4042828"/>
            <a:ext cx="376748" cy="226270"/>
          </a:xfrm>
          <a:custGeom>
            <a:avLst/>
            <a:gdLst/>
            <a:ahLst/>
            <a:cxnLst/>
            <a:rect l="l" t="t" r="r" b="b"/>
            <a:pathLst>
              <a:path w="5612" h="3370" extrusionOk="0">
                <a:moveTo>
                  <a:pt x="3473" y="1"/>
                </a:moveTo>
                <a:cubicBezTo>
                  <a:pt x="2483" y="1"/>
                  <a:pt x="1355" y="122"/>
                  <a:pt x="1030" y="158"/>
                </a:cubicBezTo>
                <a:lnTo>
                  <a:pt x="1088" y="669"/>
                </a:lnTo>
                <a:cubicBezTo>
                  <a:pt x="1778" y="590"/>
                  <a:pt x="2758" y="514"/>
                  <a:pt x="3536" y="514"/>
                </a:cubicBezTo>
                <a:cubicBezTo>
                  <a:pt x="4082" y="514"/>
                  <a:pt x="4527" y="552"/>
                  <a:pt x="4703" y="651"/>
                </a:cubicBezTo>
                <a:cubicBezTo>
                  <a:pt x="4943" y="786"/>
                  <a:pt x="5090" y="1273"/>
                  <a:pt x="5040" y="1764"/>
                </a:cubicBezTo>
                <a:cubicBezTo>
                  <a:pt x="4993" y="2205"/>
                  <a:pt x="4808" y="2516"/>
                  <a:pt x="4543" y="2601"/>
                </a:cubicBezTo>
                <a:cubicBezTo>
                  <a:pt x="4135" y="2728"/>
                  <a:pt x="3277" y="2833"/>
                  <a:pt x="2454" y="2848"/>
                </a:cubicBezTo>
                <a:cubicBezTo>
                  <a:pt x="2360" y="2851"/>
                  <a:pt x="2270" y="2852"/>
                  <a:pt x="2184" y="2852"/>
                </a:cubicBezTo>
                <a:cubicBezTo>
                  <a:pt x="1324" y="2852"/>
                  <a:pt x="890" y="2744"/>
                  <a:pt x="804" y="2669"/>
                </a:cubicBezTo>
                <a:cubicBezTo>
                  <a:pt x="508" y="2400"/>
                  <a:pt x="470" y="1567"/>
                  <a:pt x="587" y="1380"/>
                </a:cubicBezTo>
                <a:cubicBezTo>
                  <a:pt x="990" y="1309"/>
                  <a:pt x="2738" y="1167"/>
                  <a:pt x="3571" y="1167"/>
                </a:cubicBezTo>
                <a:cubicBezTo>
                  <a:pt x="3768" y="1167"/>
                  <a:pt x="3915" y="1175"/>
                  <a:pt x="3979" y="1194"/>
                </a:cubicBezTo>
                <a:cubicBezTo>
                  <a:pt x="4004" y="1213"/>
                  <a:pt x="4066" y="1327"/>
                  <a:pt x="4066" y="1552"/>
                </a:cubicBezTo>
                <a:cubicBezTo>
                  <a:pt x="4066" y="1805"/>
                  <a:pt x="3990" y="1994"/>
                  <a:pt x="3944" y="2027"/>
                </a:cubicBezTo>
                <a:cubicBezTo>
                  <a:pt x="3794" y="2094"/>
                  <a:pt x="3122" y="2125"/>
                  <a:pt x="2382" y="2125"/>
                </a:cubicBezTo>
                <a:cubicBezTo>
                  <a:pt x="2102" y="2125"/>
                  <a:pt x="1811" y="2121"/>
                  <a:pt x="1536" y="2112"/>
                </a:cubicBezTo>
                <a:lnTo>
                  <a:pt x="1519" y="2626"/>
                </a:lnTo>
                <a:cubicBezTo>
                  <a:pt x="1526" y="2626"/>
                  <a:pt x="1955" y="2641"/>
                  <a:pt x="2460" y="2641"/>
                </a:cubicBezTo>
                <a:cubicBezTo>
                  <a:pt x="2536" y="2641"/>
                  <a:pt x="2614" y="2640"/>
                  <a:pt x="2692" y="2640"/>
                </a:cubicBezTo>
                <a:cubicBezTo>
                  <a:pt x="3965" y="2624"/>
                  <a:pt x="4137" y="2516"/>
                  <a:pt x="4218" y="2462"/>
                </a:cubicBezTo>
                <a:cubicBezTo>
                  <a:pt x="4506" y="2278"/>
                  <a:pt x="4605" y="1799"/>
                  <a:pt x="4576" y="1428"/>
                </a:cubicBezTo>
                <a:cubicBezTo>
                  <a:pt x="4551" y="1070"/>
                  <a:pt x="4410" y="819"/>
                  <a:pt x="4185" y="723"/>
                </a:cubicBezTo>
                <a:cubicBezTo>
                  <a:pt x="4076" y="676"/>
                  <a:pt x="3823" y="657"/>
                  <a:pt x="3496" y="657"/>
                </a:cubicBezTo>
                <a:cubicBezTo>
                  <a:pt x="2439" y="657"/>
                  <a:pt x="616" y="850"/>
                  <a:pt x="450" y="885"/>
                </a:cubicBezTo>
                <a:cubicBezTo>
                  <a:pt x="323" y="912"/>
                  <a:pt x="151" y="1011"/>
                  <a:pt x="68" y="1326"/>
                </a:cubicBezTo>
                <a:cubicBezTo>
                  <a:pt x="41" y="1424"/>
                  <a:pt x="23" y="1542"/>
                  <a:pt x="19" y="1671"/>
                </a:cubicBezTo>
                <a:cubicBezTo>
                  <a:pt x="0" y="2139"/>
                  <a:pt x="128" y="2742"/>
                  <a:pt x="458" y="3051"/>
                </a:cubicBezTo>
                <a:cubicBezTo>
                  <a:pt x="690" y="3262"/>
                  <a:pt x="1270" y="3369"/>
                  <a:pt x="2182" y="3369"/>
                </a:cubicBezTo>
                <a:cubicBezTo>
                  <a:pt x="2272" y="3369"/>
                  <a:pt x="2365" y="3368"/>
                  <a:pt x="2462" y="3366"/>
                </a:cubicBezTo>
                <a:cubicBezTo>
                  <a:pt x="3341" y="3347"/>
                  <a:pt x="4240" y="3239"/>
                  <a:pt x="4698" y="3094"/>
                </a:cubicBezTo>
                <a:cubicBezTo>
                  <a:pt x="5165" y="2945"/>
                  <a:pt x="5484" y="2470"/>
                  <a:pt x="5552" y="1820"/>
                </a:cubicBezTo>
                <a:cubicBezTo>
                  <a:pt x="5612" y="1237"/>
                  <a:pt x="5453" y="485"/>
                  <a:pt x="4958" y="205"/>
                </a:cubicBezTo>
                <a:cubicBezTo>
                  <a:pt x="4687" y="51"/>
                  <a:pt x="4108" y="1"/>
                  <a:pt x="347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5" name="Google Shape;455;p38"/>
          <p:cNvGrpSpPr/>
          <p:nvPr/>
        </p:nvGrpSpPr>
        <p:grpSpPr>
          <a:xfrm rot="17877574">
            <a:off x="6514143" y="442085"/>
            <a:ext cx="234332" cy="302158"/>
            <a:chOff x="1199563" y="2870336"/>
            <a:chExt cx="185616" cy="239342"/>
          </a:xfrm>
        </p:grpSpPr>
        <p:sp>
          <p:nvSpPr>
            <p:cNvPr id="456" name="Google Shape;456;p38"/>
            <p:cNvSpPr/>
            <p:nvPr/>
          </p:nvSpPr>
          <p:spPr>
            <a:xfrm>
              <a:off x="1232862" y="3013147"/>
              <a:ext cx="76327" cy="96531"/>
            </a:xfrm>
            <a:custGeom>
              <a:avLst/>
              <a:gdLst/>
              <a:ahLst/>
              <a:cxnLst/>
              <a:rect l="l" t="t" r="r" b="b"/>
              <a:pathLst>
                <a:path w="2040" h="2580" extrusionOk="0">
                  <a:moveTo>
                    <a:pt x="252" y="0"/>
                  </a:moveTo>
                  <a:lnTo>
                    <a:pt x="252" y="0"/>
                  </a:lnTo>
                  <a:cubicBezTo>
                    <a:pt x="252" y="0"/>
                    <a:pt x="1" y="2410"/>
                    <a:pt x="297" y="2570"/>
                  </a:cubicBezTo>
                  <a:cubicBezTo>
                    <a:pt x="308" y="2576"/>
                    <a:pt x="321" y="2579"/>
                    <a:pt x="335" y="2579"/>
                  </a:cubicBezTo>
                  <a:cubicBezTo>
                    <a:pt x="699" y="2579"/>
                    <a:pt x="2040" y="682"/>
                    <a:pt x="2040" y="682"/>
                  </a:cubicBezTo>
                  <a:lnTo>
                    <a:pt x="25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8"/>
            <p:cNvSpPr/>
            <p:nvPr/>
          </p:nvSpPr>
          <p:spPr>
            <a:xfrm>
              <a:off x="1199563" y="2871870"/>
              <a:ext cx="185616" cy="189544"/>
            </a:xfrm>
            <a:custGeom>
              <a:avLst/>
              <a:gdLst/>
              <a:ahLst/>
              <a:cxnLst/>
              <a:rect l="l" t="t" r="r" b="b"/>
              <a:pathLst>
                <a:path w="4961" h="5066" extrusionOk="0">
                  <a:moveTo>
                    <a:pt x="2707" y="0"/>
                  </a:moveTo>
                  <a:cubicBezTo>
                    <a:pt x="2468" y="0"/>
                    <a:pt x="2238" y="73"/>
                    <a:pt x="2033" y="244"/>
                  </a:cubicBezTo>
                  <a:lnTo>
                    <a:pt x="1749" y="1973"/>
                  </a:lnTo>
                  <a:cubicBezTo>
                    <a:pt x="1749" y="1973"/>
                    <a:pt x="1575" y="1914"/>
                    <a:pt x="1324" y="1914"/>
                  </a:cubicBezTo>
                  <a:cubicBezTo>
                    <a:pt x="946" y="1914"/>
                    <a:pt x="393" y="2050"/>
                    <a:pt x="0" y="2731"/>
                  </a:cubicBezTo>
                  <a:cubicBezTo>
                    <a:pt x="225" y="3475"/>
                    <a:pt x="2105" y="5066"/>
                    <a:pt x="3567" y="5066"/>
                  </a:cubicBezTo>
                  <a:cubicBezTo>
                    <a:pt x="3810" y="5066"/>
                    <a:pt x="4042" y="5022"/>
                    <a:pt x="4253" y="4922"/>
                  </a:cubicBezTo>
                  <a:cubicBezTo>
                    <a:pt x="4253" y="4922"/>
                    <a:pt x="4815" y="4062"/>
                    <a:pt x="3927" y="3187"/>
                  </a:cubicBezTo>
                  <a:lnTo>
                    <a:pt x="4960" y="1850"/>
                  </a:lnTo>
                  <a:cubicBezTo>
                    <a:pt x="4873" y="1283"/>
                    <a:pt x="3713" y="0"/>
                    <a:pt x="270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8"/>
            <p:cNvSpPr/>
            <p:nvPr/>
          </p:nvSpPr>
          <p:spPr>
            <a:xfrm>
              <a:off x="1275589" y="2870336"/>
              <a:ext cx="109589" cy="74680"/>
            </a:xfrm>
            <a:custGeom>
              <a:avLst/>
              <a:gdLst/>
              <a:ahLst/>
              <a:cxnLst/>
              <a:rect l="l" t="t" r="r" b="b"/>
              <a:pathLst>
                <a:path w="2929" h="1996" extrusionOk="0">
                  <a:moveTo>
                    <a:pt x="698" y="0"/>
                  </a:moveTo>
                  <a:cubicBezTo>
                    <a:pt x="418" y="0"/>
                    <a:pt x="171" y="89"/>
                    <a:pt x="1" y="285"/>
                  </a:cubicBezTo>
                  <a:cubicBezTo>
                    <a:pt x="370" y="1356"/>
                    <a:pt x="1766" y="1995"/>
                    <a:pt x="2525" y="1995"/>
                  </a:cubicBezTo>
                  <a:cubicBezTo>
                    <a:pt x="2700" y="1995"/>
                    <a:pt x="2841" y="1961"/>
                    <a:pt x="2928" y="1891"/>
                  </a:cubicBezTo>
                  <a:cubicBezTo>
                    <a:pt x="2658" y="790"/>
                    <a:pt x="1531" y="0"/>
                    <a:pt x="6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8"/>
            <p:cNvSpPr/>
            <p:nvPr/>
          </p:nvSpPr>
          <p:spPr>
            <a:xfrm>
              <a:off x="1268368" y="2950253"/>
              <a:ext cx="71276" cy="43027"/>
            </a:xfrm>
            <a:custGeom>
              <a:avLst/>
              <a:gdLst/>
              <a:ahLst/>
              <a:cxnLst/>
              <a:rect l="l" t="t" r="r" b="b"/>
              <a:pathLst>
                <a:path w="1905" h="1150" fill="none" extrusionOk="0">
                  <a:moveTo>
                    <a:pt x="1" y="0"/>
                  </a:moveTo>
                  <a:cubicBezTo>
                    <a:pt x="691" y="1013"/>
                    <a:pt x="1904" y="1150"/>
                    <a:pt x="1904" y="1150"/>
                  </a:cubicBezTo>
                </a:path>
              </a:pathLst>
            </a:custGeom>
            <a:noFill/>
            <a:ln w="5225" cap="flat" cmpd="sng">
              <a:solidFill>
                <a:schemeClr val="dk1"/>
              </a:solidFill>
              <a:prstDash val="solid"/>
              <a:miter lim="193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0" name="Google Shape;460;p38"/>
          <p:cNvGrpSpPr/>
          <p:nvPr/>
        </p:nvGrpSpPr>
        <p:grpSpPr>
          <a:xfrm rot="536954">
            <a:off x="1628159" y="486039"/>
            <a:ext cx="1022450" cy="706784"/>
            <a:chOff x="2145103" y="2078907"/>
            <a:chExt cx="555157" cy="383761"/>
          </a:xfrm>
        </p:grpSpPr>
        <p:sp>
          <p:nvSpPr>
            <p:cNvPr id="461" name="Google Shape;461;p38"/>
            <p:cNvSpPr/>
            <p:nvPr/>
          </p:nvSpPr>
          <p:spPr>
            <a:xfrm>
              <a:off x="2663518" y="2431052"/>
              <a:ext cx="36742" cy="31616"/>
            </a:xfrm>
            <a:custGeom>
              <a:avLst/>
              <a:gdLst/>
              <a:ahLst/>
              <a:cxnLst/>
              <a:rect l="l" t="t" r="r" b="b"/>
              <a:pathLst>
                <a:path w="982" h="845" extrusionOk="0">
                  <a:moveTo>
                    <a:pt x="439" y="1"/>
                  </a:moveTo>
                  <a:lnTo>
                    <a:pt x="0" y="685"/>
                  </a:lnTo>
                  <a:cubicBezTo>
                    <a:pt x="0" y="685"/>
                    <a:pt x="341" y="844"/>
                    <a:pt x="593" y="844"/>
                  </a:cubicBezTo>
                  <a:cubicBezTo>
                    <a:pt x="697" y="844"/>
                    <a:pt x="787" y="817"/>
                    <a:pt x="831" y="741"/>
                  </a:cubicBezTo>
                  <a:cubicBezTo>
                    <a:pt x="982" y="480"/>
                    <a:pt x="439" y="1"/>
                    <a:pt x="4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8"/>
            <p:cNvSpPr/>
            <p:nvPr/>
          </p:nvSpPr>
          <p:spPr>
            <a:xfrm>
              <a:off x="2605526" y="2384658"/>
              <a:ext cx="79133" cy="75803"/>
            </a:xfrm>
            <a:custGeom>
              <a:avLst/>
              <a:gdLst/>
              <a:ahLst/>
              <a:cxnLst/>
              <a:rect l="l" t="t" r="r" b="b"/>
              <a:pathLst>
                <a:path w="2115" h="2026" extrusionOk="0">
                  <a:moveTo>
                    <a:pt x="1104" y="0"/>
                  </a:moveTo>
                  <a:lnTo>
                    <a:pt x="0" y="1647"/>
                  </a:lnTo>
                  <a:cubicBezTo>
                    <a:pt x="878" y="2025"/>
                    <a:pt x="1566" y="2025"/>
                    <a:pt x="1566" y="2025"/>
                  </a:cubicBezTo>
                  <a:cubicBezTo>
                    <a:pt x="2026" y="1705"/>
                    <a:pt x="2114" y="1195"/>
                    <a:pt x="2114" y="1195"/>
                  </a:cubicBezTo>
                  <a:cubicBezTo>
                    <a:pt x="2114" y="1195"/>
                    <a:pt x="1599" y="412"/>
                    <a:pt x="110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8"/>
            <p:cNvSpPr/>
            <p:nvPr/>
          </p:nvSpPr>
          <p:spPr>
            <a:xfrm>
              <a:off x="2145103" y="2078907"/>
              <a:ext cx="166497" cy="156357"/>
            </a:xfrm>
            <a:custGeom>
              <a:avLst/>
              <a:gdLst/>
              <a:ahLst/>
              <a:cxnLst/>
              <a:rect l="l" t="t" r="r" b="b"/>
              <a:pathLst>
                <a:path w="4450" h="4179" extrusionOk="0">
                  <a:moveTo>
                    <a:pt x="1864" y="0"/>
                  </a:moveTo>
                  <a:cubicBezTo>
                    <a:pt x="1260" y="0"/>
                    <a:pt x="0" y="1534"/>
                    <a:pt x="326" y="2109"/>
                  </a:cubicBezTo>
                  <a:cubicBezTo>
                    <a:pt x="654" y="2688"/>
                    <a:pt x="1422" y="3400"/>
                    <a:pt x="2380" y="4178"/>
                  </a:cubicBezTo>
                  <a:cubicBezTo>
                    <a:pt x="2380" y="4178"/>
                    <a:pt x="3794" y="2791"/>
                    <a:pt x="4450" y="1202"/>
                  </a:cubicBezTo>
                  <a:cubicBezTo>
                    <a:pt x="4450" y="1202"/>
                    <a:pt x="2479" y="28"/>
                    <a:pt x="1880" y="1"/>
                  </a:cubicBezTo>
                  <a:cubicBezTo>
                    <a:pt x="1874" y="0"/>
                    <a:pt x="1869" y="0"/>
                    <a:pt x="18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8"/>
            <p:cNvSpPr/>
            <p:nvPr/>
          </p:nvSpPr>
          <p:spPr>
            <a:xfrm>
              <a:off x="2249826" y="2131549"/>
              <a:ext cx="405204" cy="320834"/>
            </a:xfrm>
            <a:custGeom>
              <a:avLst/>
              <a:gdLst/>
              <a:ahLst/>
              <a:cxnLst/>
              <a:rect l="l" t="t" r="r" b="b"/>
              <a:pathLst>
                <a:path w="10830" h="8575" extrusionOk="0">
                  <a:moveTo>
                    <a:pt x="2275" y="0"/>
                  </a:moveTo>
                  <a:lnTo>
                    <a:pt x="0" y="3268"/>
                  </a:lnTo>
                  <a:cubicBezTo>
                    <a:pt x="4377" y="7403"/>
                    <a:pt x="9525" y="8574"/>
                    <a:pt x="9525" y="8574"/>
                  </a:cubicBezTo>
                  <a:cubicBezTo>
                    <a:pt x="10056" y="8039"/>
                    <a:pt x="10497" y="7417"/>
                    <a:pt x="10829" y="6700"/>
                  </a:cubicBezTo>
                  <a:cubicBezTo>
                    <a:pt x="7637" y="2470"/>
                    <a:pt x="2275" y="0"/>
                    <a:pt x="227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8"/>
            <p:cNvSpPr/>
            <p:nvPr/>
          </p:nvSpPr>
          <p:spPr>
            <a:xfrm>
              <a:off x="2225544" y="2117182"/>
              <a:ext cx="125041" cy="144310"/>
            </a:xfrm>
            <a:custGeom>
              <a:avLst/>
              <a:gdLst/>
              <a:ahLst/>
              <a:cxnLst/>
              <a:rect l="l" t="t" r="r" b="b"/>
              <a:pathLst>
                <a:path w="3342" h="3857" extrusionOk="0">
                  <a:moveTo>
                    <a:pt x="2396" y="0"/>
                  </a:moveTo>
                  <a:cubicBezTo>
                    <a:pt x="2225" y="0"/>
                    <a:pt x="2108" y="42"/>
                    <a:pt x="2108" y="42"/>
                  </a:cubicBezTo>
                  <a:cubicBezTo>
                    <a:pt x="2108" y="42"/>
                    <a:pt x="1256" y="1758"/>
                    <a:pt x="0" y="2968"/>
                  </a:cubicBezTo>
                  <a:cubicBezTo>
                    <a:pt x="191" y="3855"/>
                    <a:pt x="918" y="3857"/>
                    <a:pt x="918" y="3857"/>
                  </a:cubicBezTo>
                  <a:cubicBezTo>
                    <a:pt x="2473" y="2599"/>
                    <a:pt x="3341" y="593"/>
                    <a:pt x="3341" y="593"/>
                  </a:cubicBezTo>
                  <a:cubicBezTo>
                    <a:pt x="3046" y="98"/>
                    <a:pt x="2657" y="0"/>
                    <a:pt x="23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8"/>
            <p:cNvSpPr/>
            <p:nvPr/>
          </p:nvSpPr>
          <p:spPr>
            <a:xfrm>
              <a:off x="2272462" y="2130015"/>
              <a:ext cx="202191" cy="127361"/>
            </a:xfrm>
            <a:custGeom>
              <a:avLst/>
              <a:gdLst/>
              <a:ahLst/>
              <a:cxnLst/>
              <a:rect l="l" t="t" r="r" b="b"/>
              <a:pathLst>
                <a:path w="5404" h="3404" extrusionOk="0">
                  <a:moveTo>
                    <a:pt x="451" y="1"/>
                  </a:moveTo>
                  <a:cubicBezTo>
                    <a:pt x="413" y="1"/>
                    <a:pt x="375" y="13"/>
                    <a:pt x="344" y="35"/>
                  </a:cubicBezTo>
                  <a:cubicBezTo>
                    <a:pt x="108" y="204"/>
                    <a:pt x="35" y="480"/>
                    <a:pt x="12" y="654"/>
                  </a:cubicBezTo>
                  <a:cubicBezTo>
                    <a:pt x="0" y="745"/>
                    <a:pt x="60" y="830"/>
                    <a:pt x="153" y="855"/>
                  </a:cubicBezTo>
                  <a:cubicBezTo>
                    <a:pt x="2029" y="1353"/>
                    <a:pt x="4249" y="3127"/>
                    <a:pt x="4502" y="3332"/>
                  </a:cubicBezTo>
                  <a:cubicBezTo>
                    <a:pt x="4520" y="3344"/>
                    <a:pt x="4535" y="3357"/>
                    <a:pt x="4555" y="3363"/>
                  </a:cubicBezTo>
                  <a:cubicBezTo>
                    <a:pt x="4633" y="3391"/>
                    <a:pt x="4708" y="3404"/>
                    <a:pt x="4777" y="3404"/>
                  </a:cubicBezTo>
                  <a:cubicBezTo>
                    <a:pt x="5198" y="3404"/>
                    <a:pt x="5404" y="2924"/>
                    <a:pt x="5005" y="2507"/>
                  </a:cubicBezTo>
                  <a:cubicBezTo>
                    <a:pt x="4995" y="2497"/>
                    <a:pt x="4986" y="2488"/>
                    <a:pt x="4972" y="2480"/>
                  </a:cubicBezTo>
                  <a:cubicBezTo>
                    <a:pt x="2419" y="704"/>
                    <a:pt x="874" y="132"/>
                    <a:pt x="508" y="10"/>
                  </a:cubicBezTo>
                  <a:cubicBezTo>
                    <a:pt x="490" y="4"/>
                    <a:pt x="470" y="1"/>
                    <a:pt x="4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E6EF020-0CC1-2070-3144-757AB85C9C12}"/>
              </a:ext>
            </a:extLst>
          </p:cNvPr>
          <p:cNvSpPr txBox="1"/>
          <p:nvPr/>
        </p:nvSpPr>
        <p:spPr>
          <a:xfrm>
            <a:off x="369775" y="1294991"/>
            <a:ext cx="55148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200" dirty="0">
                <a:solidFill>
                  <a:srgbClr val="FFC000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قالب پاورپوینت </a:t>
            </a:r>
            <a:r>
              <a:rPr lang="fa-IR" sz="3200" dirty="0">
                <a:solidFill>
                  <a:srgbClr val="2837A3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درس ریاضی</a:t>
            </a:r>
            <a:endParaRPr lang="en-US" sz="3200" dirty="0">
              <a:solidFill>
                <a:srgbClr val="2837A3"/>
              </a:solidFill>
              <a:latin typeface="Gohar Bold" panose="02000803000000000000" pitchFamily="2" charset="-78"/>
              <a:cs typeface="Gohar Bold" panose="020008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0277F1-BD4B-03B0-0730-E94AB195CCB9}"/>
              </a:ext>
            </a:extLst>
          </p:cNvPr>
          <p:cNvSpPr txBox="1"/>
          <p:nvPr/>
        </p:nvSpPr>
        <p:spPr>
          <a:xfrm>
            <a:off x="553654" y="2384978"/>
            <a:ext cx="5095261" cy="2165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dirty="0"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dirty="0"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" grpId="0" animBg="1"/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BB3C233-13C1-278A-7957-1D96D3581CB7}"/>
              </a:ext>
            </a:extLst>
          </p:cNvPr>
          <p:cNvSpPr txBox="1"/>
          <p:nvPr/>
        </p:nvSpPr>
        <p:spPr>
          <a:xfrm>
            <a:off x="738589" y="1041781"/>
            <a:ext cx="7666817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CF9FB1-1091-0BFB-B504-783F5ABDF405}"/>
              </a:ext>
            </a:extLst>
          </p:cNvPr>
          <p:cNvSpPr txBox="1"/>
          <p:nvPr/>
        </p:nvSpPr>
        <p:spPr>
          <a:xfrm>
            <a:off x="1814583" y="170215"/>
            <a:ext cx="551483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srgbClr val="2837A3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خود را وارد نمایید</a:t>
            </a:r>
            <a:endParaRPr lang="en-US" sz="2000" dirty="0">
              <a:solidFill>
                <a:srgbClr val="2837A3"/>
              </a:solidFill>
              <a:latin typeface="Gohar Bold" panose="02000803000000000000" pitchFamily="2" charset="-78"/>
              <a:cs typeface="Gohar Bold" panose="02000803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2347953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024">
            <a:extLst>
              <a:ext uri="{FF2B5EF4-FFF2-40B4-BE49-F238E27FC236}">
                <a16:creationId xmlns:a16="http://schemas.microsoft.com/office/drawing/2014/main" id="{B4C6708B-7534-44F5-8735-053A5F064FAD}"/>
              </a:ext>
            </a:extLst>
          </p:cNvPr>
          <p:cNvGrpSpPr/>
          <p:nvPr/>
        </p:nvGrpSpPr>
        <p:grpSpPr>
          <a:xfrm>
            <a:off x="3820070" y="2048975"/>
            <a:ext cx="1503600" cy="1541100"/>
            <a:chOff x="3820070" y="2048975"/>
            <a:chExt cx="1503600" cy="154110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EDB04A64-DE80-3F26-C3A3-F8F4892ACCFF}"/>
                </a:ext>
              </a:extLst>
            </p:cNvPr>
            <p:cNvGrpSpPr/>
            <p:nvPr/>
          </p:nvGrpSpPr>
          <p:grpSpPr>
            <a:xfrm>
              <a:off x="3820070" y="2048975"/>
              <a:ext cx="1503600" cy="499200"/>
              <a:chOff x="3820070" y="2048975"/>
              <a:chExt cx="1503600" cy="499200"/>
            </a:xfrm>
          </p:grpSpPr>
          <p:cxnSp>
            <p:nvCxnSpPr>
              <p:cNvPr id="1101" name="Google Shape;1101;p65"/>
              <p:cNvCxnSpPr>
                <a:cxnSpLocks/>
              </p:cNvCxnSpPr>
              <p:nvPr/>
            </p:nvCxnSpPr>
            <p:spPr>
              <a:xfrm rot="5400000" flipH="1">
                <a:off x="3946370" y="1922675"/>
                <a:ext cx="499200" cy="751800"/>
              </a:xfrm>
              <a:prstGeom prst="curvedConnector2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  <p:cxnSp>
            <p:nvCxnSpPr>
              <p:cNvPr id="1102" name="Google Shape;1102;p65"/>
              <p:cNvCxnSpPr>
                <a:cxnSpLocks/>
              </p:cNvCxnSpPr>
              <p:nvPr/>
            </p:nvCxnSpPr>
            <p:spPr>
              <a:xfrm rot="-5400000">
                <a:off x="4698170" y="1922675"/>
                <a:ext cx="499200" cy="751800"/>
              </a:xfrm>
              <a:prstGeom prst="curvedConnector2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</p:grpSp>
        <p:grpSp>
          <p:nvGrpSpPr>
            <p:cNvPr id="1024" name="Group 1023">
              <a:extLst>
                <a:ext uri="{FF2B5EF4-FFF2-40B4-BE49-F238E27FC236}">
                  <a16:creationId xmlns:a16="http://schemas.microsoft.com/office/drawing/2014/main" id="{40C59EF9-994B-A4F9-1E83-4410DD1A45D3}"/>
                </a:ext>
              </a:extLst>
            </p:cNvPr>
            <p:cNvGrpSpPr/>
            <p:nvPr/>
          </p:nvGrpSpPr>
          <p:grpSpPr>
            <a:xfrm>
              <a:off x="3820070" y="3107075"/>
              <a:ext cx="1503600" cy="483000"/>
              <a:chOff x="3820070" y="3107075"/>
              <a:chExt cx="1503600" cy="483000"/>
            </a:xfrm>
          </p:grpSpPr>
          <p:cxnSp>
            <p:nvCxnSpPr>
              <p:cNvPr id="1103" name="Google Shape;1103;p65"/>
              <p:cNvCxnSpPr>
                <a:cxnSpLocks/>
              </p:cNvCxnSpPr>
              <p:nvPr/>
            </p:nvCxnSpPr>
            <p:spPr>
              <a:xfrm rot="5400000">
                <a:off x="3954470" y="2972675"/>
                <a:ext cx="483000" cy="751800"/>
              </a:xfrm>
              <a:prstGeom prst="curvedConnector2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  <p:cxnSp>
            <p:nvCxnSpPr>
              <p:cNvPr id="1104" name="Google Shape;1104;p65"/>
              <p:cNvCxnSpPr>
                <a:cxnSpLocks/>
              </p:cNvCxnSpPr>
              <p:nvPr/>
            </p:nvCxnSpPr>
            <p:spPr>
              <a:xfrm rot="-5400000" flipH="1">
                <a:off x="4706270" y="2972675"/>
                <a:ext cx="483000" cy="751800"/>
              </a:xfrm>
              <a:prstGeom prst="curvedConnector2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</p:grpSp>
      </p:grpSp>
      <p:grpSp>
        <p:nvGrpSpPr>
          <p:cNvPr id="3" name="Google Shape;2227;p64">
            <a:extLst>
              <a:ext uri="{FF2B5EF4-FFF2-40B4-BE49-F238E27FC236}">
                <a16:creationId xmlns:a16="http://schemas.microsoft.com/office/drawing/2014/main" id="{54C194A8-FF55-0132-1518-6FDBE817031E}"/>
              </a:ext>
            </a:extLst>
          </p:cNvPr>
          <p:cNvGrpSpPr/>
          <p:nvPr/>
        </p:nvGrpSpPr>
        <p:grpSpPr>
          <a:xfrm>
            <a:off x="5559694" y="1812332"/>
            <a:ext cx="334741" cy="466332"/>
            <a:chOff x="5795456" y="3519889"/>
            <a:chExt cx="256487" cy="357340"/>
          </a:xfrm>
        </p:grpSpPr>
        <p:sp>
          <p:nvSpPr>
            <p:cNvPr id="37" name="Google Shape;2228;p64">
              <a:extLst>
                <a:ext uri="{FF2B5EF4-FFF2-40B4-BE49-F238E27FC236}">
                  <a16:creationId xmlns:a16="http://schemas.microsoft.com/office/drawing/2014/main" id="{9196AD33-DAD0-454A-4BCB-B20ECFABF1C1}"/>
                </a:ext>
              </a:extLst>
            </p:cNvPr>
            <p:cNvSpPr/>
            <p:nvPr/>
          </p:nvSpPr>
          <p:spPr>
            <a:xfrm>
              <a:off x="5801202" y="3524909"/>
              <a:ext cx="245357" cy="347239"/>
            </a:xfrm>
            <a:custGeom>
              <a:avLst/>
              <a:gdLst/>
              <a:ahLst/>
              <a:cxnLst/>
              <a:rect l="l" t="t" r="r" b="b"/>
              <a:pathLst>
                <a:path w="12169" h="17222" extrusionOk="0">
                  <a:moveTo>
                    <a:pt x="534" y="1"/>
                  </a:moveTo>
                  <a:cubicBezTo>
                    <a:pt x="249" y="1"/>
                    <a:pt x="0" y="250"/>
                    <a:pt x="0" y="570"/>
                  </a:cubicBezTo>
                  <a:lnTo>
                    <a:pt x="0" y="16653"/>
                  </a:lnTo>
                  <a:cubicBezTo>
                    <a:pt x="0" y="16973"/>
                    <a:pt x="249" y="17222"/>
                    <a:pt x="534" y="17222"/>
                  </a:cubicBezTo>
                  <a:lnTo>
                    <a:pt x="11600" y="17222"/>
                  </a:lnTo>
                  <a:cubicBezTo>
                    <a:pt x="11920" y="17222"/>
                    <a:pt x="12169" y="16973"/>
                    <a:pt x="12169" y="16688"/>
                  </a:cubicBezTo>
                  <a:lnTo>
                    <a:pt x="12169" y="570"/>
                  </a:lnTo>
                  <a:cubicBezTo>
                    <a:pt x="12169" y="250"/>
                    <a:pt x="11920" y="1"/>
                    <a:pt x="116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229;p64">
              <a:extLst>
                <a:ext uri="{FF2B5EF4-FFF2-40B4-BE49-F238E27FC236}">
                  <a16:creationId xmlns:a16="http://schemas.microsoft.com/office/drawing/2014/main" id="{4F0468F2-D7A2-C659-CB66-B3FA64983834}"/>
                </a:ext>
              </a:extLst>
            </p:cNvPr>
            <p:cNvSpPr/>
            <p:nvPr/>
          </p:nvSpPr>
          <p:spPr>
            <a:xfrm>
              <a:off x="5824873" y="3549306"/>
              <a:ext cx="197310" cy="70327"/>
            </a:xfrm>
            <a:custGeom>
              <a:avLst/>
              <a:gdLst/>
              <a:ahLst/>
              <a:cxnLst/>
              <a:rect l="l" t="t" r="r" b="b"/>
              <a:pathLst>
                <a:path w="9786" h="3488" extrusionOk="0">
                  <a:moveTo>
                    <a:pt x="0" y="1"/>
                  </a:moveTo>
                  <a:lnTo>
                    <a:pt x="0" y="3487"/>
                  </a:lnTo>
                  <a:lnTo>
                    <a:pt x="9785" y="3487"/>
                  </a:lnTo>
                  <a:lnTo>
                    <a:pt x="978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230;p64">
              <a:extLst>
                <a:ext uri="{FF2B5EF4-FFF2-40B4-BE49-F238E27FC236}">
                  <a16:creationId xmlns:a16="http://schemas.microsoft.com/office/drawing/2014/main" id="{CE4677CD-E872-0006-7226-FE11F46C6220}"/>
                </a:ext>
              </a:extLst>
            </p:cNvPr>
            <p:cNvSpPr/>
            <p:nvPr/>
          </p:nvSpPr>
          <p:spPr>
            <a:xfrm>
              <a:off x="5824873" y="3652618"/>
              <a:ext cx="42341" cy="42341"/>
            </a:xfrm>
            <a:custGeom>
              <a:avLst/>
              <a:gdLst/>
              <a:ahLst/>
              <a:cxnLst/>
              <a:rect l="l" t="t" r="r" b="b"/>
              <a:pathLst>
                <a:path w="2100" h="2100" extrusionOk="0">
                  <a:moveTo>
                    <a:pt x="356" y="0"/>
                  </a:moveTo>
                  <a:cubicBezTo>
                    <a:pt x="143" y="0"/>
                    <a:pt x="0" y="142"/>
                    <a:pt x="0" y="356"/>
                  </a:cubicBezTo>
                  <a:lnTo>
                    <a:pt x="0" y="1744"/>
                  </a:lnTo>
                  <a:cubicBezTo>
                    <a:pt x="0" y="1957"/>
                    <a:pt x="143" y="2099"/>
                    <a:pt x="356" y="2099"/>
                  </a:cubicBezTo>
                  <a:lnTo>
                    <a:pt x="1744" y="2099"/>
                  </a:lnTo>
                  <a:cubicBezTo>
                    <a:pt x="1957" y="2099"/>
                    <a:pt x="2100" y="1957"/>
                    <a:pt x="2100" y="1744"/>
                  </a:cubicBezTo>
                  <a:lnTo>
                    <a:pt x="2100" y="356"/>
                  </a:lnTo>
                  <a:cubicBezTo>
                    <a:pt x="2100" y="142"/>
                    <a:pt x="1957" y="0"/>
                    <a:pt x="17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231;p64">
              <a:extLst>
                <a:ext uri="{FF2B5EF4-FFF2-40B4-BE49-F238E27FC236}">
                  <a16:creationId xmlns:a16="http://schemas.microsoft.com/office/drawing/2014/main" id="{1B9A0CB3-A67B-C069-81FF-DB4E9A6E0991}"/>
                </a:ext>
              </a:extLst>
            </p:cNvPr>
            <p:cNvSpPr/>
            <p:nvPr/>
          </p:nvSpPr>
          <p:spPr>
            <a:xfrm>
              <a:off x="5902357" y="3652618"/>
              <a:ext cx="42341" cy="42341"/>
            </a:xfrm>
            <a:custGeom>
              <a:avLst/>
              <a:gdLst/>
              <a:ahLst/>
              <a:cxnLst/>
              <a:rect l="l" t="t" r="r" b="b"/>
              <a:pathLst>
                <a:path w="2100" h="2100" extrusionOk="0">
                  <a:moveTo>
                    <a:pt x="356" y="0"/>
                  </a:moveTo>
                  <a:cubicBezTo>
                    <a:pt x="142" y="0"/>
                    <a:pt x="0" y="142"/>
                    <a:pt x="0" y="356"/>
                  </a:cubicBezTo>
                  <a:lnTo>
                    <a:pt x="0" y="1744"/>
                  </a:lnTo>
                  <a:cubicBezTo>
                    <a:pt x="0" y="1957"/>
                    <a:pt x="142" y="2099"/>
                    <a:pt x="356" y="2099"/>
                  </a:cubicBezTo>
                  <a:lnTo>
                    <a:pt x="1744" y="2099"/>
                  </a:lnTo>
                  <a:cubicBezTo>
                    <a:pt x="1957" y="2099"/>
                    <a:pt x="2099" y="1957"/>
                    <a:pt x="2099" y="1744"/>
                  </a:cubicBezTo>
                  <a:lnTo>
                    <a:pt x="2099" y="356"/>
                  </a:lnTo>
                  <a:cubicBezTo>
                    <a:pt x="2099" y="142"/>
                    <a:pt x="1957" y="0"/>
                    <a:pt x="17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232;p64">
              <a:extLst>
                <a:ext uri="{FF2B5EF4-FFF2-40B4-BE49-F238E27FC236}">
                  <a16:creationId xmlns:a16="http://schemas.microsoft.com/office/drawing/2014/main" id="{C8C9A89A-FBB6-D191-5B61-C30F4E1E7C86}"/>
                </a:ext>
              </a:extLst>
            </p:cNvPr>
            <p:cNvSpPr/>
            <p:nvPr/>
          </p:nvSpPr>
          <p:spPr>
            <a:xfrm>
              <a:off x="5824873" y="3725062"/>
              <a:ext cx="42341" cy="42361"/>
            </a:xfrm>
            <a:custGeom>
              <a:avLst/>
              <a:gdLst/>
              <a:ahLst/>
              <a:cxnLst/>
              <a:rect l="l" t="t" r="r" b="b"/>
              <a:pathLst>
                <a:path w="2100" h="2101" extrusionOk="0">
                  <a:moveTo>
                    <a:pt x="356" y="1"/>
                  </a:moveTo>
                  <a:cubicBezTo>
                    <a:pt x="143" y="1"/>
                    <a:pt x="0" y="179"/>
                    <a:pt x="0" y="357"/>
                  </a:cubicBezTo>
                  <a:lnTo>
                    <a:pt x="0" y="1780"/>
                  </a:lnTo>
                  <a:cubicBezTo>
                    <a:pt x="0" y="1958"/>
                    <a:pt x="143" y="2100"/>
                    <a:pt x="356" y="2100"/>
                  </a:cubicBezTo>
                  <a:lnTo>
                    <a:pt x="1744" y="2100"/>
                  </a:lnTo>
                  <a:cubicBezTo>
                    <a:pt x="1957" y="2100"/>
                    <a:pt x="2100" y="1958"/>
                    <a:pt x="2100" y="1780"/>
                  </a:cubicBezTo>
                  <a:lnTo>
                    <a:pt x="2100" y="357"/>
                  </a:lnTo>
                  <a:cubicBezTo>
                    <a:pt x="2100" y="179"/>
                    <a:pt x="1957" y="1"/>
                    <a:pt x="17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233;p64">
              <a:extLst>
                <a:ext uri="{FF2B5EF4-FFF2-40B4-BE49-F238E27FC236}">
                  <a16:creationId xmlns:a16="http://schemas.microsoft.com/office/drawing/2014/main" id="{5A815910-B317-20B2-A14C-F73C83BFE26F}"/>
                </a:ext>
              </a:extLst>
            </p:cNvPr>
            <p:cNvSpPr/>
            <p:nvPr/>
          </p:nvSpPr>
          <p:spPr>
            <a:xfrm>
              <a:off x="5902357" y="3725062"/>
              <a:ext cx="42341" cy="42361"/>
            </a:xfrm>
            <a:custGeom>
              <a:avLst/>
              <a:gdLst/>
              <a:ahLst/>
              <a:cxnLst/>
              <a:rect l="l" t="t" r="r" b="b"/>
              <a:pathLst>
                <a:path w="2100" h="2101" extrusionOk="0">
                  <a:moveTo>
                    <a:pt x="356" y="1"/>
                  </a:moveTo>
                  <a:cubicBezTo>
                    <a:pt x="142" y="1"/>
                    <a:pt x="0" y="179"/>
                    <a:pt x="0" y="357"/>
                  </a:cubicBezTo>
                  <a:lnTo>
                    <a:pt x="0" y="1780"/>
                  </a:lnTo>
                  <a:cubicBezTo>
                    <a:pt x="0" y="1958"/>
                    <a:pt x="142" y="2100"/>
                    <a:pt x="356" y="2100"/>
                  </a:cubicBezTo>
                  <a:lnTo>
                    <a:pt x="1744" y="2100"/>
                  </a:lnTo>
                  <a:cubicBezTo>
                    <a:pt x="1957" y="2100"/>
                    <a:pt x="2099" y="1958"/>
                    <a:pt x="2099" y="1780"/>
                  </a:cubicBezTo>
                  <a:lnTo>
                    <a:pt x="2099" y="357"/>
                  </a:lnTo>
                  <a:cubicBezTo>
                    <a:pt x="2099" y="179"/>
                    <a:pt x="1957" y="1"/>
                    <a:pt x="17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234;p64">
              <a:extLst>
                <a:ext uri="{FF2B5EF4-FFF2-40B4-BE49-F238E27FC236}">
                  <a16:creationId xmlns:a16="http://schemas.microsoft.com/office/drawing/2014/main" id="{DE918788-AD78-109E-81E1-C8CEA0637E02}"/>
                </a:ext>
              </a:extLst>
            </p:cNvPr>
            <p:cNvSpPr/>
            <p:nvPr/>
          </p:nvSpPr>
          <p:spPr>
            <a:xfrm>
              <a:off x="5824873" y="3797526"/>
              <a:ext cx="42341" cy="42341"/>
            </a:xfrm>
            <a:custGeom>
              <a:avLst/>
              <a:gdLst/>
              <a:ahLst/>
              <a:cxnLst/>
              <a:rect l="l" t="t" r="r" b="b"/>
              <a:pathLst>
                <a:path w="2100" h="2100" extrusionOk="0">
                  <a:moveTo>
                    <a:pt x="356" y="0"/>
                  </a:moveTo>
                  <a:cubicBezTo>
                    <a:pt x="143" y="0"/>
                    <a:pt x="0" y="178"/>
                    <a:pt x="0" y="356"/>
                  </a:cubicBezTo>
                  <a:lnTo>
                    <a:pt x="0" y="1780"/>
                  </a:lnTo>
                  <a:cubicBezTo>
                    <a:pt x="0" y="1957"/>
                    <a:pt x="143" y="2100"/>
                    <a:pt x="356" y="2100"/>
                  </a:cubicBezTo>
                  <a:lnTo>
                    <a:pt x="1744" y="2100"/>
                  </a:lnTo>
                  <a:cubicBezTo>
                    <a:pt x="1957" y="2100"/>
                    <a:pt x="2100" y="1957"/>
                    <a:pt x="2100" y="1780"/>
                  </a:cubicBezTo>
                  <a:lnTo>
                    <a:pt x="2100" y="356"/>
                  </a:lnTo>
                  <a:cubicBezTo>
                    <a:pt x="2100" y="178"/>
                    <a:pt x="1957" y="0"/>
                    <a:pt x="17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235;p64">
              <a:extLst>
                <a:ext uri="{FF2B5EF4-FFF2-40B4-BE49-F238E27FC236}">
                  <a16:creationId xmlns:a16="http://schemas.microsoft.com/office/drawing/2014/main" id="{DD743A87-D58D-FFBB-2491-E36A48F9B63B}"/>
                </a:ext>
              </a:extLst>
            </p:cNvPr>
            <p:cNvSpPr/>
            <p:nvPr/>
          </p:nvSpPr>
          <p:spPr>
            <a:xfrm>
              <a:off x="5902357" y="3797526"/>
              <a:ext cx="42341" cy="42341"/>
            </a:xfrm>
            <a:custGeom>
              <a:avLst/>
              <a:gdLst/>
              <a:ahLst/>
              <a:cxnLst/>
              <a:rect l="l" t="t" r="r" b="b"/>
              <a:pathLst>
                <a:path w="2100" h="2100" extrusionOk="0">
                  <a:moveTo>
                    <a:pt x="356" y="0"/>
                  </a:moveTo>
                  <a:cubicBezTo>
                    <a:pt x="142" y="0"/>
                    <a:pt x="0" y="178"/>
                    <a:pt x="0" y="356"/>
                  </a:cubicBezTo>
                  <a:lnTo>
                    <a:pt x="0" y="1780"/>
                  </a:lnTo>
                  <a:cubicBezTo>
                    <a:pt x="0" y="1957"/>
                    <a:pt x="142" y="2100"/>
                    <a:pt x="356" y="2100"/>
                  </a:cubicBezTo>
                  <a:lnTo>
                    <a:pt x="1744" y="2100"/>
                  </a:lnTo>
                  <a:cubicBezTo>
                    <a:pt x="1957" y="2100"/>
                    <a:pt x="2099" y="1957"/>
                    <a:pt x="2099" y="1780"/>
                  </a:cubicBezTo>
                  <a:lnTo>
                    <a:pt x="2099" y="356"/>
                  </a:lnTo>
                  <a:cubicBezTo>
                    <a:pt x="2099" y="178"/>
                    <a:pt x="1957" y="0"/>
                    <a:pt x="17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236;p64">
              <a:extLst>
                <a:ext uri="{FF2B5EF4-FFF2-40B4-BE49-F238E27FC236}">
                  <a16:creationId xmlns:a16="http://schemas.microsoft.com/office/drawing/2014/main" id="{423B9410-9486-0408-A0AC-3E1C43C6FE9A}"/>
                </a:ext>
              </a:extLst>
            </p:cNvPr>
            <p:cNvSpPr/>
            <p:nvPr/>
          </p:nvSpPr>
          <p:spPr>
            <a:xfrm>
              <a:off x="5979822" y="3652618"/>
              <a:ext cx="42361" cy="42341"/>
            </a:xfrm>
            <a:custGeom>
              <a:avLst/>
              <a:gdLst/>
              <a:ahLst/>
              <a:cxnLst/>
              <a:rect l="l" t="t" r="r" b="b"/>
              <a:pathLst>
                <a:path w="2101" h="2100" extrusionOk="0">
                  <a:moveTo>
                    <a:pt x="357" y="0"/>
                  </a:moveTo>
                  <a:cubicBezTo>
                    <a:pt x="179" y="0"/>
                    <a:pt x="1" y="142"/>
                    <a:pt x="1" y="356"/>
                  </a:cubicBezTo>
                  <a:lnTo>
                    <a:pt x="1" y="1744"/>
                  </a:lnTo>
                  <a:cubicBezTo>
                    <a:pt x="1" y="1957"/>
                    <a:pt x="179" y="2099"/>
                    <a:pt x="357" y="2099"/>
                  </a:cubicBezTo>
                  <a:lnTo>
                    <a:pt x="1744" y="2099"/>
                  </a:lnTo>
                  <a:cubicBezTo>
                    <a:pt x="1958" y="2099"/>
                    <a:pt x="2100" y="1957"/>
                    <a:pt x="2100" y="1744"/>
                  </a:cubicBezTo>
                  <a:lnTo>
                    <a:pt x="2100" y="356"/>
                  </a:lnTo>
                  <a:cubicBezTo>
                    <a:pt x="2100" y="142"/>
                    <a:pt x="1958" y="0"/>
                    <a:pt x="17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237;p64">
              <a:extLst>
                <a:ext uri="{FF2B5EF4-FFF2-40B4-BE49-F238E27FC236}">
                  <a16:creationId xmlns:a16="http://schemas.microsoft.com/office/drawing/2014/main" id="{347CB7D0-FCC2-77D4-87CC-54C5937991FE}"/>
                </a:ext>
              </a:extLst>
            </p:cNvPr>
            <p:cNvSpPr/>
            <p:nvPr/>
          </p:nvSpPr>
          <p:spPr>
            <a:xfrm>
              <a:off x="5979822" y="3725062"/>
              <a:ext cx="42361" cy="114805"/>
            </a:xfrm>
            <a:custGeom>
              <a:avLst/>
              <a:gdLst/>
              <a:ahLst/>
              <a:cxnLst/>
              <a:rect l="l" t="t" r="r" b="b"/>
              <a:pathLst>
                <a:path w="2101" h="5694" extrusionOk="0">
                  <a:moveTo>
                    <a:pt x="357" y="1"/>
                  </a:moveTo>
                  <a:cubicBezTo>
                    <a:pt x="179" y="1"/>
                    <a:pt x="1" y="179"/>
                    <a:pt x="1" y="357"/>
                  </a:cubicBezTo>
                  <a:lnTo>
                    <a:pt x="1" y="5374"/>
                  </a:lnTo>
                  <a:cubicBezTo>
                    <a:pt x="1" y="5551"/>
                    <a:pt x="179" y="5694"/>
                    <a:pt x="357" y="5694"/>
                  </a:cubicBezTo>
                  <a:lnTo>
                    <a:pt x="1744" y="5694"/>
                  </a:lnTo>
                  <a:cubicBezTo>
                    <a:pt x="1958" y="5694"/>
                    <a:pt x="2100" y="5551"/>
                    <a:pt x="2100" y="5374"/>
                  </a:cubicBezTo>
                  <a:lnTo>
                    <a:pt x="2100" y="357"/>
                  </a:lnTo>
                  <a:cubicBezTo>
                    <a:pt x="2100" y="179"/>
                    <a:pt x="1958" y="1"/>
                    <a:pt x="174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238;p64">
              <a:extLst>
                <a:ext uri="{FF2B5EF4-FFF2-40B4-BE49-F238E27FC236}">
                  <a16:creationId xmlns:a16="http://schemas.microsoft.com/office/drawing/2014/main" id="{70A7AD61-7B3D-C0A3-42B2-8F825807AB8C}"/>
                </a:ext>
              </a:extLst>
            </p:cNvPr>
            <p:cNvSpPr/>
            <p:nvPr/>
          </p:nvSpPr>
          <p:spPr>
            <a:xfrm>
              <a:off x="5819852" y="3543559"/>
              <a:ext cx="208057" cy="81094"/>
            </a:xfrm>
            <a:custGeom>
              <a:avLst/>
              <a:gdLst/>
              <a:ahLst/>
              <a:cxnLst/>
              <a:rect l="l" t="t" r="r" b="b"/>
              <a:pathLst>
                <a:path w="10319" h="4022" extrusionOk="0">
                  <a:moveTo>
                    <a:pt x="9785" y="535"/>
                  </a:moveTo>
                  <a:lnTo>
                    <a:pt x="9785" y="3523"/>
                  </a:lnTo>
                  <a:lnTo>
                    <a:pt x="498" y="3523"/>
                  </a:lnTo>
                  <a:lnTo>
                    <a:pt x="498" y="535"/>
                  </a:lnTo>
                  <a:close/>
                  <a:moveTo>
                    <a:pt x="249" y="1"/>
                  </a:moveTo>
                  <a:cubicBezTo>
                    <a:pt x="107" y="1"/>
                    <a:pt x="0" y="143"/>
                    <a:pt x="0" y="286"/>
                  </a:cubicBezTo>
                  <a:lnTo>
                    <a:pt x="0" y="3772"/>
                  </a:lnTo>
                  <a:cubicBezTo>
                    <a:pt x="0" y="3915"/>
                    <a:pt x="107" y="4022"/>
                    <a:pt x="249" y="4022"/>
                  </a:cubicBezTo>
                  <a:lnTo>
                    <a:pt x="10034" y="4022"/>
                  </a:lnTo>
                  <a:cubicBezTo>
                    <a:pt x="10176" y="4022"/>
                    <a:pt x="10283" y="3915"/>
                    <a:pt x="10283" y="3772"/>
                  </a:cubicBezTo>
                  <a:lnTo>
                    <a:pt x="10319" y="286"/>
                  </a:lnTo>
                  <a:cubicBezTo>
                    <a:pt x="10319" y="143"/>
                    <a:pt x="10176" y="1"/>
                    <a:pt x="1003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239;p64">
              <a:extLst>
                <a:ext uri="{FF2B5EF4-FFF2-40B4-BE49-F238E27FC236}">
                  <a16:creationId xmlns:a16="http://schemas.microsoft.com/office/drawing/2014/main" id="{3DA92608-FF1D-20D8-5BC7-CDAC361E0D66}"/>
                </a:ext>
              </a:extLst>
            </p:cNvPr>
            <p:cNvSpPr/>
            <p:nvPr/>
          </p:nvSpPr>
          <p:spPr>
            <a:xfrm>
              <a:off x="5819852" y="3647598"/>
              <a:ext cx="52382" cy="52382"/>
            </a:xfrm>
            <a:custGeom>
              <a:avLst/>
              <a:gdLst/>
              <a:ahLst/>
              <a:cxnLst/>
              <a:rect l="l" t="t" r="r" b="b"/>
              <a:pathLst>
                <a:path w="2598" h="2598" extrusionOk="0">
                  <a:moveTo>
                    <a:pt x="1993" y="498"/>
                  </a:moveTo>
                  <a:cubicBezTo>
                    <a:pt x="2064" y="498"/>
                    <a:pt x="2100" y="534"/>
                    <a:pt x="2100" y="605"/>
                  </a:cubicBezTo>
                  <a:lnTo>
                    <a:pt x="2100" y="1993"/>
                  </a:lnTo>
                  <a:cubicBezTo>
                    <a:pt x="2100" y="2064"/>
                    <a:pt x="2064" y="2099"/>
                    <a:pt x="1993" y="2099"/>
                  </a:cubicBezTo>
                  <a:lnTo>
                    <a:pt x="605" y="2099"/>
                  </a:lnTo>
                  <a:cubicBezTo>
                    <a:pt x="534" y="2099"/>
                    <a:pt x="498" y="2064"/>
                    <a:pt x="498" y="1993"/>
                  </a:cubicBezTo>
                  <a:lnTo>
                    <a:pt x="498" y="605"/>
                  </a:lnTo>
                  <a:cubicBezTo>
                    <a:pt x="498" y="534"/>
                    <a:pt x="534" y="498"/>
                    <a:pt x="605" y="498"/>
                  </a:cubicBezTo>
                  <a:close/>
                  <a:moveTo>
                    <a:pt x="605" y="0"/>
                  </a:moveTo>
                  <a:cubicBezTo>
                    <a:pt x="249" y="0"/>
                    <a:pt x="0" y="249"/>
                    <a:pt x="0" y="605"/>
                  </a:cubicBezTo>
                  <a:lnTo>
                    <a:pt x="0" y="1993"/>
                  </a:lnTo>
                  <a:cubicBezTo>
                    <a:pt x="0" y="2348"/>
                    <a:pt x="249" y="2597"/>
                    <a:pt x="605" y="2597"/>
                  </a:cubicBezTo>
                  <a:lnTo>
                    <a:pt x="1993" y="2597"/>
                  </a:lnTo>
                  <a:cubicBezTo>
                    <a:pt x="2349" y="2597"/>
                    <a:pt x="2598" y="2348"/>
                    <a:pt x="2598" y="1993"/>
                  </a:cubicBezTo>
                  <a:lnTo>
                    <a:pt x="2598" y="605"/>
                  </a:lnTo>
                  <a:cubicBezTo>
                    <a:pt x="2598" y="249"/>
                    <a:pt x="2349" y="0"/>
                    <a:pt x="19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240;p64">
              <a:extLst>
                <a:ext uri="{FF2B5EF4-FFF2-40B4-BE49-F238E27FC236}">
                  <a16:creationId xmlns:a16="http://schemas.microsoft.com/office/drawing/2014/main" id="{00321341-86A7-CC29-16C6-3C02CEE464AB}"/>
                </a:ext>
              </a:extLst>
            </p:cNvPr>
            <p:cNvSpPr/>
            <p:nvPr/>
          </p:nvSpPr>
          <p:spPr>
            <a:xfrm>
              <a:off x="5897337" y="3647598"/>
              <a:ext cx="53108" cy="52382"/>
            </a:xfrm>
            <a:custGeom>
              <a:avLst/>
              <a:gdLst/>
              <a:ahLst/>
              <a:cxnLst/>
              <a:rect l="l" t="t" r="r" b="b"/>
              <a:pathLst>
                <a:path w="2634" h="2598" extrusionOk="0">
                  <a:moveTo>
                    <a:pt x="2028" y="498"/>
                  </a:moveTo>
                  <a:cubicBezTo>
                    <a:pt x="2064" y="498"/>
                    <a:pt x="2099" y="534"/>
                    <a:pt x="2135" y="605"/>
                  </a:cubicBezTo>
                  <a:lnTo>
                    <a:pt x="2135" y="1993"/>
                  </a:lnTo>
                  <a:cubicBezTo>
                    <a:pt x="2135" y="2064"/>
                    <a:pt x="2064" y="2099"/>
                    <a:pt x="2028" y="2099"/>
                  </a:cubicBezTo>
                  <a:lnTo>
                    <a:pt x="640" y="2099"/>
                  </a:lnTo>
                  <a:cubicBezTo>
                    <a:pt x="569" y="2099"/>
                    <a:pt x="534" y="2064"/>
                    <a:pt x="534" y="1993"/>
                  </a:cubicBezTo>
                  <a:lnTo>
                    <a:pt x="534" y="605"/>
                  </a:lnTo>
                  <a:cubicBezTo>
                    <a:pt x="534" y="534"/>
                    <a:pt x="569" y="498"/>
                    <a:pt x="640" y="498"/>
                  </a:cubicBezTo>
                  <a:close/>
                  <a:moveTo>
                    <a:pt x="640" y="0"/>
                  </a:moveTo>
                  <a:cubicBezTo>
                    <a:pt x="285" y="0"/>
                    <a:pt x="36" y="249"/>
                    <a:pt x="36" y="605"/>
                  </a:cubicBezTo>
                  <a:lnTo>
                    <a:pt x="36" y="1993"/>
                  </a:lnTo>
                  <a:cubicBezTo>
                    <a:pt x="0" y="2348"/>
                    <a:pt x="285" y="2597"/>
                    <a:pt x="640" y="2597"/>
                  </a:cubicBezTo>
                  <a:lnTo>
                    <a:pt x="2028" y="2597"/>
                  </a:lnTo>
                  <a:cubicBezTo>
                    <a:pt x="2348" y="2597"/>
                    <a:pt x="2633" y="2348"/>
                    <a:pt x="2633" y="1993"/>
                  </a:cubicBezTo>
                  <a:lnTo>
                    <a:pt x="2633" y="605"/>
                  </a:lnTo>
                  <a:cubicBezTo>
                    <a:pt x="2633" y="249"/>
                    <a:pt x="2348" y="0"/>
                    <a:pt x="202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241;p64">
              <a:extLst>
                <a:ext uri="{FF2B5EF4-FFF2-40B4-BE49-F238E27FC236}">
                  <a16:creationId xmlns:a16="http://schemas.microsoft.com/office/drawing/2014/main" id="{07A52ED8-E48D-8EC0-5904-45446EB3B7D9}"/>
                </a:ext>
              </a:extLst>
            </p:cNvPr>
            <p:cNvSpPr/>
            <p:nvPr/>
          </p:nvSpPr>
          <p:spPr>
            <a:xfrm>
              <a:off x="5819852" y="3720042"/>
              <a:ext cx="52382" cy="53108"/>
            </a:xfrm>
            <a:custGeom>
              <a:avLst/>
              <a:gdLst/>
              <a:ahLst/>
              <a:cxnLst/>
              <a:rect l="l" t="t" r="r" b="b"/>
              <a:pathLst>
                <a:path w="2598" h="2634" extrusionOk="0">
                  <a:moveTo>
                    <a:pt x="1993" y="534"/>
                  </a:moveTo>
                  <a:cubicBezTo>
                    <a:pt x="2064" y="534"/>
                    <a:pt x="2100" y="570"/>
                    <a:pt x="2100" y="606"/>
                  </a:cubicBezTo>
                  <a:lnTo>
                    <a:pt x="2100" y="2029"/>
                  </a:lnTo>
                  <a:cubicBezTo>
                    <a:pt x="2100" y="2064"/>
                    <a:pt x="2064" y="2100"/>
                    <a:pt x="1993" y="2100"/>
                  </a:cubicBezTo>
                  <a:lnTo>
                    <a:pt x="605" y="2100"/>
                  </a:lnTo>
                  <a:cubicBezTo>
                    <a:pt x="534" y="2100"/>
                    <a:pt x="498" y="2064"/>
                    <a:pt x="498" y="2029"/>
                  </a:cubicBezTo>
                  <a:lnTo>
                    <a:pt x="498" y="606"/>
                  </a:lnTo>
                  <a:cubicBezTo>
                    <a:pt x="498" y="570"/>
                    <a:pt x="534" y="534"/>
                    <a:pt x="605" y="534"/>
                  </a:cubicBezTo>
                  <a:close/>
                  <a:moveTo>
                    <a:pt x="605" y="1"/>
                  </a:moveTo>
                  <a:cubicBezTo>
                    <a:pt x="249" y="1"/>
                    <a:pt x="0" y="285"/>
                    <a:pt x="0" y="606"/>
                  </a:cubicBezTo>
                  <a:lnTo>
                    <a:pt x="0" y="2029"/>
                  </a:lnTo>
                  <a:cubicBezTo>
                    <a:pt x="0" y="2349"/>
                    <a:pt x="249" y="2634"/>
                    <a:pt x="605" y="2634"/>
                  </a:cubicBezTo>
                  <a:lnTo>
                    <a:pt x="1993" y="2634"/>
                  </a:lnTo>
                  <a:cubicBezTo>
                    <a:pt x="2349" y="2634"/>
                    <a:pt x="2598" y="2349"/>
                    <a:pt x="2598" y="2029"/>
                  </a:cubicBezTo>
                  <a:lnTo>
                    <a:pt x="2598" y="606"/>
                  </a:lnTo>
                  <a:cubicBezTo>
                    <a:pt x="2598" y="285"/>
                    <a:pt x="2349" y="1"/>
                    <a:pt x="19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242;p64">
              <a:extLst>
                <a:ext uri="{FF2B5EF4-FFF2-40B4-BE49-F238E27FC236}">
                  <a16:creationId xmlns:a16="http://schemas.microsoft.com/office/drawing/2014/main" id="{ADE70B0C-AFB0-2B27-97E8-47EFCD2F652B}"/>
                </a:ext>
              </a:extLst>
            </p:cNvPr>
            <p:cNvSpPr/>
            <p:nvPr/>
          </p:nvSpPr>
          <p:spPr>
            <a:xfrm>
              <a:off x="5897337" y="3720042"/>
              <a:ext cx="53108" cy="53108"/>
            </a:xfrm>
            <a:custGeom>
              <a:avLst/>
              <a:gdLst/>
              <a:ahLst/>
              <a:cxnLst/>
              <a:rect l="l" t="t" r="r" b="b"/>
              <a:pathLst>
                <a:path w="2634" h="2634" extrusionOk="0">
                  <a:moveTo>
                    <a:pt x="2028" y="534"/>
                  </a:moveTo>
                  <a:cubicBezTo>
                    <a:pt x="2064" y="534"/>
                    <a:pt x="2135" y="570"/>
                    <a:pt x="2135" y="606"/>
                  </a:cubicBezTo>
                  <a:lnTo>
                    <a:pt x="2135" y="2029"/>
                  </a:lnTo>
                  <a:cubicBezTo>
                    <a:pt x="2135" y="2064"/>
                    <a:pt x="2064" y="2100"/>
                    <a:pt x="2028" y="2100"/>
                  </a:cubicBezTo>
                  <a:lnTo>
                    <a:pt x="640" y="2100"/>
                  </a:lnTo>
                  <a:cubicBezTo>
                    <a:pt x="569" y="2100"/>
                    <a:pt x="534" y="2064"/>
                    <a:pt x="534" y="2029"/>
                  </a:cubicBezTo>
                  <a:lnTo>
                    <a:pt x="534" y="606"/>
                  </a:lnTo>
                  <a:cubicBezTo>
                    <a:pt x="534" y="570"/>
                    <a:pt x="569" y="534"/>
                    <a:pt x="640" y="534"/>
                  </a:cubicBezTo>
                  <a:close/>
                  <a:moveTo>
                    <a:pt x="640" y="1"/>
                  </a:moveTo>
                  <a:cubicBezTo>
                    <a:pt x="285" y="1"/>
                    <a:pt x="36" y="285"/>
                    <a:pt x="36" y="606"/>
                  </a:cubicBezTo>
                  <a:lnTo>
                    <a:pt x="36" y="2029"/>
                  </a:lnTo>
                  <a:cubicBezTo>
                    <a:pt x="0" y="2349"/>
                    <a:pt x="285" y="2634"/>
                    <a:pt x="640" y="2634"/>
                  </a:cubicBezTo>
                  <a:lnTo>
                    <a:pt x="2028" y="2634"/>
                  </a:lnTo>
                  <a:cubicBezTo>
                    <a:pt x="2348" y="2634"/>
                    <a:pt x="2633" y="2349"/>
                    <a:pt x="2633" y="2029"/>
                  </a:cubicBezTo>
                  <a:lnTo>
                    <a:pt x="2633" y="606"/>
                  </a:lnTo>
                  <a:cubicBezTo>
                    <a:pt x="2633" y="285"/>
                    <a:pt x="2348" y="1"/>
                    <a:pt x="20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243;p64">
              <a:extLst>
                <a:ext uri="{FF2B5EF4-FFF2-40B4-BE49-F238E27FC236}">
                  <a16:creationId xmlns:a16="http://schemas.microsoft.com/office/drawing/2014/main" id="{A4C015A9-BD85-C7AF-42B5-038D911123C6}"/>
                </a:ext>
              </a:extLst>
            </p:cNvPr>
            <p:cNvSpPr/>
            <p:nvPr/>
          </p:nvSpPr>
          <p:spPr>
            <a:xfrm>
              <a:off x="5819852" y="3792506"/>
              <a:ext cx="52382" cy="53108"/>
            </a:xfrm>
            <a:custGeom>
              <a:avLst/>
              <a:gdLst/>
              <a:ahLst/>
              <a:cxnLst/>
              <a:rect l="l" t="t" r="r" b="b"/>
              <a:pathLst>
                <a:path w="2598" h="2634" extrusionOk="0">
                  <a:moveTo>
                    <a:pt x="1993" y="534"/>
                  </a:moveTo>
                  <a:cubicBezTo>
                    <a:pt x="2064" y="534"/>
                    <a:pt x="2100" y="570"/>
                    <a:pt x="2100" y="605"/>
                  </a:cubicBezTo>
                  <a:lnTo>
                    <a:pt x="2100" y="2029"/>
                  </a:lnTo>
                  <a:cubicBezTo>
                    <a:pt x="2100" y="2064"/>
                    <a:pt x="2064" y="2100"/>
                    <a:pt x="1993" y="2100"/>
                  </a:cubicBezTo>
                  <a:lnTo>
                    <a:pt x="605" y="2100"/>
                  </a:lnTo>
                  <a:cubicBezTo>
                    <a:pt x="534" y="2100"/>
                    <a:pt x="498" y="2064"/>
                    <a:pt x="498" y="2029"/>
                  </a:cubicBezTo>
                  <a:lnTo>
                    <a:pt x="498" y="605"/>
                  </a:lnTo>
                  <a:cubicBezTo>
                    <a:pt x="498" y="570"/>
                    <a:pt x="534" y="534"/>
                    <a:pt x="605" y="534"/>
                  </a:cubicBezTo>
                  <a:close/>
                  <a:moveTo>
                    <a:pt x="605" y="0"/>
                  </a:moveTo>
                  <a:cubicBezTo>
                    <a:pt x="249" y="0"/>
                    <a:pt x="0" y="285"/>
                    <a:pt x="0" y="605"/>
                  </a:cubicBezTo>
                  <a:lnTo>
                    <a:pt x="0" y="2029"/>
                  </a:lnTo>
                  <a:cubicBezTo>
                    <a:pt x="0" y="2349"/>
                    <a:pt x="249" y="2633"/>
                    <a:pt x="605" y="2633"/>
                  </a:cubicBezTo>
                  <a:lnTo>
                    <a:pt x="1993" y="2633"/>
                  </a:lnTo>
                  <a:cubicBezTo>
                    <a:pt x="2349" y="2633"/>
                    <a:pt x="2598" y="2349"/>
                    <a:pt x="2598" y="2029"/>
                  </a:cubicBezTo>
                  <a:lnTo>
                    <a:pt x="2598" y="605"/>
                  </a:lnTo>
                  <a:cubicBezTo>
                    <a:pt x="2598" y="285"/>
                    <a:pt x="2349" y="0"/>
                    <a:pt x="19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244;p64">
              <a:extLst>
                <a:ext uri="{FF2B5EF4-FFF2-40B4-BE49-F238E27FC236}">
                  <a16:creationId xmlns:a16="http://schemas.microsoft.com/office/drawing/2014/main" id="{D1188580-A22B-55C1-EE89-A2EE014B58F9}"/>
                </a:ext>
              </a:extLst>
            </p:cNvPr>
            <p:cNvSpPr/>
            <p:nvPr/>
          </p:nvSpPr>
          <p:spPr>
            <a:xfrm>
              <a:off x="5897337" y="3792506"/>
              <a:ext cx="53108" cy="53108"/>
            </a:xfrm>
            <a:custGeom>
              <a:avLst/>
              <a:gdLst/>
              <a:ahLst/>
              <a:cxnLst/>
              <a:rect l="l" t="t" r="r" b="b"/>
              <a:pathLst>
                <a:path w="2634" h="2634" extrusionOk="0">
                  <a:moveTo>
                    <a:pt x="1993" y="534"/>
                  </a:moveTo>
                  <a:cubicBezTo>
                    <a:pt x="2064" y="534"/>
                    <a:pt x="2099" y="570"/>
                    <a:pt x="2099" y="605"/>
                  </a:cubicBezTo>
                  <a:lnTo>
                    <a:pt x="2099" y="2029"/>
                  </a:lnTo>
                  <a:cubicBezTo>
                    <a:pt x="2099" y="2064"/>
                    <a:pt x="2064" y="2100"/>
                    <a:pt x="1993" y="2100"/>
                  </a:cubicBezTo>
                  <a:lnTo>
                    <a:pt x="605" y="2100"/>
                  </a:lnTo>
                  <a:cubicBezTo>
                    <a:pt x="569" y="2100"/>
                    <a:pt x="498" y="2064"/>
                    <a:pt x="534" y="2029"/>
                  </a:cubicBezTo>
                  <a:lnTo>
                    <a:pt x="534" y="605"/>
                  </a:lnTo>
                  <a:cubicBezTo>
                    <a:pt x="498" y="570"/>
                    <a:pt x="569" y="534"/>
                    <a:pt x="605" y="534"/>
                  </a:cubicBezTo>
                  <a:close/>
                  <a:moveTo>
                    <a:pt x="605" y="0"/>
                  </a:moveTo>
                  <a:cubicBezTo>
                    <a:pt x="249" y="0"/>
                    <a:pt x="0" y="285"/>
                    <a:pt x="0" y="605"/>
                  </a:cubicBezTo>
                  <a:lnTo>
                    <a:pt x="0" y="2029"/>
                  </a:lnTo>
                  <a:cubicBezTo>
                    <a:pt x="0" y="2349"/>
                    <a:pt x="249" y="2633"/>
                    <a:pt x="605" y="2633"/>
                  </a:cubicBezTo>
                  <a:lnTo>
                    <a:pt x="1993" y="2633"/>
                  </a:lnTo>
                  <a:cubicBezTo>
                    <a:pt x="2348" y="2633"/>
                    <a:pt x="2633" y="2349"/>
                    <a:pt x="2633" y="2029"/>
                  </a:cubicBezTo>
                  <a:lnTo>
                    <a:pt x="2633" y="605"/>
                  </a:lnTo>
                  <a:cubicBezTo>
                    <a:pt x="2633" y="285"/>
                    <a:pt x="2348" y="0"/>
                    <a:pt x="202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245;p64">
              <a:extLst>
                <a:ext uri="{FF2B5EF4-FFF2-40B4-BE49-F238E27FC236}">
                  <a16:creationId xmlns:a16="http://schemas.microsoft.com/office/drawing/2014/main" id="{249AD3C5-642A-74AD-D3B1-E8638B6943F0}"/>
                </a:ext>
              </a:extLst>
            </p:cNvPr>
            <p:cNvSpPr/>
            <p:nvPr/>
          </p:nvSpPr>
          <p:spPr>
            <a:xfrm>
              <a:off x="5974801" y="3647598"/>
              <a:ext cx="53108" cy="52382"/>
            </a:xfrm>
            <a:custGeom>
              <a:avLst/>
              <a:gdLst/>
              <a:ahLst/>
              <a:cxnLst/>
              <a:rect l="l" t="t" r="r" b="b"/>
              <a:pathLst>
                <a:path w="2634" h="2598" extrusionOk="0">
                  <a:moveTo>
                    <a:pt x="2029" y="498"/>
                  </a:moveTo>
                  <a:cubicBezTo>
                    <a:pt x="2064" y="498"/>
                    <a:pt x="2100" y="534"/>
                    <a:pt x="2100" y="605"/>
                  </a:cubicBezTo>
                  <a:lnTo>
                    <a:pt x="2100" y="1993"/>
                  </a:lnTo>
                  <a:cubicBezTo>
                    <a:pt x="2100" y="2064"/>
                    <a:pt x="2064" y="2099"/>
                    <a:pt x="2029" y="2099"/>
                  </a:cubicBezTo>
                  <a:lnTo>
                    <a:pt x="606" y="2099"/>
                  </a:lnTo>
                  <a:cubicBezTo>
                    <a:pt x="570" y="2099"/>
                    <a:pt x="534" y="2064"/>
                    <a:pt x="534" y="1993"/>
                  </a:cubicBezTo>
                  <a:lnTo>
                    <a:pt x="534" y="605"/>
                  </a:lnTo>
                  <a:cubicBezTo>
                    <a:pt x="534" y="534"/>
                    <a:pt x="570" y="498"/>
                    <a:pt x="606" y="498"/>
                  </a:cubicBezTo>
                  <a:close/>
                  <a:moveTo>
                    <a:pt x="606" y="0"/>
                  </a:moveTo>
                  <a:cubicBezTo>
                    <a:pt x="285" y="0"/>
                    <a:pt x="1" y="249"/>
                    <a:pt x="1" y="605"/>
                  </a:cubicBezTo>
                  <a:lnTo>
                    <a:pt x="1" y="1993"/>
                  </a:lnTo>
                  <a:cubicBezTo>
                    <a:pt x="1" y="2348"/>
                    <a:pt x="285" y="2597"/>
                    <a:pt x="606" y="2597"/>
                  </a:cubicBezTo>
                  <a:lnTo>
                    <a:pt x="2029" y="2597"/>
                  </a:lnTo>
                  <a:cubicBezTo>
                    <a:pt x="2349" y="2597"/>
                    <a:pt x="2634" y="2348"/>
                    <a:pt x="2634" y="1993"/>
                  </a:cubicBezTo>
                  <a:lnTo>
                    <a:pt x="2634" y="605"/>
                  </a:lnTo>
                  <a:cubicBezTo>
                    <a:pt x="2634" y="249"/>
                    <a:pt x="2349" y="0"/>
                    <a:pt x="20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246;p64">
              <a:extLst>
                <a:ext uri="{FF2B5EF4-FFF2-40B4-BE49-F238E27FC236}">
                  <a16:creationId xmlns:a16="http://schemas.microsoft.com/office/drawing/2014/main" id="{0AC4CEF6-76E4-AE9F-15DB-2AAE3EA0CCE4}"/>
                </a:ext>
              </a:extLst>
            </p:cNvPr>
            <p:cNvSpPr/>
            <p:nvPr/>
          </p:nvSpPr>
          <p:spPr>
            <a:xfrm>
              <a:off x="5974801" y="3720042"/>
              <a:ext cx="52402" cy="125572"/>
            </a:xfrm>
            <a:custGeom>
              <a:avLst/>
              <a:gdLst/>
              <a:ahLst/>
              <a:cxnLst/>
              <a:rect l="l" t="t" r="r" b="b"/>
              <a:pathLst>
                <a:path w="2599" h="6228" extrusionOk="0">
                  <a:moveTo>
                    <a:pt x="606" y="1"/>
                  </a:moveTo>
                  <a:cubicBezTo>
                    <a:pt x="285" y="1"/>
                    <a:pt x="1" y="285"/>
                    <a:pt x="1" y="606"/>
                  </a:cubicBezTo>
                  <a:lnTo>
                    <a:pt x="1" y="1566"/>
                  </a:lnTo>
                  <a:cubicBezTo>
                    <a:pt x="1" y="1709"/>
                    <a:pt x="108" y="1815"/>
                    <a:pt x="250" y="1815"/>
                  </a:cubicBezTo>
                  <a:cubicBezTo>
                    <a:pt x="392" y="1815"/>
                    <a:pt x="534" y="1709"/>
                    <a:pt x="534" y="1566"/>
                  </a:cubicBezTo>
                  <a:lnTo>
                    <a:pt x="534" y="606"/>
                  </a:lnTo>
                  <a:cubicBezTo>
                    <a:pt x="534" y="570"/>
                    <a:pt x="570" y="534"/>
                    <a:pt x="606" y="534"/>
                  </a:cubicBezTo>
                  <a:lnTo>
                    <a:pt x="1993" y="534"/>
                  </a:lnTo>
                  <a:cubicBezTo>
                    <a:pt x="2064" y="534"/>
                    <a:pt x="2100" y="570"/>
                    <a:pt x="2100" y="606"/>
                  </a:cubicBezTo>
                  <a:lnTo>
                    <a:pt x="2100" y="5623"/>
                  </a:lnTo>
                  <a:cubicBezTo>
                    <a:pt x="2100" y="5658"/>
                    <a:pt x="2064" y="5694"/>
                    <a:pt x="1993" y="5694"/>
                  </a:cubicBezTo>
                  <a:lnTo>
                    <a:pt x="606" y="5694"/>
                  </a:lnTo>
                  <a:cubicBezTo>
                    <a:pt x="570" y="5694"/>
                    <a:pt x="534" y="5658"/>
                    <a:pt x="534" y="5623"/>
                  </a:cubicBezTo>
                  <a:lnTo>
                    <a:pt x="534" y="2776"/>
                  </a:lnTo>
                  <a:cubicBezTo>
                    <a:pt x="534" y="2634"/>
                    <a:pt x="392" y="2527"/>
                    <a:pt x="250" y="2527"/>
                  </a:cubicBezTo>
                  <a:cubicBezTo>
                    <a:pt x="108" y="2527"/>
                    <a:pt x="1" y="2634"/>
                    <a:pt x="1" y="2776"/>
                  </a:cubicBezTo>
                  <a:lnTo>
                    <a:pt x="1" y="5623"/>
                  </a:lnTo>
                  <a:cubicBezTo>
                    <a:pt x="1" y="5943"/>
                    <a:pt x="285" y="6227"/>
                    <a:pt x="606" y="6227"/>
                  </a:cubicBezTo>
                  <a:lnTo>
                    <a:pt x="1993" y="6227"/>
                  </a:lnTo>
                  <a:cubicBezTo>
                    <a:pt x="2349" y="6227"/>
                    <a:pt x="2598" y="5943"/>
                    <a:pt x="2598" y="5623"/>
                  </a:cubicBezTo>
                  <a:lnTo>
                    <a:pt x="2598" y="606"/>
                  </a:lnTo>
                  <a:cubicBezTo>
                    <a:pt x="2598" y="285"/>
                    <a:pt x="2349" y="1"/>
                    <a:pt x="19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247;p64">
              <a:extLst>
                <a:ext uri="{FF2B5EF4-FFF2-40B4-BE49-F238E27FC236}">
                  <a16:creationId xmlns:a16="http://schemas.microsoft.com/office/drawing/2014/main" id="{C7289694-45AA-A698-9657-C8A3CE1F8F13}"/>
                </a:ext>
              </a:extLst>
            </p:cNvPr>
            <p:cNvSpPr/>
            <p:nvPr/>
          </p:nvSpPr>
          <p:spPr>
            <a:xfrm>
              <a:off x="5795456" y="3519889"/>
              <a:ext cx="256487" cy="204125"/>
            </a:xfrm>
            <a:custGeom>
              <a:avLst/>
              <a:gdLst/>
              <a:ahLst/>
              <a:cxnLst/>
              <a:rect l="l" t="t" r="r" b="b"/>
              <a:pathLst>
                <a:path w="12721" h="10124" extrusionOk="0">
                  <a:moveTo>
                    <a:pt x="11885" y="1"/>
                  </a:moveTo>
                  <a:lnTo>
                    <a:pt x="11885" y="36"/>
                  </a:lnTo>
                  <a:lnTo>
                    <a:pt x="819" y="36"/>
                  </a:lnTo>
                  <a:cubicBezTo>
                    <a:pt x="392" y="36"/>
                    <a:pt x="1" y="392"/>
                    <a:pt x="1" y="819"/>
                  </a:cubicBezTo>
                  <a:lnTo>
                    <a:pt x="1" y="9857"/>
                  </a:lnTo>
                  <a:cubicBezTo>
                    <a:pt x="1" y="10035"/>
                    <a:pt x="134" y="10123"/>
                    <a:pt x="267" y="10123"/>
                  </a:cubicBezTo>
                  <a:cubicBezTo>
                    <a:pt x="401" y="10123"/>
                    <a:pt x="534" y="10035"/>
                    <a:pt x="534" y="9857"/>
                  </a:cubicBezTo>
                  <a:lnTo>
                    <a:pt x="534" y="819"/>
                  </a:lnTo>
                  <a:cubicBezTo>
                    <a:pt x="534" y="660"/>
                    <a:pt x="648" y="529"/>
                    <a:pt x="775" y="529"/>
                  </a:cubicBezTo>
                  <a:cubicBezTo>
                    <a:pt x="789" y="529"/>
                    <a:pt x="804" y="531"/>
                    <a:pt x="819" y="534"/>
                  </a:cubicBezTo>
                  <a:lnTo>
                    <a:pt x="11885" y="534"/>
                  </a:lnTo>
                  <a:cubicBezTo>
                    <a:pt x="11903" y="531"/>
                    <a:pt x="11921" y="529"/>
                    <a:pt x="11938" y="529"/>
                  </a:cubicBezTo>
                  <a:cubicBezTo>
                    <a:pt x="12084" y="529"/>
                    <a:pt x="12169" y="660"/>
                    <a:pt x="12169" y="819"/>
                  </a:cubicBezTo>
                  <a:lnTo>
                    <a:pt x="12169" y="5089"/>
                  </a:lnTo>
                  <a:cubicBezTo>
                    <a:pt x="12151" y="5231"/>
                    <a:pt x="12294" y="5302"/>
                    <a:pt x="12436" y="5302"/>
                  </a:cubicBezTo>
                  <a:cubicBezTo>
                    <a:pt x="12578" y="5302"/>
                    <a:pt x="12721" y="5231"/>
                    <a:pt x="12703" y="5089"/>
                  </a:cubicBezTo>
                  <a:lnTo>
                    <a:pt x="12703" y="819"/>
                  </a:lnTo>
                  <a:cubicBezTo>
                    <a:pt x="12703" y="357"/>
                    <a:pt x="12347" y="1"/>
                    <a:pt x="1188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248;p64">
              <a:extLst>
                <a:ext uri="{FF2B5EF4-FFF2-40B4-BE49-F238E27FC236}">
                  <a16:creationId xmlns:a16="http://schemas.microsoft.com/office/drawing/2014/main" id="{9BDB1899-9649-5FDA-1B32-746F4F644B07}"/>
                </a:ext>
              </a:extLst>
            </p:cNvPr>
            <p:cNvSpPr/>
            <p:nvPr/>
          </p:nvSpPr>
          <p:spPr>
            <a:xfrm>
              <a:off x="5795456" y="3641852"/>
              <a:ext cx="256124" cy="235377"/>
            </a:xfrm>
            <a:custGeom>
              <a:avLst/>
              <a:gdLst/>
              <a:ahLst/>
              <a:cxnLst/>
              <a:rect l="l" t="t" r="r" b="b"/>
              <a:pathLst>
                <a:path w="12703" h="11674" extrusionOk="0">
                  <a:moveTo>
                    <a:pt x="12454" y="0"/>
                  </a:moveTo>
                  <a:cubicBezTo>
                    <a:pt x="12312" y="0"/>
                    <a:pt x="12169" y="107"/>
                    <a:pt x="12169" y="250"/>
                  </a:cubicBezTo>
                  <a:lnTo>
                    <a:pt x="12169" y="10888"/>
                  </a:lnTo>
                  <a:cubicBezTo>
                    <a:pt x="12169" y="11030"/>
                    <a:pt x="12062" y="11173"/>
                    <a:pt x="11885" y="11173"/>
                  </a:cubicBezTo>
                  <a:lnTo>
                    <a:pt x="819" y="11173"/>
                  </a:lnTo>
                  <a:cubicBezTo>
                    <a:pt x="677" y="11173"/>
                    <a:pt x="534" y="11030"/>
                    <a:pt x="534" y="10888"/>
                  </a:cubicBezTo>
                  <a:lnTo>
                    <a:pt x="534" y="5017"/>
                  </a:lnTo>
                  <a:cubicBezTo>
                    <a:pt x="534" y="4839"/>
                    <a:pt x="401" y="4750"/>
                    <a:pt x="267" y="4750"/>
                  </a:cubicBezTo>
                  <a:cubicBezTo>
                    <a:pt x="134" y="4750"/>
                    <a:pt x="1" y="4839"/>
                    <a:pt x="1" y="5017"/>
                  </a:cubicBezTo>
                  <a:lnTo>
                    <a:pt x="1" y="10888"/>
                  </a:lnTo>
                  <a:cubicBezTo>
                    <a:pt x="1" y="11315"/>
                    <a:pt x="392" y="11671"/>
                    <a:pt x="819" y="11671"/>
                  </a:cubicBezTo>
                  <a:lnTo>
                    <a:pt x="11885" y="11671"/>
                  </a:lnTo>
                  <a:cubicBezTo>
                    <a:pt x="11904" y="11672"/>
                    <a:pt x="11924" y="11673"/>
                    <a:pt x="11943" y="11673"/>
                  </a:cubicBezTo>
                  <a:cubicBezTo>
                    <a:pt x="12377" y="11673"/>
                    <a:pt x="12703" y="11297"/>
                    <a:pt x="12703" y="10888"/>
                  </a:cubicBezTo>
                  <a:lnTo>
                    <a:pt x="12703" y="250"/>
                  </a:lnTo>
                  <a:cubicBezTo>
                    <a:pt x="12703" y="107"/>
                    <a:pt x="12596" y="0"/>
                    <a:pt x="1245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oogle Shape;2249;p64">
            <a:extLst>
              <a:ext uri="{FF2B5EF4-FFF2-40B4-BE49-F238E27FC236}">
                <a16:creationId xmlns:a16="http://schemas.microsoft.com/office/drawing/2014/main" id="{865BA094-58D7-09E9-A6F7-9A3854C41391}"/>
              </a:ext>
            </a:extLst>
          </p:cNvPr>
          <p:cNvGrpSpPr/>
          <p:nvPr/>
        </p:nvGrpSpPr>
        <p:grpSpPr>
          <a:xfrm>
            <a:off x="5473343" y="3425729"/>
            <a:ext cx="467232" cy="350189"/>
            <a:chOff x="5141908" y="3564347"/>
            <a:chExt cx="358005" cy="268343"/>
          </a:xfrm>
        </p:grpSpPr>
        <p:sp>
          <p:nvSpPr>
            <p:cNvPr id="31" name="Google Shape;2250;p64">
              <a:extLst>
                <a:ext uri="{FF2B5EF4-FFF2-40B4-BE49-F238E27FC236}">
                  <a16:creationId xmlns:a16="http://schemas.microsoft.com/office/drawing/2014/main" id="{DD564280-05A4-6FAB-48FA-B89CED86DC9D}"/>
                </a:ext>
              </a:extLst>
            </p:cNvPr>
            <p:cNvSpPr/>
            <p:nvPr/>
          </p:nvSpPr>
          <p:spPr>
            <a:xfrm>
              <a:off x="5147655" y="3570113"/>
              <a:ext cx="347239" cy="256850"/>
            </a:xfrm>
            <a:custGeom>
              <a:avLst/>
              <a:gdLst/>
              <a:ahLst/>
              <a:cxnLst/>
              <a:rect l="l" t="t" r="r" b="b"/>
              <a:pathLst>
                <a:path w="17222" h="12739" extrusionOk="0">
                  <a:moveTo>
                    <a:pt x="8326" y="0"/>
                  </a:moveTo>
                  <a:cubicBezTo>
                    <a:pt x="7970" y="0"/>
                    <a:pt x="7650" y="249"/>
                    <a:pt x="7508" y="570"/>
                  </a:cubicBezTo>
                  <a:lnTo>
                    <a:pt x="4448" y="9394"/>
                  </a:lnTo>
                  <a:lnTo>
                    <a:pt x="2669" y="4519"/>
                  </a:lnTo>
                  <a:cubicBezTo>
                    <a:pt x="2562" y="4163"/>
                    <a:pt x="2242" y="3950"/>
                    <a:pt x="1886" y="3950"/>
                  </a:cubicBezTo>
                  <a:lnTo>
                    <a:pt x="0" y="3950"/>
                  </a:lnTo>
                  <a:lnTo>
                    <a:pt x="0" y="5622"/>
                  </a:lnTo>
                  <a:lnTo>
                    <a:pt x="1317" y="5622"/>
                  </a:lnTo>
                  <a:lnTo>
                    <a:pt x="3700" y="12169"/>
                  </a:lnTo>
                  <a:cubicBezTo>
                    <a:pt x="3807" y="12525"/>
                    <a:pt x="4127" y="12738"/>
                    <a:pt x="4483" y="12738"/>
                  </a:cubicBezTo>
                  <a:cubicBezTo>
                    <a:pt x="4839" y="12738"/>
                    <a:pt x="5159" y="12525"/>
                    <a:pt x="5266" y="12169"/>
                  </a:cubicBezTo>
                  <a:lnTo>
                    <a:pt x="8931" y="1673"/>
                  </a:lnTo>
                  <a:lnTo>
                    <a:pt x="17221" y="1673"/>
                  </a:lnTo>
                  <a:lnTo>
                    <a:pt x="1722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251;p64">
              <a:extLst>
                <a:ext uri="{FF2B5EF4-FFF2-40B4-BE49-F238E27FC236}">
                  <a16:creationId xmlns:a16="http://schemas.microsoft.com/office/drawing/2014/main" id="{0F789B7A-2F22-C232-3F9F-862EE14E5F6D}"/>
                </a:ext>
              </a:extLst>
            </p:cNvPr>
            <p:cNvSpPr/>
            <p:nvPr/>
          </p:nvSpPr>
          <p:spPr>
            <a:xfrm>
              <a:off x="5342787" y="3643283"/>
              <a:ext cx="141339" cy="183680"/>
            </a:xfrm>
            <a:custGeom>
              <a:avLst/>
              <a:gdLst/>
              <a:ahLst/>
              <a:cxnLst/>
              <a:rect l="l" t="t" r="r" b="b"/>
              <a:pathLst>
                <a:path w="7010" h="9110" extrusionOk="0">
                  <a:moveTo>
                    <a:pt x="0" y="1"/>
                  </a:moveTo>
                  <a:lnTo>
                    <a:pt x="2491" y="4591"/>
                  </a:lnTo>
                  <a:lnTo>
                    <a:pt x="0" y="9109"/>
                  </a:lnTo>
                  <a:lnTo>
                    <a:pt x="2064" y="9109"/>
                  </a:lnTo>
                  <a:lnTo>
                    <a:pt x="3523" y="6441"/>
                  </a:lnTo>
                  <a:lnTo>
                    <a:pt x="4946" y="9109"/>
                  </a:lnTo>
                  <a:lnTo>
                    <a:pt x="7009" y="9109"/>
                  </a:lnTo>
                  <a:lnTo>
                    <a:pt x="4519" y="4591"/>
                  </a:lnTo>
                  <a:lnTo>
                    <a:pt x="7009" y="1"/>
                  </a:lnTo>
                  <a:lnTo>
                    <a:pt x="4981" y="1"/>
                  </a:lnTo>
                  <a:lnTo>
                    <a:pt x="3523" y="2669"/>
                  </a:lnTo>
                  <a:lnTo>
                    <a:pt x="206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252;p64">
              <a:extLst>
                <a:ext uri="{FF2B5EF4-FFF2-40B4-BE49-F238E27FC236}">
                  <a16:creationId xmlns:a16="http://schemas.microsoft.com/office/drawing/2014/main" id="{D899F7DA-5729-9D99-97A4-2E13B7BF5E7D}"/>
                </a:ext>
              </a:extLst>
            </p:cNvPr>
            <p:cNvSpPr/>
            <p:nvPr/>
          </p:nvSpPr>
          <p:spPr>
            <a:xfrm>
              <a:off x="5141908" y="3564347"/>
              <a:ext cx="229429" cy="200193"/>
            </a:xfrm>
            <a:custGeom>
              <a:avLst/>
              <a:gdLst/>
              <a:ahLst/>
              <a:cxnLst/>
              <a:rect l="l" t="t" r="r" b="b"/>
              <a:pathLst>
                <a:path w="11379" h="9929" extrusionOk="0">
                  <a:moveTo>
                    <a:pt x="11125" y="0"/>
                  </a:moveTo>
                  <a:cubicBezTo>
                    <a:pt x="11118" y="0"/>
                    <a:pt x="11110" y="1"/>
                    <a:pt x="11102" y="2"/>
                  </a:cubicBezTo>
                  <a:lnTo>
                    <a:pt x="8611" y="2"/>
                  </a:lnTo>
                  <a:cubicBezTo>
                    <a:pt x="8148" y="37"/>
                    <a:pt x="7757" y="322"/>
                    <a:pt x="7579" y="749"/>
                  </a:cubicBezTo>
                  <a:lnTo>
                    <a:pt x="4768" y="8897"/>
                  </a:lnTo>
                  <a:lnTo>
                    <a:pt x="3203" y="4698"/>
                  </a:lnTo>
                  <a:cubicBezTo>
                    <a:pt x="3025" y="4271"/>
                    <a:pt x="2598" y="3987"/>
                    <a:pt x="2171" y="3987"/>
                  </a:cubicBezTo>
                  <a:lnTo>
                    <a:pt x="249" y="3987"/>
                  </a:lnTo>
                  <a:cubicBezTo>
                    <a:pt x="107" y="3987"/>
                    <a:pt x="0" y="4094"/>
                    <a:pt x="0" y="4236"/>
                  </a:cubicBezTo>
                  <a:lnTo>
                    <a:pt x="0" y="5908"/>
                  </a:lnTo>
                  <a:cubicBezTo>
                    <a:pt x="0" y="6050"/>
                    <a:pt x="107" y="6193"/>
                    <a:pt x="249" y="6193"/>
                  </a:cubicBezTo>
                  <a:lnTo>
                    <a:pt x="1424" y="6193"/>
                  </a:lnTo>
                  <a:lnTo>
                    <a:pt x="2135" y="8185"/>
                  </a:lnTo>
                  <a:cubicBezTo>
                    <a:pt x="2186" y="8287"/>
                    <a:pt x="2273" y="8329"/>
                    <a:pt x="2361" y="8329"/>
                  </a:cubicBezTo>
                  <a:cubicBezTo>
                    <a:pt x="2519" y="8329"/>
                    <a:pt x="2679" y="8191"/>
                    <a:pt x="2633" y="8007"/>
                  </a:cubicBezTo>
                  <a:lnTo>
                    <a:pt x="1851" y="5837"/>
                  </a:lnTo>
                  <a:cubicBezTo>
                    <a:pt x="1815" y="5730"/>
                    <a:pt x="1708" y="5659"/>
                    <a:pt x="1602" y="5659"/>
                  </a:cubicBezTo>
                  <a:lnTo>
                    <a:pt x="570" y="5659"/>
                  </a:lnTo>
                  <a:lnTo>
                    <a:pt x="570" y="4485"/>
                  </a:lnTo>
                  <a:lnTo>
                    <a:pt x="2206" y="4485"/>
                  </a:lnTo>
                  <a:cubicBezTo>
                    <a:pt x="2420" y="4485"/>
                    <a:pt x="2669" y="4627"/>
                    <a:pt x="2740" y="4876"/>
                  </a:cubicBezTo>
                  <a:lnTo>
                    <a:pt x="4519" y="9751"/>
                  </a:lnTo>
                  <a:cubicBezTo>
                    <a:pt x="4555" y="9858"/>
                    <a:pt x="4661" y="9929"/>
                    <a:pt x="4768" y="9929"/>
                  </a:cubicBezTo>
                  <a:cubicBezTo>
                    <a:pt x="4875" y="9929"/>
                    <a:pt x="4982" y="9858"/>
                    <a:pt x="5017" y="9751"/>
                  </a:cubicBezTo>
                  <a:lnTo>
                    <a:pt x="8077" y="927"/>
                  </a:lnTo>
                  <a:cubicBezTo>
                    <a:pt x="8148" y="678"/>
                    <a:pt x="8362" y="535"/>
                    <a:pt x="8611" y="535"/>
                  </a:cubicBezTo>
                  <a:lnTo>
                    <a:pt x="11102" y="535"/>
                  </a:lnTo>
                  <a:cubicBezTo>
                    <a:pt x="11110" y="536"/>
                    <a:pt x="11118" y="537"/>
                    <a:pt x="11125" y="537"/>
                  </a:cubicBezTo>
                  <a:cubicBezTo>
                    <a:pt x="11378" y="537"/>
                    <a:pt x="11378" y="0"/>
                    <a:pt x="111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253;p64">
              <a:extLst>
                <a:ext uri="{FF2B5EF4-FFF2-40B4-BE49-F238E27FC236}">
                  <a16:creationId xmlns:a16="http://schemas.microsoft.com/office/drawing/2014/main" id="{7C49471A-0960-66F0-69E3-896199B57318}"/>
                </a:ext>
              </a:extLst>
            </p:cNvPr>
            <p:cNvSpPr/>
            <p:nvPr/>
          </p:nvSpPr>
          <p:spPr>
            <a:xfrm>
              <a:off x="5192214" y="3565053"/>
              <a:ext cx="307700" cy="266931"/>
            </a:xfrm>
            <a:custGeom>
              <a:avLst/>
              <a:gdLst/>
              <a:ahLst/>
              <a:cxnLst/>
              <a:rect l="l" t="t" r="r" b="b"/>
              <a:pathLst>
                <a:path w="15261" h="13239" extrusionOk="0">
                  <a:moveTo>
                    <a:pt x="9790" y="1"/>
                  </a:moveTo>
                  <a:cubicBezTo>
                    <a:pt x="9505" y="1"/>
                    <a:pt x="9505" y="538"/>
                    <a:pt x="9790" y="538"/>
                  </a:cubicBezTo>
                  <a:cubicBezTo>
                    <a:pt x="9798" y="538"/>
                    <a:pt x="9807" y="537"/>
                    <a:pt x="9816" y="536"/>
                  </a:cubicBezTo>
                  <a:lnTo>
                    <a:pt x="14727" y="536"/>
                  </a:lnTo>
                  <a:lnTo>
                    <a:pt x="14727" y="1675"/>
                  </a:lnTo>
                  <a:lnTo>
                    <a:pt x="6721" y="1675"/>
                  </a:lnTo>
                  <a:cubicBezTo>
                    <a:pt x="6614" y="1675"/>
                    <a:pt x="6507" y="1746"/>
                    <a:pt x="6472" y="1853"/>
                  </a:cubicBezTo>
                  <a:lnTo>
                    <a:pt x="2843" y="12349"/>
                  </a:lnTo>
                  <a:cubicBezTo>
                    <a:pt x="2736" y="12562"/>
                    <a:pt x="2522" y="12740"/>
                    <a:pt x="2273" y="12740"/>
                  </a:cubicBezTo>
                  <a:cubicBezTo>
                    <a:pt x="2060" y="12740"/>
                    <a:pt x="1811" y="12598"/>
                    <a:pt x="1740" y="12349"/>
                  </a:cubicBezTo>
                  <a:lnTo>
                    <a:pt x="565" y="9111"/>
                  </a:lnTo>
                  <a:cubicBezTo>
                    <a:pt x="526" y="8992"/>
                    <a:pt x="433" y="8942"/>
                    <a:pt x="336" y="8942"/>
                  </a:cubicBezTo>
                  <a:cubicBezTo>
                    <a:pt x="173" y="8942"/>
                    <a:pt x="0" y="9087"/>
                    <a:pt x="67" y="9289"/>
                  </a:cubicBezTo>
                  <a:lnTo>
                    <a:pt x="1241" y="12527"/>
                  </a:lnTo>
                  <a:cubicBezTo>
                    <a:pt x="1419" y="12954"/>
                    <a:pt x="1811" y="13238"/>
                    <a:pt x="2273" y="13238"/>
                  </a:cubicBezTo>
                  <a:cubicBezTo>
                    <a:pt x="2736" y="13238"/>
                    <a:pt x="3163" y="12954"/>
                    <a:pt x="3305" y="12527"/>
                  </a:cubicBezTo>
                  <a:lnTo>
                    <a:pt x="6899" y="2208"/>
                  </a:lnTo>
                  <a:lnTo>
                    <a:pt x="15011" y="2208"/>
                  </a:lnTo>
                  <a:cubicBezTo>
                    <a:pt x="15153" y="2208"/>
                    <a:pt x="15260" y="2102"/>
                    <a:pt x="15260" y="1924"/>
                  </a:cubicBezTo>
                  <a:lnTo>
                    <a:pt x="15260" y="251"/>
                  </a:lnTo>
                  <a:cubicBezTo>
                    <a:pt x="15260" y="109"/>
                    <a:pt x="15153" y="2"/>
                    <a:pt x="15011" y="2"/>
                  </a:cubicBezTo>
                  <a:lnTo>
                    <a:pt x="9816" y="2"/>
                  </a:lnTo>
                  <a:cubicBezTo>
                    <a:pt x="9807" y="1"/>
                    <a:pt x="9798" y="1"/>
                    <a:pt x="979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254;p64">
              <a:extLst>
                <a:ext uri="{FF2B5EF4-FFF2-40B4-BE49-F238E27FC236}">
                  <a16:creationId xmlns:a16="http://schemas.microsoft.com/office/drawing/2014/main" id="{25842932-98FE-F95D-34C7-5F4DEF8838C8}"/>
                </a:ext>
              </a:extLst>
            </p:cNvPr>
            <p:cNvSpPr/>
            <p:nvPr/>
          </p:nvSpPr>
          <p:spPr>
            <a:xfrm>
              <a:off x="5337747" y="3638263"/>
              <a:ext cx="152126" cy="194427"/>
            </a:xfrm>
            <a:custGeom>
              <a:avLst/>
              <a:gdLst/>
              <a:ahLst/>
              <a:cxnLst/>
              <a:rect l="l" t="t" r="r" b="b"/>
              <a:pathLst>
                <a:path w="7545" h="9643" extrusionOk="0">
                  <a:moveTo>
                    <a:pt x="250" y="1"/>
                  </a:moveTo>
                  <a:cubicBezTo>
                    <a:pt x="179" y="1"/>
                    <a:pt x="72" y="36"/>
                    <a:pt x="37" y="143"/>
                  </a:cubicBezTo>
                  <a:cubicBezTo>
                    <a:pt x="1" y="214"/>
                    <a:pt x="1" y="285"/>
                    <a:pt x="37" y="392"/>
                  </a:cubicBezTo>
                  <a:lnTo>
                    <a:pt x="997" y="2171"/>
                  </a:lnTo>
                  <a:cubicBezTo>
                    <a:pt x="1051" y="2251"/>
                    <a:pt x="1144" y="2291"/>
                    <a:pt x="1247" y="2291"/>
                  </a:cubicBezTo>
                  <a:cubicBezTo>
                    <a:pt x="1282" y="2291"/>
                    <a:pt x="1317" y="2287"/>
                    <a:pt x="1353" y="2278"/>
                  </a:cubicBezTo>
                  <a:cubicBezTo>
                    <a:pt x="1460" y="2207"/>
                    <a:pt x="1531" y="2029"/>
                    <a:pt x="1460" y="1922"/>
                  </a:cubicBezTo>
                  <a:lnTo>
                    <a:pt x="713" y="534"/>
                  </a:lnTo>
                  <a:lnTo>
                    <a:pt x="2136" y="534"/>
                  </a:lnTo>
                  <a:lnTo>
                    <a:pt x="3523" y="3060"/>
                  </a:lnTo>
                  <a:cubicBezTo>
                    <a:pt x="3559" y="3132"/>
                    <a:pt x="3666" y="3203"/>
                    <a:pt x="3773" y="3203"/>
                  </a:cubicBezTo>
                  <a:cubicBezTo>
                    <a:pt x="3844" y="3203"/>
                    <a:pt x="3950" y="3132"/>
                    <a:pt x="3986" y="3060"/>
                  </a:cubicBezTo>
                  <a:lnTo>
                    <a:pt x="5374" y="534"/>
                  </a:lnTo>
                  <a:lnTo>
                    <a:pt x="6832" y="534"/>
                  </a:lnTo>
                  <a:lnTo>
                    <a:pt x="4555" y="4697"/>
                  </a:lnTo>
                  <a:cubicBezTo>
                    <a:pt x="4520" y="4768"/>
                    <a:pt x="4520" y="4875"/>
                    <a:pt x="4555" y="4946"/>
                  </a:cubicBezTo>
                  <a:lnTo>
                    <a:pt x="6832" y="9109"/>
                  </a:lnTo>
                  <a:lnTo>
                    <a:pt x="5374" y="9109"/>
                  </a:lnTo>
                  <a:lnTo>
                    <a:pt x="3986" y="6583"/>
                  </a:lnTo>
                  <a:cubicBezTo>
                    <a:pt x="3950" y="6476"/>
                    <a:pt x="3844" y="6441"/>
                    <a:pt x="3773" y="6441"/>
                  </a:cubicBezTo>
                  <a:cubicBezTo>
                    <a:pt x="3666" y="6441"/>
                    <a:pt x="3559" y="6476"/>
                    <a:pt x="3523" y="6583"/>
                  </a:cubicBezTo>
                  <a:lnTo>
                    <a:pt x="2136" y="9109"/>
                  </a:lnTo>
                  <a:lnTo>
                    <a:pt x="713" y="9109"/>
                  </a:lnTo>
                  <a:lnTo>
                    <a:pt x="2954" y="4946"/>
                  </a:lnTo>
                  <a:cubicBezTo>
                    <a:pt x="2990" y="4875"/>
                    <a:pt x="2990" y="4768"/>
                    <a:pt x="2954" y="4697"/>
                  </a:cubicBezTo>
                  <a:lnTo>
                    <a:pt x="2029" y="2989"/>
                  </a:lnTo>
                  <a:cubicBezTo>
                    <a:pt x="1974" y="2924"/>
                    <a:pt x="1903" y="2895"/>
                    <a:pt x="1832" y="2895"/>
                  </a:cubicBezTo>
                  <a:cubicBezTo>
                    <a:pt x="1673" y="2895"/>
                    <a:pt x="1517" y="3041"/>
                    <a:pt x="1567" y="3238"/>
                  </a:cubicBezTo>
                  <a:lnTo>
                    <a:pt x="2456" y="4804"/>
                  </a:lnTo>
                  <a:lnTo>
                    <a:pt x="37" y="9252"/>
                  </a:lnTo>
                  <a:cubicBezTo>
                    <a:pt x="1" y="9358"/>
                    <a:pt x="1" y="9429"/>
                    <a:pt x="37" y="9501"/>
                  </a:cubicBezTo>
                  <a:cubicBezTo>
                    <a:pt x="72" y="9607"/>
                    <a:pt x="179" y="9643"/>
                    <a:pt x="250" y="9643"/>
                  </a:cubicBezTo>
                  <a:lnTo>
                    <a:pt x="2314" y="9643"/>
                  </a:lnTo>
                  <a:cubicBezTo>
                    <a:pt x="2420" y="9643"/>
                    <a:pt x="2492" y="9607"/>
                    <a:pt x="2527" y="9501"/>
                  </a:cubicBezTo>
                  <a:lnTo>
                    <a:pt x="3773" y="7259"/>
                  </a:lnTo>
                  <a:lnTo>
                    <a:pt x="4982" y="9501"/>
                  </a:lnTo>
                  <a:cubicBezTo>
                    <a:pt x="5018" y="9607"/>
                    <a:pt x="5125" y="9643"/>
                    <a:pt x="5231" y="9643"/>
                  </a:cubicBezTo>
                  <a:lnTo>
                    <a:pt x="7259" y="9643"/>
                  </a:lnTo>
                  <a:cubicBezTo>
                    <a:pt x="7366" y="9643"/>
                    <a:pt x="7437" y="9607"/>
                    <a:pt x="7473" y="9501"/>
                  </a:cubicBezTo>
                  <a:cubicBezTo>
                    <a:pt x="7544" y="9429"/>
                    <a:pt x="7544" y="9358"/>
                    <a:pt x="7473" y="9252"/>
                  </a:cubicBezTo>
                  <a:lnTo>
                    <a:pt x="5089" y="4804"/>
                  </a:lnTo>
                  <a:lnTo>
                    <a:pt x="7473" y="392"/>
                  </a:lnTo>
                  <a:cubicBezTo>
                    <a:pt x="7544" y="321"/>
                    <a:pt x="7544" y="214"/>
                    <a:pt x="7473" y="143"/>
                  </a:cubicBezTo>
                  <a:cubicBezTo>
                    <a:pt x="7437" y="36"/>
                    <a:pt x="7331" y="1"/>
                    <a:pt x="7259" y="1"/>
                  </a:cubicBezTo>
                  <a:lnTo>
                    <a:pt x="5196" y="1"/>
                  </a:lnTo>
                  <a:cubicBezTo>
                    <a:pt x="5125" y="1"/>
                    <a:pt x="5018" y="36"/>
                    <a:pt x="4982" y="143"/>
                  </a:cubicBezTo>
                  <a:lnTo>
                    <a:pt x="3773" y="2384"/>
                  </a:lnTo>
                  <a:lnTo>
                    <a:pt x="2527" y="143"/>
                  </a:lnTo>
                  <a:cubicBezTo>
                    <a:pt x="2492" y="36"/>
                    <a:pt x="2385" y="1"/>
                    <a:pt x="23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255;p64">
              <a:extLst>
                <a:ext uri="{FF2B5EF4-FFF2-40B4-BE49-F238E27FC236}">
                  <a16:creationId xmlns:a16="http://schemas.microsoft.com/office/drawing/2014/main" id="{7D88E39D-AFDF-4946-4017-AF1B1471E6D0}"/>
                </a:ext>
              </a:extLst>
            </p:cNvPr>
            <p:cNvSpPr/>
            <p:nvPr/>
          </p:nvSpPr>
          <p:spPr>
            <a:xfrm>
              <a:off x="5204311" y="3576465"/>
              <a:ext cx="44499" cy="58229"/>
            </a:xfrm>
            <a:custGeom>
              <a:avLst/>
              <a:gdLst/>
              <a:ahLst/>
              <a:cxnLst/>
              <a:rect l="l" t="t" r="r" b="b"/>
              <a:pathLst>
                <a:path w="2207" h="2888" extrusionOk="0">
                  <a:moveTo>
                    <a:pt x="206" y="0"/>
                  </a:moveTo>
                  <a:cubicBezTo>
                    <a:pt x="86" y="0"/>
                    <a:pt x="1" y="127"/>
                    <a:pt x="1" y="255"/>
                  </a:cubicBezTo>
                  <a:lnTo>
                    <a:pt x="1" y="2639"/>
                  </a:lnTo>
                  <a:cubicBezTo>
                    <a:pt x="1" y="2781"/>
                    <a:pt x="108" y="2888"/>
                    <a:pt x="250" y="2888"/>
                  </a:cubicBezTo>
                  <a:cubicBezTo>
                    <a:pt x="392" y="2888"/>
                    <a:pt x="535" y="2781"/>
                    <a:pt x="535" y="2639"/>
                  </a:cubicBezTo>
                  <a:lnTo>
                    <a:pt x="535" y="1429"/>
                  </a:lnTo>
                  <a:cubicBezTo>
                    <a:pt x="535" y="1055"/>
                    <a:pt x="819" y="868"/>
                    <a:pt x="1104" y="868"/>
                  </a:cubicBezTo>
                  <a:cubicBezTo>
                    <a:pt x="1389" y="868"/>
                    <a:pt x="1673" y="1055"/>
                    <a:pt x="1673" y="1429"/>
                  </a:cubicBezTo>
                  <a:lnTo>
                    <a:pt x="1673" y="2639"/>
                  </a:lnTo>
                  <a:cubicBezTo>
                    <a:pt x="1691" y="2781"/>
                    <a:pt x="1816" y="2852"/>
                    <a:pt x="1940" y="2852"/>
                  </a:cubicBezTo>
                  <a:cubicBezTo>
                    <a:pt x="2065" y="2852"/>
                    <a:pt x="2189" y="2781"/>
                    <a:pt x="2207" y="2639"/>
                  </a:cubicBezTo>
                  <a:lnTo>
                    <a:pt x="2207" y="1429"/>
                  </a:lnTo>
                  <a:cubicBezTo>
                    <a:pt x="2207" y="824"/>
                    <a:pt x="1709" y="326"/>
                    <a:pt x="1104" y="326"/>
                  </a:cubicBezTo>
                  <a:cubicBezTo>
                    <a:pt x="890" y="326"/>
                    <a:pt x="713" y="397"/>
                    <a:pt x="535" y="504"/>
                  </a:cubicBezTo>
                  <a:lnTo>
                    <a:pt x="535" y="255"/>
                  </a:lnTo>
                  <a:cubicBezTo>
                    <a:pt x="535" y="127"/>
                    <a:pt x="421" y="0"/>
                    <a:pt x="295" y="0"/>
                  </a:cubicBezTo>
                  <a:cubicBezTo>
                    <a:pt x="280" y="0"/>
                    <a:pt x="265" y="2"/>
                    <a:pt x="250" y="6"/>
                  </a:cubicBezTo>
                  <a:cubicBezTo>
                    <a:pt x="235" y="2"/>
                    <a:pt x="220" y="0"/>
                    <a:pt x="2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" name="Google Shape;2256;p64">
            <a:extLst>
              <a:ext uri="{FF2B5EF4-FFF2-40B4-BE49-F238E27FC236}">
                <a16:creationId xmlns:a16="http://schemas.microsoft.com/office/drawing/2014/main" id="{09C50869-92FA-8982-F523-56B7C1C86C51}"/>
              </a:ext>
            </a:extLst>
          </p:cNvPr>
          <p:cNvGrpSpPr/>
          <p:nvPr/>
        </p:nvGrpSpPr>
        <p:grpSpPr>
          <a:xfrm>
            <a:off x="3225458" y="1823597"/>
            <a:ext cx="476600" cy="466253"/>
            <a:chOff x="3957483" y="3519889"/>
            <a:chExt cx="365183" cy="357279"/>
          </a:xfrm>
        </p:grpSpPr>
        <p:sp>
          <p:nvSpPr>
            <p:cNvPr id="22" name="Google Shape;2257;p64">
              <a:extLst>
                <a:ext uri="{FF2B5EF4-FFF2-40B4-BE49-F238E27FC236}">
                  <a16:creationId xmlns:a16="http://schemas.microsoft.com/office/drawing/2014/main" id="{589AFBA4-0FEB-56F4-6E55-ADC3FBF740F6}"/>
                </a:ext>
              </a:extLst>
            </p:cNvPr>
            <p:cNvSpPr/>
            <p:nvPr/>
          </p:nvSpPr>
          <p:spPr>
            <a:xfrm>
              <a:off x="3962503" y="3698528"/>
              <a:ext cx="347239" cy="173619"/>
            </a:xfrm>
            <a:custGeom>
              <a:avLst/>
              <a:gdLst/>
              <a:ahLst/>
              <a:cxnLst/>
              <a:rect l="l" t="t" r="r" b="b"/>
              <a:pathLst>
                <a:path w="17222" h="8611" extrusionOk="0">
                  <a:moveTo>
                    <a:pt x="17222" y="0"/>
                  </a:moveTo>
                  <a:cubicBezTo>
                    <a:pt x="17222" y="0"/>
                    <a:pt x="14980" y="5729"/>
                    <a:pt x="11920" y="5729"/>
                  </a:cubicBezTo>
                  <a:cubicBezTo>
                    <a:pt x="9216" y="5729"/>
                    <a:pt x="7757" y="1530"/>
                    <a:pt x="5338" y="1530"/>
                  </a:cubicBezTo>
                  <a:cubicBezTo>
                    <a:pt x="1708" y="1530"/>
                    <a:pt x="0" y="8611"/>
                    <a:pt x="0" y="8611"/>
                  </a:cubicBezTo>
                  <a:lnTo>
                    <a:pt x="17222" y="8611"/>
                  </a:lnTo>
                  <a:lnTo>
                    <a:pt x="172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258;p64">
              <a:extLst>
                <a:ext uri="{FF2B5EF4-FFF2-40B4-BE49-F238E27FC236}">
                  <a16:creationId xmlns:a16="http://schemas.microsoft.com/office/drawing/2014/main" id="{274AA2C3-C949-703E-27B8-817B14818BCC}"/>
                </a:ext>
              </a:extLst>
            </p:cNvPr>
            <p:cNvSpPr/>
            <p:nvPr/>
          </p:nvSpPr>
          <p:spPr>
            <a:xfrm>
              <a:off x="4000529" y="3524909"/>
              <a:ext cx="124120" cy="166462"/>
            </a:xfrm>
            <a:custGeom>
              <a:avLst/>
              <a:gdLst/>
              <a:ahLst/>
              <a:cxnLst/>
              <a:rect l="l" t="t" r="r" b="b"/>
              <a:pathLst>
                <a:path w="6156" h="8256" extrusionOk="0">
                  <a:moveTo>
                    <a:pt x="5515" y="1"/>
                  </a:moveTo>
                  <a:cubicBezTo>
                    <a:pt x="4163" y="1"/>
                    <a:pt x="3025" y="926"/>
                    <a:pt x="2776" y="2242"/>
                  </a:cubicBezTo>
                  <a:lnTo>
                    <a:pt x="2633" y="2918"/>
                  </a:lnTo>
                  <a:lnTo>
                    <a:pt x="1246" y="2918"/>
                  </a:lnTo>
                  <a:lnTo>
                    <a:pt x="1246" y="4306"/>
                  </a:lnTo>
                  <a:lnTo>
                    <a:pt x="2349" y="4306"/>
                  </a:lnTo>
                  <a:lnTo>
                    <a:pt x="1922" y="6299"/>
                  </a:lnTo>
                  <a:cubicBezTo>
                    <a:pt x="1850" y="6619"/>
                    <a:pt x="1566" y="6832"/>
                    <a:pt x="1246" y="6832"/>
                  </a:cubicBezTo>
                  <a:lnTo>
                    <a:pt x="0" y="6832"/>
                  </a:lnTo>
                  <a:lnTo>
                    <a:pt x="0" y="8256"/>
                  </a:lnTo>
                  <a:lnTo>
                    <a:pt x="1246" y="8256"/>
                  </a:lnTo>
                  <a:cubicBezTo>
                    <a:pt x="2242" y="8220"/>
                    <a:pt x="3096" y="7544"/>
                    <a:pt x="3309" y="6548"/>
                  </a:cubicBezTo>
                  <a:lnTo>
                    <a:pt x="3736" y="4342"/>
                  </a:lnTo>
                  <a:lnTo>
                    <a:pt x="5409" y="4342"/>
                  </a:lnTo>
                  <a:lnTo>
                    <a:pt x="5409" y="2954"/>
                  </a:lnTo>
                  <a:lnTo>
                    <a:pt x="4021" y="2954"/>
                  </a:lnTo>
                  <a:lnTo>
                    <a:pt x="4128" y="2527"/>
                  </a:lnTo>
                  <a:cubicBezTo>
                    <a:pt x="4234" y="1887"/>
                    <a:pt x="4804" y="1388"/>
                    <a:pt x="5480" y="1388"/>
                  </a:cubicBezTo>
                  <a:lnTo>
                    <a:pt x="6156" y="1388"/>
                  </a:lnTo>
                  <a:lnTo>
                    <a:pt x="61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259;p64">
              <a:extLst>
                <a:ext uri="{FF2B5EF4-FFF2-40B4-BE49-F238E27FC236}">
                  <a16:creationId xmlns:a16="http://schemas.microsoft.com/office/drawing/2014/main" id="{610CFFCC-CBCF-00C6-0E65-7471C32EEFC4}"/>
                </a:ext>
              </a:extLst>
            </p:cNvPr>
            <p:cNvSpPr/>
            <p:nvPr/>
          </p:nvSpPr>
          <p:spPr>
            <a:xfrm>
              <a:off x="4177718" y="3580154"/>
              <a:ext cx="93998" cy="88251"/>
            </a:xfrm>
            <a:custGeom>
              <a:avLst/>
              <a:gdLst/>
              <a:ahLst/>
              <a:cxnLst/>
              <a:rect l="l" t="t" r="r" b="b"/>
              <a:pathLst>
                <a:path w="4662" h="4377" extrusionOk="0">
                  <a:moveTo>
                    <a:pt x="1" y="1"/>
                  </a:moveTo>
                  <a:lnTo>
                    <a:pt x="1495" y="2207"/>
                  </a:lnTo>
                  <a:lnTo>
                    <a:pt x="1" y="4377"/>
                  </a:lnTo>
                  <a:lnTo>
                    <a:pt x="1709" y="4377"/>
                  </a:lnTo>
                  <a:lnTo>
                    <a:pt x="2349" y="3452"/>
                  </a:lnTo>
                  <a:lnTo>
                    <a:pt x="2989" y="4377"/>
                  </a:lnTo>
                  <a:lnTo>
                    <a:pt x="4662" y="4377"/>
                  </a:lnTo>
                  <a:lnTo>
                    <a:pt x="3203" y="2207"/>
                  </a:lnTo>
                  <a:lnTo>
                    <a:pt x="4662" y="1"/>
                  </a:lnTo>
                  <a:lnTo>
                    <a:pt x="2989" y="1"/>
                  </a:lnTo>
                  <a:lnTo>
                    <a:pt x="2349" y="926"/>
                  </a:lnTo>
                  <a:lnTo>
                    <a:pt x="170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260;p64">
              <a:extLst>
                <a:ext uri="{FF2B5EF4-FFF2-40B4-BE49-F238E27FC236}">
                  <a16:creationId xmlns:a16="http://schemas.microsoft.com/office/drawing/2014/main" id="{7D399721-1E99-15D9-C235-CFEC7B19699B}"/>
                </a:ext>
              </a:extLst>
            </p:cNvPr>
            <p:cNvSpPr/>
            <p:nvPr/>
          </p:nvSpPr>
          <p:spPr>
            <a:xfrm>
              <a:off x="3957483" y="3519889"/>
              <a:ext cx="357279" cy="357279"/>
            </a:xfrm>
            <a:custGeom>
              <a:avLst/>
              <a:gdLst/>
              <a:ahLst/>
              <a:cxnLst/>
              <a:rect l="l" t="t" r="r" b="b"/>
              <a:pathLst>
                <a:path w="17720" h="17720" extrusionOk="0">
                  <a:moveTo>
                    <a:pt x="285" y="1"/>
                  </a:moveTo>
                  <a:cubicBezTo>
                    <a:pt x="107" y="1"/>
                    <a:pt x="0" y="107"/>
                    <a:pt x="0" y="250"/>
                  </a:cubicBezTo>
                  <a:lnTo>
                    <a:pt x="0" y="17471"/>
                  </a:lnTo>
                  <a:cubicBezTo>
                    <a:pt x="0" y="17613"/>
                    <a:pt x="107" y="17720"/>
                    <a:pt x="285" y="17720"/>
                  </a:cubicBezTo>
                  <a:lnTo>
                    <a:pt x="17471" y="17720"/>
                  </a:lnTo>
                  <a:cubicBezTo>
                    <a:pt x="17613" y="17720"/>
                    <a:pt x="17720" y="17613"/>
                    <a:pt x="17720" y="17471"/>
                  </a:cubicBezTo>
                  <a:cubicBezTo>
                    <a:pt x="17720" y="17329"/>
                    <a:pt x="17613" y="17186"/>
                    <a:pt x="17471" y="17186"/>
                  </a:cubicBezTo>
                  <a:lnTo>
                    <a:pt x="605" y="17186"/>
                  </a:lnTo>
                  <a:cubicBezTo>
                    <a:pt x="997" y="15834"/>
                    <a:pt x="2633" y="10675"/>
                    <a:pt x="5587" y="10675"/>
                  </a:cubicBezTo>
                  <a:cubicBezTo>
                    <a:pt x="6227" y="10675"/>
                    <a:pt x="6867" y="10995"/>
                    <a:pt x="7686" y="11778"/>
                  </a:cubicBezTo>
                  <a:cubicBezTo>
                    <a:pt x="7739" y="11814"/>
                    <a:pt x="7810" y="11831"/>
                    <a:pt x="7877" y="11831"/>
                  </a:cubicBezTo>
                  <a:cubicBezTo>
                    <a:pt x="7944" y="11831"/>
                    <a:pt x="8006" y="11814"/>
                    <a:pt x="8042" y="11778"/>
                  </a:cubicBezTo>
                  <a:cubicBezTo>
                    <a:pt x="8148" y="11671"/>
                    <a:pt x="8148" y="11493"/>
                    <a:pt x="8042" y="11387"/>
                  </a:cubicBezTo>
                  <a:cubicBezTo>
                    <a:pt x="7401" y="10782"/>
                    <a:pt x="6583" y="10141"/>
                    <a:pt x="5587" y="10141"/>
                  </a:cubicBezTo>
                  <a:cubicBezTo>
                    <a:pt x="4626" y="10177"/>
                    <a:pt x="3701" y="10604"/>
                    <a:pt x="3060" y="11315"/>
                  </a:cubicBezTo>
                  <a:cubicBezTo>
                    <a:pt x="2349" y="12063"/>
                    <a:pt x="1779" y="12917"/>
                    <a:pt x="1352" y="13842"/>
                  </a:cubicBezTo>
                  <a:cubicBezTo>
                    <a:pt x="1032" y="14447"/>
                    <a:pt x="748" y="15087"/>
                    <a:pt x="534" y="15763"/>
                  </a:cubicBezTo>
                  <a:lnTo>
                    <a:pt x="534" y="250"/>
                  </a:lnTo>
                  <a:cubicBezTo>
                    <a:pt x="534" y="107"/>
                    <a:pt x="427" y="1"/>
                    <a:pt x="28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261;p64">
              <a:extLst>
                <a:ext uri="{FF2B5EF4-FFF2-40B4-BE49-F238E27FC236}">
                  <a16:creationId xmlns:a16="http://schemas.microsoft.com/office/drawing/2014/main" id="{33CD1AFD-F0D3-59A4-3A3B-CD3D50EDD3A1}"/>
                </a:ext>
              </a:extLst>
            </p:cNvPr>
            <p:cNvSpPr/>
            <p:nvPr/>
          </p:nvSpPr>
          <p:spPr>
            <a:xfrm>
              <a:off x="3995509" y="3519889"/>
              <a:ext cx="134161" cy="176503"/>
            </a:xfrm>
            <a:custGeom>
              <a:avLst/>
              <a:gdLst/>
              <a:ahLst/>
              <a:cxnLst/>
              <a:rect l="l" t="t" r="r" b="b"/>
              <a:pathLst>
                <a:path w="6654" h="8754" extrusionOk="0">
                  <a:moveTo>
                    <a:pt x="5764" y="1"/>
                  </a:moveTo>
                  <a:cubicBezTo>
                    <a:pt x="4946" y="1"/>
                    <a:pt x="4199" y="321"/>
                    <a:pt x="3629" y="855"/>
                  </a:cubicBezTo>
                  <a:cubicBezTo>
                    <a:pt x="3523" y="961"/>
                    <a:pt x="3523" y="1139"/>
                    <a:pt x="3629" y="1210"/>
                  </a:cubicBezTo>
                  <a:cubicBezTo>
                    <a:pt x="3683" y="1264"/>
                    <a:pt x="3745" y="1291"/>
                    <a:pt x="3807" y="1291"/>
                  </a:cubicBezTo>
                  <a:cubicBezTo>
                    <a:pt x="3870" y="1291"/>
                    <a:pt x="3932" y="1264"/>
                    <a:pt x="3985" y="1210"/>
                  </a:cubicBezTo>
                  <a:cubicBezTo>
                    <a:pt x="4483" y="748"/>
                    <a:pt x="5124" y="499"/>
                    <a:pt x="5764" y="499"/>
                  </a:cubicBezTo>
                  <a:lnTo>
                    <a:pt x="6191" y="499"/>
                  </a:lnTo>
                  <a:lnTo>
                    <a:pt x="6191" y="1388"/>
                  </a:lnTo>
                  <a:lnTo>
                    <a:pt x="5764" y="1388"/>
                  </a:lnTo>
                  <a:cubicBezTo>
                    <a:pt x="4981" y="1388"/>
                    <a:pt x="4305" y="1958"/>
                    <a:pt x="4163" y="2740"/>
                  </a:cubicBezTo>
                  <a:lnTo>
                    <a:pt x="4056" y="3167"/>
                  </a:lnTo>
                  <a:cubicBezTo>
                    <a:pt x="4021" y="3310"/>
                    <a:pt x="4163" y="3452"/>
                    <a:pt x="4305" y="3452"/>
                  </a:cubicBezTo>
                  <a:lnTo>
                    <a:pt x="5444" y="3452"/>
                  </a:lnTo>
                  <a:lnTo>
                    <a:pt x="5444" y="4342"/>
                  </a:lnTo>
                  <a:lnTo>
                    <a:pt x="4021" y="4342"/>
                  </a:lnTo>
                  <a:cubicBezTo>
                    <a:pt x="3878" y="4342"/>
                    <a:pt x="3772" y="4448"/>
                    <a:pt x="3736" y="4555"/>
                  </a:cubicBezTo>
                  <a:lnTo>
                    <a:pt x="3309" y="6797"/>
                  </a:lnTo>
                  <a:cubicBezTo>
                    <a:pt x="3131" y="7651"/>
                    <a:pt x="2384" y="8255"/>
                    <a:pt x="1495" y="8255"/>
                  </a:cubicBezTo>
                  <a:lnTo>
                    <a:pt x="534" y="8255"/>
                  </a:lnTo>
                  <a:lnTo>
                    <a:pt x="534" y="7366"/>
                  </a:lnTo>
                  <a:lnTo>
                    <a:pt x="1495" y="7366"/>
                  </a:lnTo>
                  <a:cubicBezTo>
                    <a:pt x="1957" y="7366"/>
                    <a:pt x="2348" y="7046"/>
                    <a:pt x="2455" y="6583"/>
                  </a:cubicBezTo>
                  <a:lnTo>
                    <a:pt x="2847" y="4626"/>
                  </a:lnTo>
                  <a:cubicBezTo>
                    <a:pt x="2847" y="4555"/>
                    <a:pt x="2847" y="4484"/>
                    <a:pt x="2775" y="4413"/>
                  </a:cubicBezTo>
                  <a:cubicBezTo>
                    <a:pt x="2740" y="4377"/>
                    <a:pt x="2669" y="4342"/>
                    <a:pt x="2598" y="4342"/>
                  </a:cubicBezTo>
                  <a:lnTo>
                    <a:pt x="1744" y="4342"/>
                  </a:lnTo>
                  <a:lnTo>
                    <a:pt x="1744" y="3452"/>
                  </a:lnTo>
                  <a:lnTo>
                    <a:pt x="2882" y="3452"/>
                  </a:lnTo>
                  <a:cubicBezTo>
                    <a:pt x="2989" y="3452"/>
                    <a:pt x="3096" y="3345"/>
                    <a:pt x="3131" y="3239"/>
                  </a:cubicBezTo>
                  <a:lnTo>
                    <a:pt x="3274" y="2527"/>
                  </a:lnTo>
                  <a:cubicBezTo>
                    <a:pt x="3309" y="2420"/>
                    <a:pt x="3345" y="2278"/>
                    <a:pt x="3380" y="2171"/>
                  </a:cubicBezTo>
                  <a:cubicBezTo>
                    <a:pt x="3416" y="2029"/>
                    <a:pt x="3345" y="1887"/>
                    <a:pt x="3238" y="1815"/>
                  </a:cubicBezTo>
                  <a:cubicBezTo>
                    <a:pt x="3214" y="1809"/>
                    <a:pt x="3189" y="1806"/>
                    <a:pt x="3165" y="1806"/>
                  </a:cubicBezTo>
                  <a:cubicBezTo>
                    <a:pt x="3049" y="1806"/>
                    <a:pt x="2941" y="1875"/>
                    <a:pt x="2882" y="1993"/>
                  </a:cubicBezTo>
                  <a:cubicBezTo>
                    <a:pt x="2847" y="2136"/>
                    <a:pt x="2775" y="2278"/>
                    <a:pt x="2775" y="2420"/>
                  </a:cubicBezTo>
                  <a:lnTo>
                    <a:pt x="2669" y="2918"/>
                  </a:lnTo>
                  <a:lnTo>
                    <a:pt x="1495" y="2918"/>
                  </a:lnTo>
                  <a:cubicBezTo>
                    <a:pt x="1352" y="2918"/>
                    <a:pt x="1210" y="3025"/>
                    <a:pt x="1245" y="3167"/>
                  </a:cubicBezTo>
                  <a:lnTo>
                    <a:pt x="1245" y="4555"/>
                  </a:lnTo>
                  <a:cubicBezTo>
                    <a:pt x="1210" y="4697"/>
                    <a:pt x="1352" y="4840"/>
                    <a:pt x="1495" y="4840"/>
                  </a:cubicBezTo>
                  <a:lnTo>
                    <a:pt x="2277" y="4840"/>
                  </a:lnTo>
                  <a:lnTo>
                    <a:pt x="1922" y="6476"/>
                  </a:lnTo>
                  <a:cubicBezTo>
                    <a:pt x="1886" y="6690"/>
                    <a:pt x="1708" y="6832"/>
                    <a:pt x="1495" y="6832"/>
                  </a:cubicBezTo>
                  <a:lnTo>
                    <a:pt x="249" y="6832"/>
                  </a:lnTo>
                  <a:cubicBezTo>
                    <a:pt x="107" y="6832"/>
                    <a:pt x="0" y="6939"/>
                    <a:pt x="0" y="7081"/>
                  </a:cubicBezTo>
                  <a:lnTo>
                    <a:pt x="0" y="8505"/>
                  </a:lnTo>
                  <a:cubicBezTo>
                    <a:pt x="0" y="8647"/>
                    <a:pt x="107" y="8754"/>
                    <a:pt x="249" y="8754"/>
                  </a:cubicBezTo>
                  <a:lnTo>
                    <a:pt x="1495" y="8754"/>
                  </a:lnTo>
                  <a:cubicBezTo>
                    <a:pt x="2598" y="8754"/>
                    <a:pt x="3594" y="7971"/>
                    <a:pt x="3807" y="6868"/>
                  </a:cubicBezTo>
                  <a:lnTo>
                    <a:pt x="4234" y="4840"/>
                  </a:lnTo>
                  <a:lnTo>
                    <a:pt x="5693" y="4840"/>
                  </a:lnTo>
                  <a:cubicBezTo>
                    <a:pt x="5835" y="4840"/>
                    <a:pt x="5942" y="4733"/>
                    <a:pt x="5942" y="4591"/>
                  </a:cubicBezTo>
                  <a:lnTo>
                    <a:pt x="5942" y="3203"/>
                  </a:lnTo>
                  <a:cubicBezTo>
                    <a:pt x="5942" y="3061"/>
                    <a:pt x="5835" y="2918"/>
                    <a:pt x="5693" y="2918"/>
                  </a:cubicBezTo>
                  <a:lnTo>
                    <a:pt x="4626" y="2918"/>
                  </a:lnTo>
                  <a:lnTo>
                    <a:pt x="4626" y="2812"/>
                  </a:lnTo>
                  <a:cubicBezTo>
                    <a:pt x="4732" y="2313"/>
                    <a:pt x="5195" y="1922"/>
                    <a:pt x="5764" y="1922"/>
                  </a:cubicBezTo>
                  <a:lnTo>
                    <a:pt x="6405" y="1922"/>
                  </a:lnTo>
                  <a:cubicBezTo>
                    <a:pt x="6547" y="1922"/>
                    <a:pt x="6654" y="1815"/>
                    <a:pt x="6654" y="1673"/>
                  </a:cubicBezTo>
                  <a:lnTo>
                    <a:pt x="6654" y="250"/>
                  </a:lnTo>
                  <a:cubicBezTo>
                    <a:pt x="6654" y="107"/>
                    <a:pt x="6547" y="1"/>
                    <a:pt x="640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262;p64">
              <a:extLst>
                <a:ext uri="{FF2B5EF4-FFF2-40B4-BE49-F238E27FC236}">
                  <a16:creationId xmlns:a16="http://schemas.microsoft.com/office/drawing/2014/main" id="{FFCF86BF-2EF9-E146-3A72-8DFF451E46E2}"/>
                </a:ext>
              </a:extLst>
            </p:cNvPr>
            <p:cNvSpPr/>
            <p:nvPr/>
          </p:nvSpPr>
          <p:spPr>
            <a:xfrm>
              <a:off x="4170741" y="3575073"/>
              <a:ext cx="108152" cy="99079"/>
            </a:xfrm>
            <a:custGeom>
              <a:avLst/>
              <a:gdLst/>
              <a:ahLst/>
              <a:cxnLst/>
              <a:rect l="l" t="t" r="r" b="b"/>
              <a:pathLst>
                <a:path w="5364" h="4914" extrusionOk="0">
                  <a:moveTo>
                    <a:pt x="4545" y="537"/>
                  </a:moveTo>
                  <a:lnTo>
                    <a:pt x="3335" y="2316"/>
                  </a:lnTo>
                  <a:cubicBezTo>
                    <a:pt x="3264" y="2387"/>
                    <a:pt x="3264" y="2494"/>
                    <a:pt x="3335" y="2601"/>
                  </a:cubicBezTo>
                  <a:lnTo>
                    <a:pt x="4545" y="4380"/>
                  </a:lnTo>
                  <a:lnTo>
                    <a:pt x="3478" y="4380"/>
                  </a:lnTo>
                  <a:lnTo>
                    <a:pt x="2909" y="3526"/>
                  </a:lnTo>
                  <a:cubicBezTo>
                    <a:pt x="2855" y="3437"/>
                    <a:pt x="2775" y="3393"/>
                    <a:pt x="2695" y="3393"/>
                  </a:cubicBezTo>
                  <a:cubicBezTo>
                    <a:pt x="2615" y="3393"/>
                    <a:pt x="2535" y="3437"/>
                    <a:pt x="2482" y="3526"/>
                  </a:cubicBezTo>
                  <a:lnTo>
                    <a:pt x="1912" y="4415"/>
                  </a:lnTo>
                  <a:lnTo>
                    <a:pt x="845" y="4415"/>
                  </a:lnTo>
                  <a:lnTo>
                    <a:pt x="2055" y="2601"/>
                  </a:lnTo>
                  <a:cubicBezTo>
                    <a:pt x="2126" y="2494"/>
                    <a:pt x="2126" y="2387"/>
                    <a:pt x="2055" y="2316"/>
                  </a:cubicBezTo>
                  <a:lnTo>
                    <a:pt x="845" y="537"/>
                  </a:lnTo>
                  <a:lnTo>
                    <a:pt x="1912" y="537"/>
                  </a:lnTo>
                  <a:lnTo>
                    <a:pt x="2482" y="1356"/>
                  </a:lnTo>
                  <a:cubicBezTo>
                    <a:pt x="2535" y="1444"/>
                    <a:pt x="2615" y="1489"/>
                    <a:pt x="2695" y="1489"/>
                  </a:cubicBezTo>
                  <a:cubicBezTo>
                    <a:pt x="2775" y="1489"/>
                    <a:pt x="2855" y="1444"/>
                    <a:pt x="2909" y="1356"/>
                  </a:cubicBezTo>
                  <a:lnTo>
                    <a:pt x="3478" y="537"/>
                  </a:lnTo>
                  <a:close/>
                  <a:moveTo>
                    <a:pt x="306" y="0"/>
                  </a:moveTo>
                  <a:cubicBezTo>
                    <a:pt x="116" y="0"/>
                    <a:pt x="0" y="229"/>
                    <a:pt x="133" y="395"/>
                  </a:cubicBezTo>
                  <a:lnTo>
                    <a:pt x="1556" y="2459"/>
                  </a:lnTo>
                  <a:lnTo>
                    <a:pt x="169" y="4487"/>
                  </a:lnTo>
                  <a:cubicBezTo>
                    <a:pt x="98" y="4593"/>
                    <a:pt x="98" y="4665"/>
                    <a:pt x="169" y="4771"/>
                  </a:cubicBezTo>
                  <a:lnTo>
                    <a:pt x="133" y="4771"/>
                  </a:lnTo>
                  <a:cubicBezTo>
                    <a:pt x="169" y="4842"/>
                    <a:pt x="276" y="4914"/>
                    <a:pt x="347" y="4914"/>
                  </a:cubicBezTo>
                  <a:lnTo>
                    <a:pt x="2055" y="4914"/>
                  </a:lnTo>
                  <a:cubicBezTo>
                    <a:pt x="2126" y="4914"/>
                    <a:pt x="2232" y="4842"/>
                    <a:pt x="2268" y="4771"/>
                  </a:cubicBezTo>
                  <a:lnTo>
                    <a:pt x="2695" y="4166"/>
                  </a:lnTo>
                  <a:lnTo>
                    <a:pt x="3122" y="4771"/>
                  </a:lnTo>
                  <a:cubicBezTo>
                    <a:pt x="3193" y="4842"/>
                    <a:pt x="3264" y="4914"/>
                    <a:pt x="3335" y="4914"/>
                  </a:cubicBezTo>
                  <a:lnTo>
                    <a:pt x="5043" y="4914"/>
                  </a:lnTo>
                  <a:cubicBezTo>
                    <a:pt x="5186" y="4914"/>
                    <a:pt x="5292" y="4771"/>
                    <a:pt x="5292" y="4629"/>
                  </a:cubicBezTo>
                  <a:cubicBezTo>
                    <a:pt x="5292" y="4593"/>
                    <a:pt x="5257" y="4522"/>
                    <a:pt x="5257" y="4487"/>
                  </a:cubicBezTo>
                  <a:lnTo>
                    <a:pt x="3869" y="2459"/>
                  </a:lnTo>
                  <a:lnTo>
                    <a:pt x="5221" y="395"/>
                  </a:lnTo>
                  <a:cubicBezTo>
                    <a:pt x="5364" y="217"/>
                    <a:pt x="5221" y="3"/>
                    <a:pt x="5008" y="3"/>
                  </a:cubicBezTo>
                  <a:lnTo>
                    <a:pt x="3335" y="3"/>
                  </a:lnTo>
                  <a:cubicBezTo>
                    <a:pt x="3229" y="3"/>
                    <a:pt x="3158" y="39"/>
                    <a:pt x="3122" y="110"/>
                  </a:cubicBezTo>
                  <a:lnTo>
                    <a:pt x="2659" y="751"/>
                  </a:lnTo>
                  <a:lnTo>
                    <a:pt x="2232" y="110"/>
                  </a:lnTo>
                  <a:cubicBezTo>
                    <a:pt x="2197" y="39"/>
                    <a:pt x="2090" y="3"/>
                    <a:pt x="2019" y="3"/>
                  </a:cubicBezTo>
                  <a:lnTo>
                    <a:pt x="347" y="3"/>
                  </a:lnTo>
                  <a:cubicBezTo>
                    <a:pt x="333" y="1"/>
                    <a:pt x="319" y="0"/>
                    <a:pt x="3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263;p64">
              <a:extLst>
                <a:ext uri="{FF2B5EF4-FFF2-40B4-BE49-F238E27FC236}">
                  <a16:creationId xmlns:a16="http://schemas.microsoft.com/office/drawing/2014/main" id="{CB741D5A-3FF1-A7E7-BE30-0550924DA43E}"/>
                </a:ext>
              </a:extLst>
            </p:cNvPr>
            <p:cNvSpPr/>
            <p:nvPr/>
          </p:nvSpPr>
          <p:spPr>
            <a:xfrm>
              <a:off x="4126787" y="3557532"/>
              <a:ext cx="43390" cy="133113"/>
            </a:xfrm>
            <a:custGeom>
              <a:avLst/>
              <a:gdLst/>
              <a:ahLst/>
              <a:cxnLst/>
              <a:rect l="l" t="t" r="r" b="b"/>
              <a:pathLst>
                <a:path w="2152" h="6602" extrusionOk="0">
                  <a:moveTo>
                    <a:pt x="1772" y="1"/>
                  </a:moveTo>
                  <a:cubicBezTo>
                    <a:pt x="1703" y="1"/>
                    <a:pt x="1630" y="27"/>
                    <a:pt x="1566" y="91"/>
                  </a:cubicBezTo>
                  <a:cubicBezTo>
                    <a:pt x="36" y="1941"/>
                    <a:pt x="0" y="4609"/>
                    <a:pt x="1530" y="6495"/>
                  </a:cubicBezTo>
                  <a:cubicBezTo>
                    <a:pt x="1566" y="6566"/>
                    <a:pt x="1637" y="6602"/>
                    <a:pt x="1708" y="6602"/>
                  </a:cubicBezTo>
                  <a:cubicBezTo>
                    <a:pt x="1779" y="6602"/>
                    <a:pt x="1851" y="6566"/>
                    <a:pt x="1886" y="6531"/>
                  </a:cubicBezTo>
                  <a:cubicBezTo>
                    <a:pt x="1993" y="6460"/>
                    <a:pt x="2029" y="6282"/>
                    <a:pt x="1922" y="6175"/>
                  </a:cubicBezTo>
                  <a:cubicBezTo>
                    <a:pt x="570" y="4503"/>
                    <a:pt x="605" y="2083"/>
                    <a:pt x="1993" y="411"/>
                  </a:cubicBezTo>
                  <a:cubicBezTo>
                    <a:pt x="2152" y="225"/>
                    <a:pt x="1976" y="1"/>
                    <a:pt x="177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264;p64">
              <a:extLst>
                <a:ext uri="{FF2B5EF4-FFF2-40B4-BE49-F238E27FC236}">
                  <a16:creationId xmlns:a16="http://schemas.microsoft.com/office/drawing/2014/main" id="{C670C293-D2B3-93F4-206A-820429B00AE7}"/>
                </a:ext>
              </a:extLst>
            </p:cNvPr>
            <p:cNvSpPr/>
            <p:nvPr/>
          </p:nvSpPr>
          <p:spPr>
            <a:xfrm>
              <a:off x="4281030" y="3557633"/>
              <a:ext cx="41636" cy="133012"/>
            </a:xfrm>
            <a:custGeom>
              <a:avLst/>
              <a:gdLst/>
              <a:ahLst/>
              <a:cxnLst/>
              <a:rect l="l" t="t" r="r" b="b"/>
              <a:pathLst>
                <a:path w="2065" h="6597" extrusionOk="0">
                  <a:moveTo>
                    <a:pt x="314" y="1"/>
                  </a:moveTo>
                  <a:cubicBezTo>
                    <a:pt x="253" y="1"/>
                    <a:pt x="191" y="18"/>
                    <a:pt x="143" y="50"/>
                  </a:cubicBezTo>
                  <a:cubicBezTo>
                    <a:pt x="36" y="157"/>
                    <a:pt x="0" y="335"/>
                    <a:pt x="107" y="441"/>
                  </a:cubicBezTo>
                  <a:cubicBezTo>
                    <a:pt x="783" y="1260"/>
                    <a:pt x="1174" y="2292"/>
                    <a:pt x="1139" y="3359"/>
                  </a:cubicBezTo>
                  <a:cubicBezTo>
                    <a:pt x="1174" y="4391"/>
                    <a:pt x="819" y="5387"/>
                    <a:pt x="178" y="6170"/>
                  </a:cubicBezTo>
                  <a:cubicBezTo>
                    <a:pt x="36" y="6348"/>
                    <a:pt x="143" y="6597"/>
                    <a:pt x="356" y="6597"/>
                  </a:cubicBezTo>
                  <a:cubicBezTo>
                    <a:pt x="427" y="6597"/>
                    <a:pt x="534" y="6561"/>
                    <a:pt x="570" y="6526"/>
                  </a:cubicBezTo>
                  <a:cubicBezTo>
                    <a:pt x="2064" y="4640"/>
                    <a:pt x="2028" y="1936"/>
                    <a:pt x="498" y="86"/>
                  </a:cubicBezTo>
                  <a:cubicBezTo>
                    <a:pt x="459" y="27"/>
                    <a:pt x="388" y="1"/>
                    <a:pt x="31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265;p64">
              <a:extLst>
                <a:ext uri="{FF2B5EF4-FFF2-40B4-BE49-F238E27FC236}">
                  <a16:creationId xmlns:a16="http://schemas.microsoft.com/office/drawing/2014/main" id="{37C88A85-EE55-68C6-8BC4-BEE6DC1EEF2D}"/>
                </a:ext>
              </a:extLst>
            </p:cNvPr>
            <p:cNvSpPr/>
            <p:nvPr/>
          </p:nvSpPr>
          <p:spPr>
            <a:xfrm>
              <a:off x="4126545" y="3693810"/>
              <a:ext cx="189144" cy="125249"/>
            </a:xfrm>
            <a:custGeom>
              <a:avLst/>
              <a:gdLst/>
              <a:ahLst/>
              <a:cxnLst/>
              <a:rect l="l" t="t" r="r" b="b"/>
              <a:pathLst>
                <a:path w="9381" h="6212" extrusionOk="0">
                  <a:moveTo>
                    <a:pt x="9084" y="1"/>
                  </a:moveTo>
                  <a:cubicBezTo>
                    <a:pt x="9003" y="1"/>
                    <a:pt x="8922" y="40"/>
                    <a:pt x="8872" y="128"/>
                  </a:cubicBezTo>
                  <a:cubicBezTo>
                    <a:pt x="8872" y="199"/>
                    <a:pt x="6630" y="5714"/>
                    <a:pt x="3820" y="5714"/>
                  </a:cubicBezTo>
                  <a:cubicBezTo>
                    <a:pt x="2539" y="5714"/>
                    <a:pt x="1542" y="4646"/>
                    <a:pt x="546" y="3650"/>
                  </a:cubicBezTo>
                  <a:cubicBezTo>
                    <a:pt x="486" y="3590"/>
                    <a:pt x="421" y="3565"/>
                    <a:pt x="358" y="3565"/>
                  </a:cubicBezTo>
                  <a:cubicBezTo>
                    <a:pt x="161" y="3565"/>
                    <a:pt x="1" y="3817"/>
                    <a:pt x="190" y="4006"/>
                  </a:cubicBezTo>
                  <a:cubicBezTo>
                    <a:pt x="1187" y="5038"/>
                    <a:pt x="2290" y="6212"/>
                    <a:pt x="3820" y="6212"/>
                  </a:cubicBezTo>
                  <a:cubicBezTo>
                    <a:pt x="5136" y="6212"/>
                    <a:pt x="6524" y="5216"/>
                    <a:pt x="7805" y="3259"/>
                  </a:cubicBezTo>
                  <a:cubicBezTo>
                    <a:pt x="8410" y="2334"/>
                    <a:pt x="8908" y="1337"/>
                    <a:pt x="9335" y="341"/>
                  </a:cubicBezTo>
                  <a:cubicBezTo>
                    <a:pt x="9381" y="134"/>
                    <a:pt x="9233" y="1"/>
                    <a:pt x="90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Google Shape;2266;p64">
            <a:extLst>
              <a:ext uri="{FF2B5EF4-FFF2-40B4-BE49-F238E27FC236}">
                <a16:creationId xmlns:a16="http://schemas.microsoft.com/office/drawing/2014/main" id="{C9FAAB71-FF5F-1CDE-5EFE-6904FAFCA170}"/>
              </a:ext>
            </a:extLst>
          </p:cNvPr>
          <p:cNvGrpSpPr/>
          <p:nvPr/>
        </p:nvGrpSpPr>
        <p:grpSpPr>
          <a:xfrm>
            <a:off x="3225457" y="3345711"/>
            <a:ext cx="466285" cy="466279"/>
            <a:chOff x="3334784" y="3519868"/>
            <a:chExt cx="357279" cy="357300"/>
          </a:xfrm>
        </p:grpSpPr>
        <p:sp>
          <p:nvSpPr>
            <p:cNvPr id="7" name="Google Shape;2267;p64">
              <a:extLst>
                <a:ext uri="{FF2B5EF4-FFF2-40B4-BE49-F238E27FC236}">
                  <a16:creationId xmlns:a16="http://schemas.microsoft.com/office/drawing/2014/main" id="{E0C0E29D-4E7B-49B4-0AAD-3D88F9055B65}"/>
                </a:ext>
              </a:extLst>
            </p:cNvPr>
            <p:cNvSpPr/>
            <p:nvPr/>
          </p:nvSpPr>
          <p:spPr>
            <a:xfrm>
              <a:off x="3351277" y="3524909"/>
              <a:ext cx="324294" cy="226001"/>
            </a:xfrm>
            <a:custGeom>
              <a:avLst/>
              <a:gdLst/>
              <a:ahLst/>
              <a:cxnLst/>
              <a:rect l="l" t="t" r="r" b="b"/>
              <a:pathLst>
                <a:path w="16084" h="11209" extrusionOk="0">
                  <a:moveTo>
                    <a:pt x="1" y="1"/>
                  </a:moveTo>
                  <a:lnTo>
                    <a:pt x="1" y="11209"/>
                  </a:lnTo>
                  <a:lnTo>
                    <a:pt x="16083" y="11209"/>
                  </a:lnTo>
                  <a:lnTo>
                    <a:pt x="1608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2268;p64">
              <a:extLst>
                <a:ext uri="{FF2B5EF4-FFF2-40B4-BE49-F238E27FC236}">
                  <a16:creationId xmlns:a16="http://schemas.microsoft.com/office/drawing/2014/main" id="{16AB1430-2CB4-C9A0-3302-73C4FEF1E81E}"/>
                </a:ext>
              </a:extLst>
            </p:cNvPr>
            <p:cNvSpPr/>
            <p:nvPr/>
          </p:nvSpPr>
          <p:spPr>
            <a:xfrm>
              <a:off x="3339804" y="3750890"/>
              <a:ext cx="347239" cy="28006"/>
            </a:xfrm>
            <a:custGeom>
              <a:avLst/>
              <a:gdLst/>
              <a:ahLst/>
              <a:cxnLst/>
              <a:rect l="l" t="t" r="r" b="b"/>
              <a:pathLst>
                <a:path w="17222" h="1389" extrusionOk="0">
                  <a:moveTo>
                    <a:pt x="0" y="1"/>
                  </a:moveTo>
                  <a:lnTo>
                    <a:pt x="0" y="1388"/>
                  </a:lnTo>
                  <a:lnTo>
                    <a:pt x="17221" y="1388"/>
                  </a:lnTo>
                  <a:lnTo>
                    <a:pt x="172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269;p64">
              <a:extLst>
                <a:ext uri="{FF2B5EF4-FFF2-40B4-BE49-F238E27FC236}">
                  <a16:creationId xmlns:a16="http://schemas.microsoft.com/office/drawing/2014/main" id="{9FBE0436-1027-2161-43EB-592638FE4D22}"/>
                </a:ext>
              </a:extLst>
            </p:cNvPr>
            <p:cNvSpPr/>
            <p:nvPr/>
          </p:nvSpPr>
          <p:spPr>
            <a:xfrm>
              <a:off x="3550704" y="3778876"/>
              <a:ext cx="63169" cy="93272"/>
            </a:xfrm>
            <a:custGeom>
              <a:avLst/>
              <a:gdLst/>
              <a:ahLst/>
              <a:cxnLst/>
              <a:rect l="l" t="t" r="r" b="b"/>
              <a:pathLst>
                <a:path w="3133" h="4626" extrusionOk="0">
                  <a:moveTo>
                    <a:pt x="1" y="0"/>
                  </a:moveTo>
                  <a:lnTo>
                    <a:pt x="1744" y="4626"/>
                  </a:lnTo>
                  <a:lnTo>
                    <a:pt x="3132" y="4626"/>
                  </a:lnTo>
                  <a:lnTo>
                    <a:pt x="138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270;p64">
              <a:extLst>
                <a:ext uri="{FF2B5EF4-FFF2-40B4-BE49-F238E27FC236}">
                  <a16:creationId xmlns:a16="http://schemas.microsoft.com/office/drawing/2014/main" id="{F50242E3-AB93-6BF3-3FAB-1DCEBA3F40DD}"/>
                </a:ext>
              </a:extLst>
            </p:cNvPr>
            <p:cNvSpPr/>
            <p:nvPr/>
          </p:nvSpPr>
          <p:spPr>
            <a:xfrm>
              <a:off x="3412974" y="3778876"/>
              <a:ext cx="63149" cy="93272"/>
            </a:xfrm>
            <a:custGeom>
              <a:avLst/>
              <a:gdLst/>
              <a:ahLst/>
              <a:cxnLst/>
              <a:rect l="l" t="t" r="r" b="b"/>
              <a:pathLst>
                <a:path w="3132" h="4626" extrusionOk="0">
                  <a:moveTo>
                    <a:pt x="1708" y="0"/>
                  </a:moveTo>
                  <a:lnTo>
                    <a:pt x="0" y="4626"/>
                  </a:lnTo>
                  <a:lnTo>
                    <a:pt x="1388" y="4626"/>
                  </a:lnTo>
                  <a:lnTo>
                    <a:pt x="313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271;p64">
              <a:extLst>
                <a:ext uri="{FF2B5EF4-FFF2-40B4-BE49-F238E27FC236}">
                  <a16:creationId xmlns:a16="http://schemas.microsoft.com/office/drawing/2014/main" id="{FC165812-0FA0-826E-034B-D42696955D6D}"/>
                </a:ext>
              </a:extLst>
            </p:cNvPr>
            <p:cNvSpPr/>
            <p:nvPr/>
          </p:nvSpPr>
          <p:spPr>
            <a:xfrm>
              <a:off x="3499068" y="3778876"/>
              <a:ext cx="28711" cy="93272"/>
            </a:xfrm>
            <a:custGeom>
              <a:avLst/>
              <a:gdLst/>
              <a:ahLst/>
              <a:cxnLst/>
              <a:rect l="l" t="t" r="r" b="b"/>
              <a:pathLst>
                <a:path w="1424" h="4626" extrusionOk="0">
                  <a:moveTo>
                    <a:pt x="0" y="0"/>
                  </a:moveTo>
                  <a:lnTo>
                    <a:pt x="0" y="4626"/>
                  </a:lnTo>
                  <a:lnTo>
                    <a:pt x="1423" y="4626"/>
                  </a:lnTo>
                  <a:lnTo>
                    <a:pt x="142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272;p64">
              <a:extLst>
                <a:ext uri="{FF2B5EF4-FFF2-40B4-BE49-F238E27FC236}">
                  <a16:creationId xmlns:a16="http://schemas.microsoft.com/office/drawing/2014/main" id="{E8249A92-2B44-5868-FF42-B6F26974EB49}"/>
                </a:ext>
              </a:extLst>
            </p:cNvPr>
            <p:cNvSpPr/>
            <p:nvPr/>
          </p:nvSpPr>
          <p:spPr>
            <a:xfrm>
              <a:off x="3334784" y="3519868"/>
              <a:ext cx="357279" cy="357300"/>
            </a:xfrm>
            <a:custGeom>
              <a:avLst/>
              <a:gdLst/>
              <a:ahLst/>
              <a:cxnLst/>
              <a:rect l="l" t="t" r="r" b="b"/>
              <a:pathLst>
                <a:path w="17720" h="17721" extrusionOk="0">
                  <a:moveTo>
                    <a:pt x="6618" y="13095"/>
                  </a:moveTo>
                  <a:lnTo>
                    <a:pt x="5088" y="17187"/>
                  </a:lnTo>
                  <a:lnTo>
                    <a:pt x="4234" y="17187"/>
                  </a:lnTo>
                  <a:lnTo>
                    <a:pt x="5800" y="13095"/>
                  </a:lnTo>
                  <a:close/>
                  <a:moveTo>
                    <a:pt x="9287" y="13095"/>
                  </a:moveTo>
                  <a:lnTo>
                    <a:pt x="9287" y="17187"/>
                  </a:lnTo>
                  <a:lnTo>
                    <a:pt x="8397" y="17187"/>
                  </a:lnTo>
                  <a:lnTo>
                    <a:pt x="8397" y="13095"/>
                  </a:lnTo>
                  <a:close/>
                  <a:moveTo>
                    <a:pt x="11920" y="13095"/>
                  </a:moveTo>
                  <a:lnTo>
                    <a:pt x="13485" y="17187"/>
                  </a:lnTo>
                  <a:lnTo>
                    <a:pt x="12631" y="17187"/>
                  </a:lnTo>
                  <a:lnTo>
                    <a:pt x="11101" y="13095"/>
                  </a:lnTo>
                  <a:close/>
                  <a:moveTo>
                    <a:pt x="3392" y="0"/>
                  </a:moveTo>
                  <a:cubicBezTo>
                    <a:pt x="3139" y="0"/>
                    <a:pt x="3139" y="537"/>
                    <a:pt x="3392" y="537"/>
                  </a:cubicBezTo>
                  <a:cubicBezTo>
                    <a:pt x="3400" y="537"/>
                    <a:pt x="3408" y="536"/>
                    <a:pt x="3416" y="535"/>
                  </a:cubicBezTo>
                  <a:lnTo>
                    <a:pt x="16652" y="535"/>
                  </a:lnTo>
                  <a:lnTo>
                    <a:pt x="16652" y="11210"/>
                  </a:lnTo>
                  <a:lnTo>
                    <a:pt x="15264" y="11210"/>
                  </a:lnTo>
                  <a:cubicBezTo>
                    <a:pt x="14944" y="11245"/>
                    <a:pt x="14944" y="11672"/>
                    <a:pt x="15264" y="11708"/>
                  </a:cubicBezTo>
                  <a:lnTo>
                    <a:pt x="17221" y="11708"/>
                  </a:lnTo>
                  <a:lnTo>
                    <a:pt x="17221" y="12597"/>
                  </a:lnTo>
                  <a:lnTo>
                    <a:pt x="498" y="12597"/>
                  </a:lnTo>
                  <a:lnTo>
                    <a:pt x="498" y="11708"/>
                  </a:lnTo>
                  <a:lnTo>
                    <a:pt x="14055" y="11708"/>
                  </a:lnTo>
                  <a:cubicBezTo>
                    <a:pt x="14375" y="11672"/>
                    <a:pt x="14375" y="11245"/>
                    <a:pt x="14055" y="11210"/>
                  </a:cubicBezTo>
                  <a:lnTo>
                    <a:pt x="1068" y="11210"/>
                  </a:lnTo>
                  <a:lnTo>
                    <a:pt x="1068" y="535"/>
                  </a:lnTo>
                  <a:lnTo>
                    <a:pt x="2206" y="535"/>
                  </a:lnTo>
                  <a:cubicBezTo>
                    <a:pt x="2526" y="464"/>
                    <a:pt x="2526" y="37"/>
                    <a:pt x="2206" y="2"/>
                  </a:cubicBezTo>
                  <a:lnTo>
                    <a:pt x="819" y="2"/>
                  </a:lnTo>
                  <a:cubicBezTo>
                    <a:pt x="676" y="2"/>
                    <a:pt x="569" y="108"/>
                    <a:pt x="569" y="251"/>
                  </a:cubicBezTo>
                  <a:lnTo>
                    <a:pt x="569" y="11174"/>
                  </a:lnTo>
                  <a:lnTo>
                    <a:pt x="249" y="11174"/>
                  </a:lnTo>
                  <a:cubicBezTo>
                    <a:pt x="107" y="11174"/>
                    <a:pt x="0" y="11316"/>
                    <a:pt x="0" y="11459"/>
                  </a:cubicBezTo>
                  <a:lnTo>
                    <a:pt x="0" y="12846"/>
                  </a:lnTo>
                  <a:cubicBezTo>
                    <a:pt x="0" y="12989"/>
                    <a:pt x="107" y="13095"/>
                    <a:pt x="249" y="13095"/>
                  </a:cubicBezTo>
                  <a:lnTo>
                    <a:pt x="5231" y="13095"/>
                  </a:lnTo>
                  <a:lnTo>
                    <a:pt x="3629" y="17365"/>
                  </a:lnTo>
                  <a:cubicBezTo>
                    <a:pt x="3558" y="17543"/>
                    <a:pt x="3665" y="17721"/>
                    <a:pt x="3843" y="17721"/>
                  </a:cubicBezTo>
                  <a:lnTo>
                    <a:pt x="5266" y="17721"/>
                  </a:lnTo>
                  <a:cubicBezTo>
                    <a:pt x="5373" y="17721"/>
                    <a:pt x="5444" y="17650"/>
                    <a:pt x="5480" y="17543"/>
                  </a:cubicBezTo>
                  <a:lnTo>
                    <a:pt x="7187" y="13095"/>
                  </a:lnTo>
                  <a:lnTo>
                    <a:pt x="7899" y="13095"/>
                  </a:lnTo>
                  <a:lnTo>
                    <a:pt x="7899" y="17472"/>
                  </a:lnTo>
                  <a:cubicBezTo>
                    <a:pt x="7899" y="17614"/>
                    <a:pt x="8006" y="17721"/>
                    <a:pt x="8148" y="17721"/>
                  </a:cubicBezTo>
                  <a:lnTo>
                    <a:pt x="9571" y="17721"/>
                  </a:lnTo>
                  <a:cubicBezTo>
                    <a:pt x="9714" y="17721"/>
                    <a:pt x="9820" y="17614"/>
                    <a:pt x="9820" y="17472"/>
                  </a:cubicBezTo>
                  <a:lnTo>
                    <a:pt x="9820" y="13095"/>
                  </a:lnTo>
                  <a:lnTo>
                    <a:pt x="10532" y="13095"/>
                  </a:lnTo>
                  <a:lnTo>
                    <a:pt x="12204" y="17543"/>
                  </a:lnTo>
                  <a:cubicBezTo>
                    <a:pt x="12276" y="17650"/>
                    <a:pt x="12347" y="17721"/>
                    <a:pt x="12453" y="17721"/>
                  </a:cubicBezTo>
                  <a:lnTo>
                    <a:pt x="13877" y="17721"/>
                  </a:lnTo>
                  <a:cubicBezTo>
                    <a:pt x="14019" y="17721"/>
                    <a:pt x="14126" y="17614"/>
                    <a:pt x="14126" y="17472"/>
                  </a:cubicBezTo>
                  <a:cubicBezTo>
                    <a:pt x="14126" y="17436"/>
                    <a:pt x="14090" y="17401"/>
                    <a:pt x="14090" y="17365"/>
                  </a:cubicBezTo>
                  <a:lnTo>
                    <a:pt x="12489" y="13131"/>
                  </a:lnTo>
                  <a:lnTo>
                    <a:pt x="17470" y="13131"/>
                  </a:lnTo>
                  <a:cubicBezTo>
                    <a:pt x="17613" y="13131"/>
                    <a:pt x="17719" y="12989"/>
                    <a:pt x="17719" y="12846"/>
                  </a:cubicBezTo>
                  <a:lnTo>
                    <a:pt x="17719" y="11459"/>
                  </a:lnTo>
                  <a:cubicBezTo>
                    <a:pt x="17719" y="11316"/>
                    <a:pt x="17613" y="11210"/>
                    <a:pt x="17470" y="11210"/>
                  </a:cubicBezTo>
                  <a:lnTo>
                    <a:pt x="17470" y="11174"/>
                  </a:lnTo>
                  <a:lnTo>
                    <a:pt x="17150" y="11174"/>
                  </a:lnTo>
                  <a:lnTo>
                    <a:pt x="17150" y="251"/>
                  </a:lnTo>
                  <a:cubicBezTo>
                    <a:pt x="17150" y="108"/>
                    <a:pt x="17043" y="2"/>
                    <a:pt x="16901" y="2"/>
                  </a:cubicBezTo>
                  <a:lnTo>
                    <a:pt x="3416" y="2"/>
                  </a:lnTo>
                  <a:cubicBezTo>
                    <a:pt x="3408" y="1"/>
                    <a:pt x="3400" y="0"/>
                    <a:pt x="33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273;p64">
              <a:extLst>
                <a:ext uri="{FF2B5EF4-FFF2-40B4-BE49-F238E27FC236}">
                  <a16:creationId xmlns:a16="http://schemas.microsoft.com/office/drawing/2014/main" id="{4EB3988F-93F0-7B85-197E-A37F35262AFA}"/>
                </a:ext>
              </a:extLst>
            </p:cNvPr>
            <p:cNvSpPr/>
            <p:nvPr/>
          </p:nvSpPr>
          <p:spPr>
            <a:xfrm>
              <a:off x="3426927" y="3600035"/>
              <a:ext cx="35970" cy="41111"/>
            </a:xfrm>
            <a:custGeom>
              <a:avLst/>
              <a:gdLst/>
              <a:ahLst/>
              <a:cxnLst/>
              <a:rect l="l" t="t" r="r" b="b"/>
              <a:pathLst>
                <a:path w="1784" h="2039" extrusionOk="0">
                  <a:moveTo>
                    <a:pt x="370" y="0"/>
                  </a:moveTo>
                  <a:cubicBezTo>
                    <a:pt x="180" y="0"/>
                    <a:pt x="0" y="210"/>
                    <a:pt x="127" y="438"/>
                  </a:cubicBezTo>
                  <a:lnTo>
                    <a:pt x="554" y="1043"/>
                  </a:lnTo>
                  <a:lnTo>
                    <a:pt x="127" y="1612"/>
                  </a:lnTo>
                  <a:cubicBezTo>
                    <a:pt x="56" y="1754"/>
                    <a:pt x="91" y="1897"/>
                    <a:pt x="198" y="2003"/>
                  </a:cubicBezTo>
                  <a:lnTo>
                    <a:pt x="234" y="2003"/>
                  </a:lnTo>
                  <a:cubicBezTo>
                    <a:pt x="269" y="2003"/>
                    <a:pt x="340" y="2039"/>
                    <a:pt x="376" y="2039"/>
                  </a:cubicBezTo>
                  <a:cubicBezTo>
                    <a:pt x="483" y="2039"/>
                    <a:pt x="554" y="2003"/>
                    <a:pt x="589" y="1932"/>
                  </a:cubicBezTo>
                  <a:lnTo>
                    <a:pt x="910" y="1470"/>
                  </a:lnTo>
                  <a:lnTo>
                    <a:pt x="1230" y="1932"/>
                  </a:lnTo>
                  <a:cubicBezTo>
                    <a:pt x="1265" y="2003"/>
                    <a:pt x="1337" y="2039"/>
                    <a:pt x="1443" y="2039"/>
                  </a:cubicBezTo>
                  <a:cubicBezTo>
                    <a:pt x="1479" y="2039"/>
                    <a:pt x="1550" y="2003"/>
                    <a:pt x="1586" y="2003"/>
                  </a:cubicBezTo>
                  <a:cubicBezTo>
                    <a:pt x="1692" y="1897"/>
                    <a:pt x="1728" y="1754"/>
                    <a:pt x="1657" y="1612"/>
                  </a:cubicBezTo>
                  <a:lnTo>
                    <a:pt x="1230" y="1043"/>
                  </a:lnTo>
                  <a:lnTo>
                    <a:pt x="1657" y="438"/>
                  </a:lnTo>
                  <a:cubicBezTo>
                    <a:pt x="1783" y="210"/>
                    <a:pt x="1604" y="0"/>
                    <a:pt x="1413" y="0"/>
                  </a:cubicBezTo>
                  <a:cubicBezTo>
                    <a:pt x="1336" y="0"/>
                    <a:pt x="1256" y="35"/>
                    <a:pt x="1194" y="118"/>
                  </a:cubicBezTo>
                  <a:lnTo>
                    <a:pt x="910" y="580"/>
                  </a:lnTo>
                  <a:lnTo>
                    <a:pt x="589" y="118"/>
                  </a:lnTo>
                  <a:cubicBezTo>
                    <a:pt x="528" y="35"/>
                    <a:pt x="448" y="0"/>
                    <a:pt x="3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274;p64">
              <a:extLst>
                <a:ext uri="{FF2B5EF4-FFF2-40B4-BE49-F238E27FC236}">
                  <a16:creationId xmlns:a16="http://schemas.microsoft.com/office/drawing/2014/main" id="{D4C37D4B-FCA4-5611-B72B-9003D760C26B}"/>
                </a:ext>
              </a:extLst>
            </p:cNvPr>
            <p:cNvSpPr/>
            <p:nvPr/>
          </p:nvSpPr>
          <p:spPr>
            <a:xfrm>
              <a:off x="3496185" y="3600035"/>
              <a:ext cx="34659" cy="41111"/>
            </a:xfrm>
            <a:custGeom>
              <a:avLst/>
              <a:gdLst/>
              <a:ahLst/>
              <a:cxnLst/>
              <a:rect l="l" t="t" r="r" b="b"/>
              <a:pathLst>
                <a:path w="1719" h="2039" extrusionOk="0">
                  <a:moveTo>
                    <a:pt x="1342" y="0"/>
                  </a:moveTo>
                  <a:cubicBezTo>
                    <a:pt x="1266" y="0"/>
                    <a:pt x="1191" y="35"/>
                    <a:pt x="1139" y="118"/>
                  </a:cubicBezTo>
                  <a:lnTo>
                    <a:pt x="819" y="580"/>
                  </a:lnTo>
                  <a:lnTo>
                    <a:pt x="499" y="118"/>
                  </a:lnTo>
                  <a:cubicBezTo>
                    <a:pt x="458" y="55"/>
                    <a:pt x="380" y="17"/>
                    <a:pt x="302" y="17"/>
                  </a:cubicBezTo>
                  <a:cubicBezTo>
                    <a:pt x="245" y="17"/>
                    <a:pt x="188" y="37"/>
                    <a:pt x="143" y="82"/>
                  </a:cubicBezTo>
                  <a:cubicBezTo>
                    <a:pt x="36" y="153"/>
                    <a:pt x="1" y="295"/>
                    <a:pt x="72" y="438"/>
                  </a:cubicBezTo>
                  <a:lnTo>
                    <a:pt x="499" y="1043"/>
                  </a:lnTo>
                  <a:lnTo>
                    <a:pt x="72" y="1612"/>
                  </a:lnTo>
                  <a:cubicBezTo>
                    <a:pt x="1" y="1754"/>
                    <a:pt x="36" y="1897"/>
                    <a:pt x="143" y="2003"/>
                  </a:cubicBezTo>
                  <a:cubicBezTo>
                    <a:pt x="214" y="2003"/>
                    <a:pt x="250" y="2039"/>
                    <a:pt x="321" y="2039"/>
                  </a:cubicBezTo>
                  <a:cubicBezTo>
                    <a:pt x="392" y="2039"/>
                    <a:pt x="463" y="2003"/>
                    <a:pt x="535" y="1932"/>
                  </a:cubicBezTo>
                  <a:lnTo>
                    <a:pt x="1566" y="438"/>
                  </a:lnTo>
                  <a:cubicBezTo>
                    <a:pt x="1718" y="210"/>
                    <a:pt x="1528" y="0"/>
                    <a:pt x="13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275;p64">
              <a:extLst>
                <a:ext uri="{FF2B5EF4-FFF2-40B4-BE49-F238E27FC236}">
                  <a16:creationId xmlns:a16="http://schemas.microsoft.com/office/drawing/2014/main" id="{C204488B-D5B0-76CC-1E96-32769B1D2F0D}"/>
                </a:ext>
              </a:extLst>
            </p:cNvPr>
            <p:cNvSpPr/>
            <p:nvPr/>
          </p:nvSpPr>
          <p:spPr>
            <a:xfrm>
              <a:off x="3461747" y="3604551"/>
              <a:ext cx="35184" cy="31393"/>
            </a:xfrm>
            <a:custGeom>
              <a:avLst/>
              <a:gdLst/>
              <a:ahLst/>
              <a:cxnLst/>
              <a:rect l="l" t="t" r="r" b="b"/>
              <a:pathLst>
                <a:path w="1745" h="1557" extrusionOk="0">
                  <a:moveTo>
                    <a:pt x="855" y="0"/>
                  </a:moveTo>
                  <a:lnTo>
                    <a:pt x="855" y="36"/>
                  </a:lnTo>
                  <a:cubicBezTo>
                    <a:pt x="840" y="32"/>
                    <a:pt x="825" y="30"/>
                    <a:pt x="811" y="30"/>
                  </a:cubicBezTo>
                  <a:cubicBezTo>
                    <a:pt x="691" y="30"/>
                    <a:pt x="606" y="158"/>
                    <a:pt x="606" y="285"/>
                  </a:cubicBezTo>
                  <a:lnTo>
                    <a:pt x="606" y="534"/>
                  </a:lnTo>
                  <a:lnTo>
                    <a:pt x="321" y="534"/>
                  </a:lnTo>
                  <a:cubicBezTo>
                    <a:pt x="1" y="534"/>
                    <a:pt x="1" y="1068"/>
                    <a:pt x="321" y="1068"/>
                  </a:cubicBezTo>
                  <a:lnTo>
                    <a:pt x="606" y="1068"/>
                  </a:lnTo>
                  <a:lnTo>
                    <a:pt x="606" y="1317"/>
                  </a:lnTo>
                  <a:cubicBezTo>
                    <a:pt x="624" y="1477"/>
                    <a:pt x="739" y="1557"/>
                    <a:pt x="859" y="1557"/>
                  </a:cubicBezTo>
                  <a:cubicBezTo>
                    <a:pt x="979" y="1557"/>
                    <a:pt x="1104" y="1477"/>
                    <a:pt x="1140" y="1317"/>
                  </a:cubicBezTo>
                  <a:lnTo>
                    <a:pt x="1140" y="1068"/>
                  </a:lnTo>
                  <a:lnTo>
                    <a:pt x="1389" y="1068"/>
                  </a:lnTo>
                  <a:cubicBezTo>
                    <a:pt x="1744" y="1068"/>
                    <a:pt x="1744" y="534"/>
                    <a:pt x="1389" y="534"/>
                  </a:cubicBezTo>
                  <a:lnTo>
                    <a:pt x="1140" y="534"/>
                  </a:lnTo>
                  <a:lnTo>
                    <a:pt x="1140" y="285"/>
                  </a:lnTo>
                  <a:cubicBezTo>
                    <a:pt x="1140" y="107"/>
                    <a:pt x="997" y="0"/>
                    <a:pt x="8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276;p64">
              <a:extLst>
                <a:ext uri="{FF2B5EF4-FFF2-40B4-BE49-F238E27FC236}">
                  <a16:creationId xmlns:a16="http://schemas.microsoft.com/office/drawing/2014/main" id="{9796E33D-AD82-CAE0-17BC-350D61B79930}"/>
                </a:ext>
              </a:extLst>
            </p:cNvPr>
            <p:cNvSpPr/>
            <p:nvPr/>
          </p:nvSpPr>
          <p:spPr>
            <a:xfrm>
              <a:off x="3560039" y="3624633"/>
              <a:ext cx="24417" cy="10787"/>
            </a:xfrm>
            <a:custGeom>
              <a:avLst/>
              <a:gdLst/>
              <a:ahLst/>
              <a:cxnLst/>
              <a:rect l="l" t="t" r="r" b="b"/>
              <a:pathLst>
                <a:path w="1211" h="535" extrusionOk="0">
                  <a:moveTo>
                    <a:pt x="250" y="1"/>
                  </a:moveTo>
                  <a:cubicBezTo>
                    <a:pt x="107" y="1"/>
                    <a:pt x="1" y="107"/>
                    <a:pt x="1" y="250"/>
                  </a:cubicBezTo>
                  <a:cubicBezTo>
                    <a:pt x="1" y="392"/>
                    <a:pt x="107" y="534"/>
                    <a:pt x="250" y="534"/>
                  </a:cubicBezTo>
                  <a:lnTo>
                    <a:pt x="961" y="534"/>
                  </a:lnTo>
                  <a:cubicBezTo>
                    <a:pt x="1104" y="534"/>
                    <a:pt x="1210" y="392"/>
                    <a:pt x="1210" y="250"/>
                  </a:cubicBezTo>
                  <a:cubicBezTo>
                    <a:pt x="1210" y="107"/>
                    <a:pt x="1104" y="1"/>
                    <a:pt x="96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277;p64">
              <a:extLst>
                <a:ext uri="{FF2B5EF4-FFF2-40B4-BE49-F238E27FC236}">
                  <a16:creationId xmlns:a16="http://schemas.microsoft.com/office/drawing/2014/main" id="{C0D2AAD6-05D2-4BAB-3B5D-6AD8084140E3}"/>
                </a:ext>
              </a:extLst>
            </p:cNvPr>
            <p:cNvSpPr/>
            <p:nvPr/>
          </p:nvSpPr>
          <p:spPr>
            <a:xfrm>
              <a:off x="3560039" y="3605982"/>
              <a:ext cx="24417" cy="10787"/>
            </a:xfrm>
            <a:custGeom>
              <a:avLst/>
              <a:gdLst/>
              <a:ahLst/>
              <a:cxnLst/>
              <a:rect l="l" t="t" r="r" b="b"/>
              <a:pathLst>
                <a:path w="1211" h="535" extrusionOk="0">
                  <a:moveTo>
                    <a:pt x="250" y="0"/>
                  </a:moveTo>
                  <a:cubicBezTo>
                    <a:pt x="107" y="0"/>
                    <a:pt x="1" y="143"/>
                    <a:pt x="1" y="285"/>
                  </a:cubicBezTo>
                  <a:cubicBezTo>
                    <a:pt x="1" y="427"/>
                    <a:pt x="107" y="534"/>
                    <a:pt x="250" y="534"/>
                  </a:cubicBezTo>
                  <a:lnTo>
                    <a:pt x="961" y="534"/>
                  </a:lnTo>
                  <a:cubicBezTo>
                    <a:pt x="1104" y="534"/>
                    <a:pt x="1210" y="427"/>
                    <a:pt x="1210" y="285"/>
                  </a:cubicBezTo>
                  <a:cubicBezTo>
                    <a:pt x="1210" y="143"/>
                    <a:pt x="1104" y="0"/>
                    <a:pt x="9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278;p64">
              <a:extLst>
                <a:ext uri="{FF2B5EF4-FFF2-40B4-BE49-F238E27FC236}">
                  <a16:creationId xmlns:a16="http://schemas.microsoft.com/office/drawing/2014/main" id="{2CD1DB62-0B08-1A2E-3E0B-5B2C4563519F}"/>
                </a:ext>
              </a:extLst>
            </p:cNvPr>
            <p:cNvSpPr/>
            <p:nvPr/>
          </p:nvSpPr>
          <p:spPr>
            <a:xfrm>
              <a:off x="3399344" y="3591445"/>
              <a:ext cx="25122" cy="58310"/>
            </a:xfrm>
            <a:custGeom>
              <a:avLst/>
              <a:gdLst/>
              <a:ahLst/>
              <a:cxnLst/>
              <a:rect l="l" t="t" r="r" b="b"/>
              <a:pathLst>
                <a:path w="1246" h="2892" extrusionOk="0">
                  <a:moveTo>
                    <a:pt x="948" y="1"/>
                  </a:moveTo>
                  <a:cubicBezTo>
                    <a:pt x="881" y="1"/>
                    <a:pt x="819" y="28"/>
                    <a:pt x="783" y="81"/>
                  </a:cubicBezTo>
                  <a:cubicBezTo>
                    <a:pt x="0" y="828"/>
                    <a:pt x="0" y="2073"/>
                    <a:pt x="783" y="2821"/>
                  </a:cubicBezTo>
                  <a:cubicBezTo>
                    <a:pt x="819" y="2856"/>
                    <a:pt x="890" y="2892"/>
                    <a:pt x="961" y="2892"/>
                  </a:cubicBezTo>
                  <a:cubicBezTo>
                    <a:pt x="1032" y="2892"/>
                    <a:pt x="1103" y="2856"/>
                    <a:pt x="1139" y="2821"/>
                  </a:cubicBezTo>
                  <a:cubicBezTo>
                    <a:pt x="1246" y="2714"/>
                    <a:pt x="1246" y="2572"/>
                    <a:pt x="1139" y="2465"/>
                  </a:cubicBezTo>
                  <a:cubicBezTo>
                    <a:pt x="570" y="1896"/>
                    <a:pt x="570" y="1006"/>
                    <a:pt x="1139" y="437"/>
                  </a:cubicBezTo>
                  <a:cubicBezTo>
                    <a:pt x="1246" y="330"/>
                    <a:pt x="1246" y="188"/>
                    <a:pt x="1139" y="81"/>
                  </a:cubicBezTo>
                  <a:cubicBezTo>
                    <a:pt x="1086" y="28"/>
                    <a:pt x="1014" y="1"/>
                    <a:pt x="94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279;p64">
              <a:extLst>
                <a:ext uri="{FF2B5EF4-FFF2-40B4-BE49-F238E27FC236}">
                  <a16:creationId xmlns:a16="http://schemas.microsoft.com/office/drawing/2014/main" id="{4711C3A5-96B8-9EF4-4993-DA3CADA340FB}"/>
                </a:ext>
              </a:extLst>
            </p:cNvPr>
            <p:cNvSpPr/>
            <p:nvPr/>
          </p:nvSpPr>
          <p:spPr>
            <a:xfrm>
              <a:off x="3532054" y="3591445"/>
              <a:ext cx="24417" cy="58310"/>
            </a:xfrm>
            <a:custGeom>
              <a:avLst/>
              <a:gdLst/>
              <a:ahLst/>
              <a:cxnLst/>
              <a:rect l="l" t="t" r="r" b="b"/>
              <a:pathLst>
                <a:path w="1211" h="2892" extrusionOk="0">
                  <a:moveTo>
                    <a:pt x="272" y="1"/>
                  </a:moveTo>
                  <a:cubicBezTo>
                    <a:pt x="205" y="1"/>
                    <a:pt x="143" y="28"/>
                    <a:pt x="108" y="81"/>
                  </a:cubicBezTo>
                  <a:cubicBezTo>
                    <a:pt x="1" y="188"/>
                    <a:pt x="1" y="330"/>
                    <a:pt x="108" y="437"/>
                  </a:cubicBezTo>
                  <a:cubicBezTo>
                    <a:pt x="641" y="1006"/>
                    <a:pt x="641" y="1896"/>
                    <a:pt x="108" y="2465"/>
                  </a:cubicBezTo>
                  <a:cubicBezTo>
                    <a:pt x="1" y="2572"/>
                    <a:pt x="1" y="2714"/>
                    <a:pt x="108" y="2821"/>
                  </a:cubicBezTo>
                  <a:cubicBezTo>
                    <a:pt x="143" y="2856"/>
                    <a:pt x="214" y="2892"/>
                    <a:pt x="286" y="2892"/>
                  </a:cubicBezTo>
                  <a:cubicBezTo>
                    <a:pt x="357" y="2892"/>
                    <a:pt x="428" y="2856"/>
                    <a:pt x="463" y="2821"/>
                  </a:cubicBezTo>
                  <a:cubicBezTo>
                    <a:pt x="1211" y="2073"/>
                    <a:pt x="1211" y="828"/>
                    <a:pt x="463" y="81"/>
                  </a:cubicBezTo>
                  <a:cubicBezTo>
                    <a:pt x="410" y="28"/>
                    <a:pt x="339" y="1"/>
                    <a:pt x="27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280;p64">
              <a:extLst>
                <a:ext uri="{FF2B5EF4-FFF2-40B4-BE49-F238E27FC236}">
                  <a16:creationId xmlns:a16="http://schemas.microsoft.com/office/drawing/2014/main" id="{C0ADEA98-C5E5-F9DD-A646-72D27F8EE74A}"/>
                </a:ext>
              </a:extLst>
            </p:cNvPr>
            <p:cNvSpPr/>
            <p:nvPr/>
          </p:nvSpPr>
          <p:spPr>
            <a:xfrm>
              <a:off x="3591614" y="3600962"/>
              <a:ext cx="31574" cy="40184"/>
            </a:xfrm>
            <a:custGeom>
              <a:avLst/>
              <a:gdLst/>
              <a:ahLst/>
              <a:cxnLst/>
              <a:rect l="l" t="t" r="r" b="b"/>
              <a:pathLst>
                <a:path w="1566" h="1993" extrusionOk="0">
                  <a:moveTo>
                    <a:pt x="783" y="498"/>
                  </a:moveTo>
                  <a:cubicBezTo>
                    <a:pt x="925" y="498"/>
                    <a:pt x="1032" y="605"/>
                    <a:pt x="1032" y="783"/>
                  </a:cubicBezTo>
                  <a:lnTo>
                    <a:pt x="1032" y="1210"/>
                  </a:lnTo>
                  <a:cubicBezTo>
                    <a:pt x="1032" y="1352"/>
                    <a:pt x="925" y="1459"/>
                    <a:pt x="783" y="1459"/>
                  </a:cubicBezTo>
                  <a:cubicBezTo>
                    <a:pt x="641" y="1459"/>
                    <a:pt x="534" y="1352"/>
                    <a:pt x="534" y="1210"/>
                  </a:cubicBezTo>
                  <a:lnTo>
                    <a:pt x="534" y="783"/>
                  </a:lnTo>
                  <a:cubicBezTo>
                    <a:pt x="534" y="605"/>
                    <a:pt x="641" y="498"/>
                    <a:pt x="783" y="498"/>
                  </a:cubicBezTo>
                  <a:close/>
                  <a:moveTo>
                    <a:pt x="783" y="0"/>
                  </a:moveTo>
                  <a:cubicBezTo>
                    <a:pt x="356" y="0"/>
                    <a:pt x="0" y="321"/>
                    <a:pt x="0" y="783"/>
                  </a:cubicBezTo>
                  <a:lnTo>
                    <a:pt x="0" y="1210"/>
                  </a:lnTo>
                  <a:cubicBezTo>
                    <a:pt x="0" y="1637"/>
                    <a:pt x="356" y="1993"/>
                    <a:pt x="783" y="1993"/>
                  </a:cubicBezTo>
                  <a:cubicBezTo>
                    <a:pt x="1210" y="1993"/>
                    <a:pt x="1566" y="1637"/>
                    <a:pt x="1566" y="1210"/>
                  </a:cubicBezTo>
                  <a:lnTo>
                    <a:pt x="1566" y="783"/>
                  </a:lnTo>
                  <a:cubicBezTo>
                    <a:pt x="1566" y="321"/>
                    <a:pt x="1210" y="0"/>
                    <a:pt x="78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281;p64">
              <a:extLst>
                <a:ext uri="{FF2B5EF4-FFF2-40B4-BE49-F238E27FC236}">
                  <a16:creationId xmlns:a16="http://schemas.microsoft.com/office/drawing/2014/main" id="{9F05A8E8-DDA9-73F6-6509-EAE31250E75B}"/>
                </a:ext>
              </a:extLst>
            </p:cNvPr>
            <p:cNvSpPr/>
            <p:nvPr/>
          </p:nvSpPr>
          <p:spPr>
            <a:xfrm>
              <a:off x="3406522" y="3662841"/>
              <a:ext cx="214509" cy="21534"/>
            </a:xfrm>
            <a:custGeom>
              <a:avLst/>
              <a:gdLst/>
              <a:ahLst/>
              <a:cxnLst/>
              <a:rect l="l" t="t" r="r" b="b"/>
              <a:pathLst>
                <a:path w="10639" h="1068" extrusionOk="0">
                  <a:moveTo>
                    <a:pt x="5280" y="0"/>
                  </a:moveTo>
                  <a:cubicBezTo>
                    <a:pt x="3585" y="0"/>
                    <a:pt x="1886" y="187"/>
                    <a:pt x="214" y="561"/>
                  </a:cubicBezTo>
                  <a:cubicBezTo>
                    <a:pt x="107" y="596"/>
                    <a:pt x="0" y="738"/>
                    <a:pt x="71" y="881"/>
                  </a:cubicBezTo>
                  <a:cubicBezTo>
                    <a:pt x="101" y="999"/>
                    <a:pt x="204" y="1068"/>
                    <a:pt x="319" y="1068"/>
                  </a:cubicBezTo>
                  <a:cubicBezTo>
                    <a:pt x="343" y="1068"/>
                    <a:pt x="367" y="1065"/>
                    <a:pt x="392" y="1059"/>
                  </a:cubicBezTo>
                  <a:cubicBezTo>
                    <a:pt x="2011" y="703"/>
                    <a:pt x="3656" y="525"/>
                    <a:pt x="5297" y="525"/>
                  </a:cubicBezTo>
                  <a:cubicBezTo>
                    <a:pt x="6939" y="525"/>
                    <a:pt x="8575" y="703"/>
                    <a:pt x="10176" y="1059"/>
                  </a:cubicBezTo>
                  <a:lnTo>
                    <a:pt x="10248" y="1059"/>
                  </a:lnTo>
                  <a:cubicBezTo>
                    <a:pt x="10568" y="1059"/>
                    <a:pt x="10639" y="632"/>
                    <a:pt x="10319" y="561"/>
                  </a:cubicBezTo>
                  <a:cubicBezTo>
                    <a:pt x="8664" y="187"/>
                    <a:pt x="6974" y="0"/>
                    <a:pt x="52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2A4B50AA-3267-C921-EF3C-55AF5BF54BB0}"/>
              </a:ext>
            </a:extLst>
          </p:cNvPr>
          <p:cNvSpPr txBox="1"/>
          <p:nvPr/>
        </p:nvSpPr>
        <p:spPr>
          <a:xfrm>
            <a:off x="1977537" y="232101"/>
            <a:ext cx="5380926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srgbClr val="FDAA00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</a:t>
            </a:r>
            <a:r>
              <a:rPr lang="fa-IR" sz="2000" dirty="0">
                <a:solidFill>
                  <a:srgbClr val="2837A3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خود را وارد نمایید</a:t>
            </a:r>
            <a:endParaRPr lang="en-US" sz="2000" dirty="0">
              <a:solidFill>
                <a:srgbClr val="2837A3"/>
              </a:solidFill>
              <a:latin typeface="Gohar Bold" panose="02000803000000000000" pitchFamily="2" charset="-78"/>
              <a:cs typeface="Gohar Bold" panose="02000803000000000000" pitchFamily="2" charset="-78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49CBA54-0270-4C99-59DE-06A89A66D886}"/>
              </a:ext>
            </a:extLst>
          </p:cNvPr>
          <p:cNvSpPr/>
          <p:nvPr/>
        </p:nvSpPr>
        <p:spPr>
          <a:xfrm>
            <a:off x="6129985" y="1395695"/>
            <a:ext cx="2331166" cy="1234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1"/>
            <a:r>
              <a:rPr lang="fa-IR" sz="1100" dirty="0">
                <a:solidFill>
                  <a:srgbClr val="2837A3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</a:t>
            </a:r>
            <a:r>
              <a:rPr lang="fa-IR" sz="1100" dirty="0">
                <a:solidFill>
                  <a:srgbClr val="FDAA00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خود را وارد نمایید</a:t>
            </a:r>
            <a:endParaRPr lang="fa-IR" sz="1100" dirty="0">
              <a:solidFill>
                <a:srgbClr val="FDAA00"/>
              </a:solidFill>
              <a:latin typeface="Kalameh" pitchFamily="2" charset="-78"/>
              <a:cs typeface="Kalameh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میناره ارائه دهنده انواع فایل های کاربردی با بهترین کیفیت این متن تست می باشد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3B4419C-7E86-2484-B6FB-B2492E60F22C}"/>
              </a:ext>
            </a:extLst>
          </p:cNvPr>
          <p:cNvSpPr/>
          <p:nvPr/>
        </p:nvSpPr>
        <p:spPr>
          <a:xfrm>
            <a:off x="758837" y="1395694"/>
            <a:ext cx="2331166" cy="1234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1"/>
            <a:r>
              <a:rPr lang="fa-IR" sz="1100" dirty="0">
                <a:solidFill>
                  <a:srgbClr val="2837A3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</a:t>
            </a:r>
            <a:r>
              <a:rPr lang="fa-IR" sz="1100" dirty="0">
                <a:solidFill>
                  <a:srgbClr val="FDAA00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خود را وارد نمایید</a:t>
            </a:r>
            <a:endParaRPr lang="fa-IR" sz="1100" dirty="0">
              <a:solidFill>
                <a:srgbClr val="FDAA00"/>
              </a:solidFill>
              <a:latin typeface="Kalameh" pitchFamily="2" charset="-78"/>
              <a:cs typeface="Kalameh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میناره ارائه دهنده انواع فایل های کاربردی با بهترین کیفیت این متن تست می باشد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BFB81BDD-48BD-63AD-04CB-57DE1E365F25}"/>
              </a:ext>
            </a:extLst>
          </p:cNvPr>
          <p:cNvSpPr/>
          <p:nvPr/>
        </p:nvSpPr>
        <p:spPr>
          <a:xfrm>
            <a:off x="564137" y="3910029"/>
            <a:ext cx="3255934" cy="896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1"/>
            <a:r>
              <a:rPr lang="fa-IR" sz="1100" dirty="0">
                <a:solidFill>
                  <a:srgbClr val="2837A3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</a:t>
            </a:r>
            <a:r>
              <a:rPr lang="fa-IR" sz="1100" dirty="0">
                <a:solidFill>
                  <a:srgbClr val="FDAA00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خود را وارد نمایید</a:t>
            </a:r>
            <a:endParaRPr lang="fa-IR" sz="1100" dirty="0">
              <a:solidFill>
                <a:srgbClr val="FDAA00"/>
              </a:solidFill>
              <a:latin typeface="Kalameh" pitchFamily="2" charset="-78"/>
              <a:cs typeface="Kalameh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میناره ارائه دهنده انواع فایل های کاربردی با بهترین کیفیت این متن تست می باشد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23D6884-C8AF-3390-97CF-7D4B43BDF2C1}"/>
              </a:ext>
            </a:extLst>
          </p:cNvPr>
          <p:cNvSpPr/>
          <p:nvPr/>
        </p:nvSpPr>
        <p:spPr>
          <a:xfrm>
            <a:off x="5205217" y="3742881"/>
            <a:ext cx="3255934" cy="896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1"/>
            <a:r>
              <a:rPr lang="fa-IR" sz="1100" dirty="0">
                <a:solidFill>
                  <a:srgbClr val="2837A3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</a:t>
            </a:r>
            <a:r>
              <a:rPr lang="fa-IR" sz="1100" dirty="0">
                <a:solidFill>
                  <a:srgbClr val="FDAA00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خود را وارد نمایید</a:t>
            </a:r>
            <a:endParaRPr lang="fa-IR" sz="1100" dirty="0">
              <a:solidFill>
                <a:srgbClr val="FDAA00"/>
              </a:solidFill>
              <a:latin typeface="Kalameh" pitchFamily="2" charset="-78"/>
              <a:cs typeface="Kalameh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میناره ارائه دهنده انواع فایل های کاربردی با بهترین کیفیت این متن تست می باشد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  <p:bldP spid="61" grpId="0"/>
      <p:bldP spid="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7" name="Google Shape;1207;p72"/>
          <p:cNvGrpSpPr/>
          <p:nvPr/>
        </p:nvGrpSpPr>
        <p:grpSpPr>
          <a:xfrm>
            <a:off x="326570" y="1388779"/>
            <a:ext cx="2416647" cy="2842562"/>
            <a:chOff x="555170" y="1388779"/>
            <a:chExt cx="2416647" cy="2842562"/>
          </a:xfrm>
        </p:grpSpPr>
        <p:grpSp>
          <p:nvGrpSpPr>
            <p:cNvPr id="1208" name="Google Shape;1208;p72"/>
            <p:cNvGrpSpPr/>
            <p:nvPr/>
          </p:nvGrpSpPr>
          <p:grpSpPr>
            <a:xfrm rot="-1683354">
              <a:off x="880175" y="2099512"/>
              <a:ext cx="1766636" cy="1823505"/>
              <a:chOff x="2610502" y="1445629"/>
              <a:chExt cx="1035011" cy="1068273"/>
            </a:xfrm>
          </p:grpSpPr>
          <p:sp>
            <p:nvSpPr>
              <p:cNvPr id="1209" name="Google Shape;1209;p72"/>
              <p:cNvSpPr/>
              <p:nvPr/>
            </p:nvSpPr>
            <p:spPr>
              <a:xfrm>
                <a:off x="2610577" y="1445703"/>
                <a:ext cx="1034936" cy="1068198"/>
              </a:xfrm>
              <a:custGeom>
                <a:avLst/>
                <a:gdLst/>
                <a:ahLst/>
                <a:cxnLst/>
                <a:rect l="l" t="t" r="r" b="b"/>
                <a:pathLst>
                  <a:path w="27661" h="28550" extrusionOk="0">
                    <a:moveTo>
                      <a:pt x="15226" y="1"/>
                    </a:moveTo>
                    <a:cubicBezTo>
                      <a:pt x="15215" y="1"/>
                      <a:pt x="15204" y="1"/>
                      <a:pt x="15193" y="1"/>
                    </a:cubicBezTo>
                    <a:cubicBezTo>
                      <a:pt x="15193" y="1"/>
                      <a:pt x="3454" y="7763"/>
                      <a:pt x="122" y="14919"/>
                    </a:cubicBezTo>
                    <a:cubicBezTo>
                      <a:pt x="1" y="15183"/>
                      <a:pt x="28" y="15493"/>
                      <a:pt x="192" y="15730"/>
                    </a:cubicBezTo>
                    <a:cubicBezTo>
                      <a:pt x="1321" y="17382"/>
                      <a:pt x="5941" y="24018"/>
                      <a:pt x="10422" y="28320"/>
                    </a:cubicBezTo>
                    <a:cubicBezTo>
                      <a:pt x="10578" y="28470"/>
                      <a:pt x="10785" y="28549"/>
                      <a:pt x="10999" y="28549"/>
                    </a:cubicBezTo>
                    <a:cubicBezTo>
                      <a:pt x="11016" y="28549"/>
                      <a:pt x="11033" y="28549"/>
                      <a:pt x="11050" y="28548"/>
                    </a:cubicBezTo>
                    <a:lnTo>
                      <a:pt x="13090" y="28414"/>
                    </a:lnTo>
                    <a:cubicBezTo>
                      <a:pt x="13090" y="28414"/>
                      <a:pt x="16868" y="21292"/>
                      <a:pt x="23469" y="16725"/>
                    </a:cubicBezTo>
                    <a:cubicBezTo>
                      <a:pt x="23469" y="16725"/>
                      <a:pt x="23796" y="16850"/>
                      <a:pt x="24310" y="16850"/>
                    </a:cubicBezTo>
                    <a:cubicBezTo>
                      <a:pt x="25101" y="16850"/>
                      <a:pt x="26338" y="16555"/>
                      <a:pt x="27512" y="15058"/>
                    </a:cubicBezTo>
                    <a:cubicBezTo>
                      <a:pt x="27649" y="14884"/>
                      <a:pt x="27660" y="14644"/>
                      <a:pt x="27542" y="14459"/>
                    </a:cubicBezTo>
                    <a:lnTo>
                      <a:pt x="19189" y="1497"/>
                    </a:lnTo>
                    <a:cubicBezTo>
                      <a:pt x="19189" y="1497"/>
                      <a:pt x="16815" y="1"/>
                      <a:pt x="152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0" name="Google Shape;1210;p72"/>
              <p:cNvSpPr/>
              <p:nvPr/>
            </p:nvSpPr>
            <p:spPr>
              <a:xfrm>
                <a:off x="3193869" y="1611786"/>
                <a:ext cx="276235" cy="423351"/>
              </a:xfrm>
              <a:custGeom>
                <a:avLst/>
                <a:gdLst/>
                <a:ahLst/>
                <a:cxnLst/>
                <a:rect l="l" t="t" r="r" b="b"/>
                <a:pathLst>
                  <a:path w="7383" h="11315" fill="none" extrusionOk="0">
                    <a:moveTo>
                      <a:pt x="1" y="1"/>
                    </a:moveTo>
                    <a:cubicBezTo>
                      <a:pt x="3966" y="6236"/>
                      <a:pt x="7382" y="11315"/>
                      <a:pt x="7382" y="11315"/>
                    </a:cubicBezTo>
                  </a:path>
                </a:pathLst>
              </a:custGeom>
              <a:noFill/>
              <a:ln w="5225" cap="flat" cmpd="sng">
                <a:solidFill>
                  <a:schemeClr val="dk1"/>
                </a:solidFill>
                <a:prstDash val="solid"/>
                <a:miter lim="193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1" name="Google Shape;1211;p72"/>
              <p:cNvSpPr/>
              <p:nvPr/>
            </p:nvSpPr>
            <p:spPr>
              <a:xfrm>
                <a:off x="2610502" y="1445629"/>
                <a:ext cx="718031" cy="1068273"/>
              </a:xfrm>
              <a:custGeom>
                <a:avLst/>
                <a:gdLst/>
                <a:ahLst/>
                <a:cxnLst/>
                <a:rect l="l" t="t" r="r" b="b"/>
                <a:pathLst>
                  <a:path w="19191" h="28552" extrusionOk="0">
                    <a:moveTo>
                      <a:pt x="15228" y="1"/>
                    </a:moveTo>
                    <a:cubicBezTo>
                      <a:pt x="15217" y="1"/>
                      <a:pt x="15206" y="1"/>
                      <a:pt x="15195" y="1"/>
                    </a:cubicBezTo>
                    <a:cubicBezTo>
                      <a:pt x="15195" y="1"/>
                      <a:pt x="3456" y="7765"/>
                      <a:pt x="124" y="14919"/>
                    </a:cubicBezTo>
                    <a:cubicBezTo>
                      <a:pt x="1" y="15185"/>
                      <a:pt x="30" y="15491"/>
                      <a:pt x="194" y="15732"/>
                    </a:cubicBezTo>
                    <a:cubicBezTo>
                      <a:pt x="1323" y="17388"/>
                      <a:pt x="5945" y="24020"/>
                      <a:pt x="10424" y="28322"/>
                    </a:cubicBezTo>
                    <a:cubicBezTo>
                      <a:pt x="10580" y="28472"/>
                      <a:pt x="10787" y="28551"/>
                      <a:pt x="11001" y="28551"/>
                    </a:cubicBezTo>
                    <a:cubicBezTo>
                      <a:pt x="11018" y="28551"/>
                      <a:pt x="11035" y="28551"/>
                      <a:pt x="11052" y="28550"/>
                    </a:cubicBezTo>
                    <a:lnTo>
                      <a:pt x="13092" y="28416"/>
                    </a:lnTo>
                    <a:cubicBezTo>
                      <a:pt x="5636" y="20986"/>
                      <a:pt x="2849" y="15321"/>
                      <a:pt x="2847" y="15321"/>
                    </a:cubicBezTo>
                    <a:cubicBezTo>
                      <a:pt x="8074" y="7172"/>
                      <a:pt x="14899" y="3162"/>
                      <a:pt x="14899" y="3162"/>
                    </a:cubicBezTo>
                    <a:cubicBezTo>
                      <a:pt x="15228" y="3417"/>
                      <a:pt x="15581" y="3521"/>
                      <a:pt x="15939" y="3521"/>
                    </a:cubicBezTo>
                    <a:cubicBezTo>
                      <a:pt x="17520" y="3521"/>
                      <a:pt x="19191" y="1497"/>
                      <a:pt x="19191" y="1497"/>
                    </a:cubicBezTo>
                    <a:cubicBezTo>
                      <a:pt x="19191" y="1497"/>
                      <a:pt x="16817" y="1"/>
                      <a:pt x="152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2" name="Google Shape;1212;p72"/>
              <p:cNvSpPr/>
              <p:nvPr/>
            </p:nvSpPr>
            <p:spPr>
              <a:xfrm>
                <a:off x="3241423" y="1598504"/>
                <a:ext cx="343545" cy="400378"/>
              </a:xfrm>
              <a:custGeom>
                <a:avLst/>
                <a:gdLst/>
                <a:ahLst/>
                <a:cxnLst/>
                <a:rect l="l" t="t" r="r" b="b"/>
                <a:pathLst>
                  <a:path w="9182" h="10701" extrusionOk="0">
                    <a:moveTo>
                      <a:pt x="2981" y="0"/>
                    </a:moveTo>
                    <a:cubicBezTo>
                      <a:pt x="2951" y="0"/>
                      <a:pt x="2921" y="10"/>
                      <a:pt x="2896" y="31"/>
                    </a:cubicBezTo>
                    <a:cubicBezTo>
                      <a:pt x="2551" y="327"/>
                      <a:pt x="1455" y="1194"/>
                      <a:pt x="405" y="1194"/>
                    </a:cubicBezTo>
                    <a:cubicBezTo>
                      <a:pt x="333" y="1194"/>
                      <a:pt x="261" y="1190"/>
                      <a:pt x="189" y="1181"/>
                    </a:cubicBezTo>
                    <a:cubicBezTo>
                      <a:pt x="184" y="1180"/>
                      <a:pt x="178" y="1180"/>
                      <a:pt x="173" y="1180"/>
                    </a:cubicBezTo>
                    <a:cubicBezTo>
                      <a:pt x="68" y="1180"/>
                      <a:pt x="1" y="1291"/>
                      <a:pt x="63" y="1382"/>
                    </a:cubicBezTo>
                    <a:lnTo>
                      <a:pt x="6222" y="10595"/>
                    </a:lnTo>
                    <a:cubicBezTo>
                      <a:pt x="6241" y="10624"/>
                      <a:pt x="6274" y="10643"/>
                      <a:pt x="6307" y="10651"/>
                    </a:cubicBezTo>
                    <a:cubicBezTo>
                      <a:pt x="6398" y="10669"/>
                      <a:pt x="6600" y="10701"/>
                      <a:pt x="6866" y="10701"/>
                    </a:cubicBezTo>
                    <a:cubicBezTo>
                      <a:pt x="7474" y="10701"/>
                      <a:pt x="8417" y="10534"/>
                      <a:pt x="9143" y="9652"/>
                    </a:cubicBezTo>
                    <a:cubicBezTo>
                      <a:pt x="9176" y="9608"/>
                      <a:pt x="9182" y="9548"/>
                      <a:pt x="9149" y="9500"/>
                    </a:cubicBezTo>
                    <a:lnTo>
                      <a:pt x="3089" y="60"/>
                    </a:lnTo>
                    <a:cubicBezTo>
                      <a:pt x="3066" y="20"/>
                      <a:pt x="3024" y="0"/>
                      <a:pt x="29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3" name="Google Shape;1213;p72"/>
              <p:cNvSpPr/>
              <p:nvPr/>
            </p:nvSpPr>
            <p:spPr>
              <a:xfrm>
                <a:off x="3040170" y="1710336"/>
                <a:ext cx="109439" cy="120289"/>
              </a:xfrm>
              <a:custGeom>
                <a:avLst/>
                <a:gdLst/>
                <a:ahLst/>
                <a:cxnLst/>
                <a:rect l="l" t="t" r="r" b="b"/>
                <a:pathLst>
                  <a:path w="2925" h="3215" extrusionOk="0">
                    <a:moveTo>
                      <a:pt x="1576" y="0"/>
                    </a:moveTo>
                    <a:cubicBezTo>
                      <a:pt x="1576" y="0"/>
                      <a:pt x="1576" y="0"/>
                      <a:pt x="1576" y="0"/>
                    </a:cubicBezTo>
                    <a:cubicBezTo>
                      <a:pt x="1299" y="4"/>
                      <a:pt x="1" y="1092"/>
                      <a:pt x="70" y="1556"/>
                    </a:cubicBezTo>
                    <a:cubicBezTo>
                      <a:pt x="139" y="2015"/>
                      <a:pt x="1111" y="3214"/>
                      <a:pt x="1351" y="3214"/>
                    </a:cubicBezTo>
                    <a:cubicBezTo>
                      <a:pt x="1353" y="3214"/>
                      <a:pt x="1354" y="3214"/>
                      <a:pt x="1355" y="3214"/>
                    </a:cubicBezTo>
                    <a:cubicBezTo>
                      <a:pt x="1589" y="3198"/>
                      <a:pt x="2779" y="2217"/>
                      <a:pt x="2853" y="1941"/>
                    </a:cubicBezTo>
                    <a:cubicBezTo>
                      <a:pt x="2924" y="1666"/>
                      <a:pt x="1757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4" name="Google Shape;1214;p72"/>
              <p:cNvSpPr/>
              <p:nvPr/>
            </p:nvSpPr>
            <p:spPr>
              <a:xfrm>
                <a:off x="2963396" y="1789356"/>
                <a:ext cx="109514" cy="120214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3213" extrusionOk="0">
                    <a:moveTo>
                      <a:pt x="1576" y="0"/>
                    </a:moveTo>
                    <a:cubicBezTo>
                      <a:pt x="1576" y="0"/>
                      <a:pt x="1576" y="0"/>
                      <a:pt x="1575" y="1"/>
                    </a:cubicBezTo>
                    <a:cubicBezTo>
                      <a:pt x="1301" y="2"/>
                      <a:pt x="1" y="1092"/>
                      <a:pt x="72" y="1556"/>
                    </a:cubicBezTo>
                    <a:cubicBezTo>
                      <a:pt x="141" y="2015"/>
                      <a:pt x="1109" y="3212"/>
                      <a:pt x="1353" y="3212"/>
                    </a:cubicBezTo>
                    <a:cubicBezTo>
                      <a:pt x="1354" y="3212"/>
                      <a:pt x="1356" y="3212"/>
                      <a:pt x="1357" y="3212"/>
                    </a:cubicBezTo>
                    <a:cubicBezTo>
                      <a:pt x="1591" y="3199"/>
                      <a:pt x="2781" y="2215"/>
                      <a:pt x="2853" y="1941"/>
                    </a:cubicBezTo>
                    <a:cubicBezTo>
                      <a:pt x="2926" y="1663"/>
                      <a:pt x="1760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5" name="Google Shape;1215;p72"/>
              <p:cNvSpPr/>
              <p:nvPr/>
            </p:nvSpPr>
            <p:spPr>
              <a:xfrm>
                <a:off x="2889502" y="1871705"/>
                <a:ext cx="109439" cy="120214"/>
              </a:xfrm>
              <a:custGeom>
                <a:avLst/>
                <a:gdLst/>
                <a:ahLst/>
                <a:cxnLst/>
                <a:rect l="l" t="t" r="r" b="b"/>
                <a:pathLst>
                  <a:path w="2925" h="3213" extrusionOk="0">
                    <a:moveTo>
                      <a:pt x="1576" y="0"/>
                    </a:moveTo>
                    <a:cubicBezTo>
                      <a:pt x="1576" y="0"/>
                      <a:pt x="1576" y="0"/>
                      <a:pt x="1576" y="0"/>
                    </a:cubicBezTo>
                    <a:cubicBezTo>
                      <a:pt x="1299" y="2"/>
                      <a:pt x="1" y="1092"/>
                      <a:pt x="70" y="1556"/>
                    </a:cubicBezTo>
                    <a:cubicBezTo>
                      <a:pt x="139" y="2013"/>
                      <a:pt x="1109" y="3212"/>
                      <a:pt x="1351" y="3212"/>
                    </a:cubicBezTo>
                    <a:cubicBezTo>
                      <a:pt x="1352" y="3212"/>
                      <a:pt x="1354" y="3212"/>
                      <a:pt x="1355" y="3212"/>
                    </a:cubicBezTo>
                    <a:cubicBezTo>
                      <a:pt x="1589" y="3198"/>
                      <a:pt x="2779" y="2215"/>
                      <a:pt x="2853" y="1939"/>
                    </a:cubicBezTo>
                    <a:cubicBezTo>
                      <a:pt x="2924" y="1664"/>
                      <a:pt x="1762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6" name="Google Shape;1216;p72"/>
              <p:cNvSpPr/>
              <p:nvPr/>
            </p:nvSpPr>
            <p:spPr>
              <a:xfrm>
                <a:off x="2815347" y="1953531"/>
                <a:ext cx="109401" cy="120289"/>
              </a:xfrm>
              <a:custGeom>
                <a:avLst/>
                <a:gdLst/>
                <a:ahLst/>
                <a:cxnLst/>
                <a:rect l="l" t="t" r="r" b="b"/>
                <a:pathLst>
                  <a:path w="2924" h="3215" extrusionOk="0">
                    <a:moveTo>
                      <a:pt x="1575" y="1"/>
                    </a:moveTo>
                    <a:cubicBezTo>
                      <a:pt x="1575" y="1"/>
                      <a:pt x="1575" y="1"/>
                      <a:pt x="1575" y="1"/>
                    </a:cubicBezTo>
                    <a:cubicBezTo>
                      <a:pt x="1299" y="3"/>
                      <a:pt x="0" y="1093"/>
                      <a:pt x="70" y="1556"/>
                    </a:cubicBezTo>
                    <a:cubicBezTo>
                      <a:pt x="139" y="2016"/>
                      <a:pt x="1110" y="3214"/>
                      <a:pt x="1351" y="3214"/>
                    </a:cubicBezTo>
                    <a:cubicBezTo>
                      <a:pt x="1352" y="3214"/>
                      <a:pt x="1353" y="3214"/>
                      <a:pt x="1355" y="3214"/>
                    </a:cubicBezTo>
                    <a:cubicBezTo>
                      <a:pt x="1589" y="3199"/>
                      <a:pt x="2779" y="2215"/>
                      <a:pt x="2852" y="1941"/>
                    </a:cubicBezTo>
                    <a:cubicBezTo>
                      <a:pt x="2924" y="1661"/>
                      <a:pt x="1756" y="1"/>
                      <a:pt x="157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7" name="Google Shape;1217;p72"/>
              <p:cNvSpPr/>
              <p:nvPr/>
            </p:nvSpPr>
            <p:spPr>
              <a:xfrm>
                <a:off x="3115748" y="1809223"/>
                <a:ext cx="109401" cy="120214"/>
              </a:xfrm>
              <a:custGeom>
                <a:avLst/>
                <a:gdLst/>
                <a:ahLst/>
                <a:cxnLst/>
                <a:rect l="l" t="t" r="r" b="b"/>
                <a:pathLst>
                  <a:path w="2924" h="3213" extrusionOk="0">
                    <a:moveTo>
                      <a:pt x="1574" y="1"/>
                    </a:moveTo>
                    <a:cubicBezTo>
                      <a:pt x="1573" y="1"/>
                      <a:pt x="1573" y="1"/>
                      <a:pt x="1573" y="1"/>
                    </a:cubicBezTo>
                    <a:cubicBezTo>
                      <a:pt x="1299" y="3"/>
                      <a:pt x="0" y="1093"/>
                      <a:pt x="70" y="1556"/>
                    </a:cubicBezTo>
                    <a:cubicBezTo>
                      <a:pt x="139" y="2015"/>
                      <a:pt x="1106" y="3213"/>
                      <a:pt x="1350" y="3213"/>
                    </a:cubicBezTo>
                    <a:cubicBezTo>
                      <a:pt x="1352" y="3213"/>
                      <a:pt x="1353" y="3213"/>
                      <a:pt x="1355" y="3212"/>
                    </a:cubicBezTo>
                    <a:cubicBezTo>
                      <a:pt x="1588" y="3199"/>
                      <a:pt x="2779" y="2215"/>
                      <a:pt x="2852" y="1941"/>
                    </a:cubicBezTo>
                    <a:cubicBezTo>
                      <a:pt x="2924" y="1661"/>
                      <a:pt x="1761" y="1"/>
                      <a:pt x="157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8" name="Google Shape;1218;p72"/>
              <p:cNvSpPr/>
              <p:nvPr/>
            </p:nvSpPr>
            <p:spPr>
              <a:xfrm>
                <a:off x="3038936" y="1888205"/>
                <a:ext cx="109589" cy="120252"/>
              </a:xfrm>
              <a:custGeom>
                <a:avLst/>
                <a:gdLst/>
                <a:ahLst/>
                <a:cxnLst/>
                <a:rect l="l" t="t" r="r" b="b"/>
                <a:pathLst>
                  <a:path w="2929" h="3214" extrusionOk="0">
                    <a:moveTo>
                      <a:pt x="1576" y="0"/>
                    </a:moveTo>
                    <a:cubicBezTo>
                      <a:pt x="1576" y="0"/>
                      <a:pt x="1576" y="0"/>
                      <a:pt x="1576" y="0"/>
                    </a:cubicBezTo>
                    <a:cubicBezTo>
                      <a:pt x="1301" y="4"/>
                      <a:pt x="1" y="1092"/>
                      <a:pt x="72" y="1556"/>
                    </a:cubicBezTo>
                    <a:cubicBezTo>
                      <a:pt x="142" y="2015"/>
                      <a:pt x="1111" y="3214"/>
                      <a:pt x="1352" y="3214"/>
                    </a:cubicBezTo>
                    <a:cubicBezTo>
                      <a:pt x="1353" y="3214"/>
                      <a:pt x="1354" y="3214"/>
                      <a:pt x="1355" y="3213"/>
                    </a:cubicBezTo>
                    <a:cubicBezTo>
                      <a:pt x="1591" y="3198"/>
                      <a:pt x="2782" y="2216"/>
                      <a:pt x="2853" y="1940"/>
                    </a:cubicBezTo>
                    <a:cubicBezTo>
                      <a:pt x="2928" y="1662"/>
                      <a:pt x="1761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9" name="Google Shape;1219;p72"/>
              <p:cNvSpPr/>
              <p:nvPr/>
            </p:nvSpPr>
            <p:spPr>
              <a:xfrm>
                <a:off x="2965117" y="1970517"/>
                <a:ext cx="109514" cy="120289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3215" extrusionOk="0">
                    <a:moveTo>
                      <a:pt x="1576" y="1"/>
                    </a:moveTo>
                    <a:cubicBezTo>
                      <a:pt x="1576" y="1"/>
                      <a:pt x="1576" y="1"/>
                      <a:pt x="1576" y="1"/>
                    </a:cubicBezTo>
                    <a:cubicBezTo>
                      <a:pt x="1301" y="3"/>
                      <a:pt x="1" y="1093"/>
                      <a:pt x="71" y="1556"/>
                    </a:cubicBezTo>
                    <a:cubicBezTo>
                      <a:pt x="142" y="2016"/>
                      <a:pt x="1111" y="3215"/>
                      <a:pt x="1352" y="3215"/>
                    </a:cubicBezTo>
                    <a:cubicBezTo>
                      <a:pt x="1353" y="3215"/>
                      <a:pt x="1354" y="3215"/>
                      <a:pt x="1356" y="3214"/>
                    </a:cubicBezTo>
                    <a:cubicBezTo>
                      <a:pt x="1589" y="3199"/>
                      <a:pt x="2782" y="2215"/>
                      <a:pt x="2853" y="1941"/>
                    </a:cubicBezTo>
                    <a:cubicBezTo>
                      <a:pt x="2926" y="1661"/>
                      <a:pt x="1761" y="1"/>
                      <a:pt x="157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0" name="Google Shape;1220;p72"/>
              <p:cNvSpPr/>
              <p:nvPr/>
            </p:nvSpPr>
            <p:spPr>
              <a:xfrm>
                <a:off x="2890887" y="2052455"/>
                <a:ext cx="109551" cy="120177"/>
              </a:xfrm>
              <a:custGeom>
                <a:avLst/>
                <a:gdLst/>
                <a:ahLst/>
                <a:cxnLst/>
                <a:rect l="l" t="t" r="r" b="b"/>
                <a:pathLst>
                  <a:path w="2928" h="3212" extrusionOk="0">
                    <a:moveTo>
                      <a:pt x="1576" y="0"/>
                    </a:moveTo>
                    <a:cubicBezTo>
                      <a:pt x="1576" y="0"/>
                      <a:pt x="1576" y="0"/>
                      <a:pt x="1575" y="0"/>
                    </a:cubicBezTo>
                    <a:cubicBezTo>
                      <a:pt x="1299" y="2"/>
                      <a:pt x="0" y="1092"/>
                      <a:pt x="70" y="1556"/>
                    </a:cubicBezTo>
                    <a:cubicBezTo>
                      <a:pt x="139" y="2013"/>
                      <a:pt x="1109" y="3212"/>
                      <a:pt x="1350" y="3212"/>
                    </a:cubicBezTo>
                    <a:cubicBezTo>
                      <a:pt x="1352" y="3212"/>
                      <a:pt x="1354" y="3212"/>
                      <a:pt x="1355" y="3212"/>
                    </a:cubicBezTo>
                    <a:cubicBezTo>
                      <a:pt x="1589" y="3198"/>
                      <a:pt x="2779" y="2215"/>
                      <a:pt x="2853" y="1938"/>
                    </a:cubicBezTo>
                    <a:cubicBezTo>
                      <a:pt x="2928" y="1659"/>
                      <a:pt x="1762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1" name="Google Shape;1221;p72"/>
              <p:cNvSpPr/>
              <p:nvPr/>
            </p:nvSpPr>
            <p:spPr>
              <a:xfrm>
                <a:off x="3191363" y="1911477"/>
                <a:ext cx="109476" cy="11681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3122" extrusionOk="0">
                    <a:moveTo>
                      <a:pt x="1491" y="0"/>
                    </a:moveTo>
                    <a:cubicBezTo>
                      <a:pt x="1491" y="0"/>
                      <a:pt x="1490" y="0"/>
                      <a:pt x="1490" y="0"/>
                    </a:cubicBezTo>
                    <a:cubicBezTo>
                      <a:pt x="1216" y="2"/>
                      <a:pt x="0" y="1001"/>
                      <a:pt x="70" y="1463"/>
                    </a:cubicBezTo>
                    <a:cubicBezTo>
                      <a:pt x="139" y="1922"/>
                      <a:pt x="1110" y="3121"/>
                      <a:pt x="1351" y="3121"/>
                    </a:cubicBezTo>
                    <a:cubicBezTo>
                      <a:pt x="1352" y="3121"/>
                      <a:pt x="1354" y="3121"/>
                      <a:pt x="1355" y="3121"/>
                    </a:cubicBezTo>
                    <a:cubicBezTo>
                      <a:pt x="1589" y="3105"/>
                      <a:pt x="2781" y="2122"/>
                      <a:pt x="2852" y="1848"/>
                    </a:cubicBezTo>
                    <a:cubicBezTo>
                      <a:pt x="2926" y="1570"/>
                      <a:pt x="1677" y="0"/>
                      <a:pt x="149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2" name="Google Shape;1222;p72"/>
              <p:cNvSpPr/>
              <p:nvPr/>
            </p:nvSpPr>
            <p:spPr>
              <a:xfrm>
                <a:off x="3114663" y="1987091"/>
                <a:ext cx="109401" cy="120214"/>
              </a:xfrm>
              <a:custGeom>
                <a:avLst/>
                <a:gdLst/>
                <a:ahLst/>
                <a:cxnLst/>
                <a:rect l="l" t="t" r="r" b="b"/>
                <a:pathLst>
                  <a:path w="2924" h="3213" extrusionOk="0">
                    <a:moveTo>
                      <a:pt x="1575" y="0"/>
                    </a:moveTo>
                    <a:cubicBezTo>
                      <a:pt x="1575" y="0"/>
                      <a:pt x="1575" y="0"/>
                      <a:pt x="1575" y="0"/>
                    </a:cubicBezTo>
                    <a:cubicBezTo>
                      <a:pt x="1299" y="2"/>
                      <a:pt x="0" y="1092"/>
                      <a:pt x="70" y="1556"/>
                    </a:cubicBezTo>
                    <a:cubicBezTo>
                      <a:pt x="139" y="2015"/>
                      <a:pt x="1107" y="3212"/>
                      <a:pt x="1350" y="3212"/>
                    </a:cubicBezTo>
                    <a:cubicBezTo>
                      <a:pt x="1352" y="3212"/>
                      <a:pt x="1353" y="3212"/>
                      <a:pt x="1355" y="3212"/>
                    </a:cubicBezTo>
                    <a:cubicBezTo>
                      <a:pt x="1588" y="3198"/>
                      <a:pt x="2779" y="2215"/>
                      <a:pt x="2852" y="1941"/>
                    </a:cubicBezTo>
                    <a:cubicBezTo>
                      <a:pt x="2924" y="1662"/>
                      <a:pt x="1760" y="0"/>
                      <a:pt x="157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3" name="Google Shape;1223;p72"/>
              <p:cNvSpPr/>
              <p:nvPr/>
            </p:nvSpPr>
            <p:spPr>
              <a:xfrm>
                <a:off x="3040769" y="2069441"/>
                <a:ext cx="109476" cy="120214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3213" extrusionOk="0">
                    <a:moveTo>
                      <a:pt x="1576" y="0"/>
                    </a:moveTo>
                    <a:cubicBezTo>
                      <a:pt x="1575" y="0"/>
                      <a:pt x="1575" y="0"/>
                      <a:pt x="1575" y="0"/>
                    </a:cubicBezTo>
                    <a:cubicBezTo>
                      <a:pt x="1301" y="2"/>
                      <a:pt x="0" y="1092"/>
                      <a:pt x="72" y="1554"/>
                    </a:cubicBezTo>
                    <a:cubicBezTo>
                      <a:pt x="141" y="2013"/>
                      <a:pt x="1110" y="3212"/>
                      <a:pt x="1351" y="3212"/>
                    </a:cubicBezTo>
                    <a:cubicBezTo>
                      <a:pt x="1352" y="3212"/>
                      <a:pt x="1353" y="3212"/>
                      <a:pt x="1355" y="3212"/>
                    </a:cubicBezTo>
                    <a:cubicBezTo>
                      <a:pt x="1591" y="3196"/>
                      <a:pt x="2781" y="2215"/>
                      <a:pt x="2852" y="1939"/>
                    </a:cubicBezTo>
                    <a:cubicBezTo>
                      <a:pt x="2926" y="1659"/>
                      <a:pt x="1759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4" name="Google Shape;1224;p72"/>
              <p:cNvSpPr/>
              <p:nvPr/>
            </p:nvSpPr>
            <p:spPr>
              <a:xfrm>
                <a:off x="2966501" y="2151266"/>
                <a:ext cx="109514" cy="120289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3215" extrusionOk="0">
                    <a:moveTo>
                      <a:pt x="1576" y="1"/>
                    </a:moveTo>
                    <a:cubicBezTo>
                      <a:pt x="1576" y="1"/>
                      <a:pt x="1576" y="1"/>
                      <a:pt x="1576" y="1"/>
                    </a:cubicBezTo>
                    <a:cubicBezTo>
                      <a:pt x="1299" y="3"/>
                      <a:pt x="1" y="1093"/>
                      <a:pt x="70" y="1556"/>
                    </a:cubicBezTo>
                    <a:cubicBezTo>
                      <a:pt x="139" y="2016"/>
                      <a:pt x="1111" y="3214"/>
                      <a:pt x="1351" y="3214"/>
                    </a:cubicBezTo>
                    <a:cubicBezTo>
                      <a:pt x="1353" y="3214"/>
                      <a:pt x="1354" y="3214"/>
                      <a:pt x="1355" y="3214"/>
                    </a:cubicBezTo>
                    <a:cubicBezTo>
                      <a:pt x="1589" y="3199"/>
                      <a:pt x="2781" y="2215"/>
                      <a:pt x="2853" y="1941"/>
                    </a:cubicBezTo>
                    <a:cubicBezTo>
                      <a:pt x="2926" y="1661"/>
                      <a:pt x="1760" y="1"/>
                      <a:pt x="157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5" name="Google Shape;1225;p72"/>
              <p:cNvSpPr/>
              <p:nvPr/>
            </p:nvSpPr>
            <p:spPr>
              <a:xfrm>
                <a:off x="3192448" y="2006958"/>
                <a:ext cx="184044" cy="197925"/>
              </a:xfrm>
              <a:custGeom>
                <a:avLst/>
                <a:gdLst/>
                <a:ahLst/>
                <a:cxnLst/>
                <a:rect l="l" t="t" r="r" b="b"/>
                <a:pathLst>
                  <a:path w="4919" h="5290" extrusionOk="0">
                    <a:moveTo>
                      <a:pt x="3568" y="1"/>
                    </a:moveTo>
                    <a:cubicBezTo>
                      <a:pt x="3568" y="1"/>
                      <a:pt x="3567" y="1"/>
                      <a:pt x="3567" y="1"/>
                    </a:cubicBezTo>
                    <a:cubicBezTo>
                      <a:pt x="3293" y="3"/>
                      <a:pt x="0" y="3170"/>
                      <a:pt x="70" y="3634"/>
                    </a:cubicBezTo>
                    <a:cubicBezTo>
                      <a:pt x="139" y="4093"/>
                      <a:pt x="1109" y="5290"/>
                      <a:pt x="1350" y="5290"/>
                    </a:cubicBezTo>
                    <a:cubicBezTo>
                      <a:pt x="1352" y="5290"/>
                      <a:pt x="1353" y="5290"/>
                      <a:pt x="1355" y="5290"/>
                    </a:cubicBezTo>
                    <a:cubicBezTo>
                      <a:pt x="1589" y="5276"/>
                      <a:pt x="4773" y="2215"/>
                      <a:pt x="4845" y="1941"/>
                    </a:cubicBezTo>
                    <a:cubicBezTo>
                      <a:pt x="4918" y="1661"/>
                      <a:pt x="3750" y="1"/>
                      <a:pt x="356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6" name="Google Shape;1226;p72"/>
              <p:cNvSpPr/>
              <p:nvPr/>
            </p:nvSpPr>
            <p:spPr>
              <a:xfrm>
                <a:off x="3042340" y="2162565"/>
                <a:ext cx="181089" cy="201742"/>
              </a:xfrm>
              <a:custGeom>
                <a:avLst/>
                <a:gdLst/>
                <a:ahLst/>
                <a:cxnLst/>
                <a:rect l="l" t="t" r="r" b="b"/>
                <a:pathLst>
                  <a:path w="4840" h="5392" extrusionOk="0">
                    <a:moveTo>
                      <a:pt x="3408" y="0"/>
                    </a:moveTo>
                    <a:cubicBezTo>
                      <a:pt x="3407" y="0"/>
                      <a:pt x="3406" y="0"/>
                      <a:pt x="3406" y="0"/>
                    </a:cubicBezTo>
                    <a:cubicBezTo>
                      <a:pt x="3131" y="18"/>
                      <a:pt x="1" y="3343"/>
                      <a:pt x="93" y="3803"/>
                    </a:cubicBezTo>
                    <a:cubicBezTo>
                      <a:pt x="187" y="4256"/>
                      <a:pt x="1202" y="5392"/>
                      <a:pt x="1449" y="5392"/>
                    </a:cubicBezTo>
                    <a:cubicBezTo>
                      <a:pt x="1452" y="5392"/>
                      <a:pt x="1455" y="5392"/>
                      <a:pt x="1458" y="5391"/>
                    </a:cubicBezTo>
                    <a:cubicBezTo>
                      <a:pt x="1692" y="5366"/>
                      <a:pt x="4720" y="2153"/>
                      <a:pt x="4779" y="1873"/>
                    </a:cubicBezTo>
                    <a:cubicBezTo>
                      <a:pt x="4839" y="1593"/>
                      <a:pt x="3596" y="0"/>
                      <a:pt x="340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7" name="Google Shape;1227;p72"/>
            <p:cNvGrpSpPr/>
            <p:nvPr/>
          </p:nvGrpSpPr>
          <p:grpSpPr>
            <a:xfrm>
              <a:off x="1171935" y="1388779"/>
              <a:ext cx="1022488" cy="706773"/>
              <a:chOff x="2145103" y="2078907"/>
              <a:chExt cx="555157" cy="383761"/>
            </a:xfrm>
          </p:grpSpPr>
          <p:sp>
            <p:nvSpPr>
              <p:cNvPr id="1228" name="Google Shape;1228;p72"/>
              <p:cNvSpPr/>
              <p:nvPr/>
            </p:nvSpPr>
            <p:spPr>
              <a:xfrm>
                <a:off x="2663518" y="2431052"/>
                <a:ext cx="36742" cy="31616"/>
              </a:xfrm>
              <a:custGeom>
                <a:avLst/>
                <a:gdLst/>
                <a:ahLst/>
                <a:cxnLst/>
                <a:rect l="l" t="t" r="r" b="b"/>
                <a:pathLst>
                  <a:path w="982" h="845" extrusionOk="0">
                    <a:moveTo>
                      <a:pt x="439" y="1"/>
                    </a:moveTo>
                    <a:lnTo>
                      <a:pt x="0" y="685"/>
                    </a:lnTo>
                    <a:cubicBezTo>
                      <a:pt x="0" y="685"/>
                      <a:pt x="341" y="844"/>
                      <a:pt x="593" y="844"/>
                    </a:cubicBezTo>
                    <a:cubicBezTo>
                      <a:pt x="697" y="844"/>
                      <a:pt x="787" y="817"/>
                      <a:pt x="831" y="741"/>
                    </a:cubicBezTo>
                    <a:cubicBezTo>
                      <a:pt x="982" y="480"/>
                      <a:pt x="439" y="1"/>
                      <a:pt x="4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9" name="Google Shape;1229;p72"/>
              <p:cNvSpPr/>
              <p:nvPr/>
            </p:nvSpPr>
            <p:spPr>
              <a:xfrm>
                <a:off x="2605526" y="2384658"/>
                <a:ext cx="79133" cy="75803"/>
              </a:xfrm>
              <a:custGeom>
                <a:avLst/>
                <a:gdLst/>
                <a:ahLst/>
                <a:cxnLst/>
                <a:rect l="l" t="t" r="r" b="b"/>
                <a:pathLst>
                  <a:path w="2115" h="2026" extrusionOk="0">
                    <a:moveTo>
                      <a:pt x="1104" y="0"/>
                    </a:moveTo>
                    <a:lnTo>
                      <a:pt x="0" y="1647"/>
                    </a:lnTo>
                    <a:cubicBezTo>
                      <a:pt x="878" y="2025"/>
                      <a:pt x="1566" y="2025"/>
                      <a:pt x="1566" y="2025"/>
                    </a:cubicBezTo>
                    <a:cubicBezTo>
                      <a:pt x="2026" y="1705"/>
                      <a:pt x="2114" y="1195"/>
                      <a:pt x="2114" y="1195"/>
                    </a:cubicBezTo>
                    <a:cubicBezTo>
                      <a:pt x="2114" y="1195"/>
                      <a:pt x="1599" y="412"/>
                      <a:pt x="110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0" name="Google Shape;1230;p72"/>
              <p:cNvSpPr/>
              <p:nvPr/>
            </p:nvSpPr>
            <p:spPr>
              <a:xfrm>
                <a:off x="2145103" y="2078907"/>
                <a:ext cx="166497" cy="156357"/>
              </a:xfrm>
              <a:custGeom>
                <a:avLst/>
                <a:gdLst/>
                <a:ahLst/>
                <a:cxnLst/>
                <a:rect l="l" t="t" r="r" b="b"/>
                <a:pathLst>
                  <a:path w="4450" h="4179" extrusionOk="0">
                    <a:moveTo>
                      <a:pt x="1864" y="0"/>
                    </a:moveTo>
                    <a:cubicBezTo>
                      <a:pt x="1260" y="0"/>
                      <a:pt x="0" y="1534"/>
                      <a:pt x="326" y="2109"/>
                    </a:cubicBezTo>
                    <a:cubicBezTo>
                      <a:pt x="654" y="2688"/>
                      <a:pt x="1422" y="3400"/>
                      <a:pt x="2380" y="4178"/>
                    </a:cubicBezTo>
                    <a:cubicBezTo>
                      <a:pt x="2380" y="4178"/>
                      <a:pt x="3794" y="2791"/>
                      <a:pt x="4450" y="1202"/>
                    </a:cubicBezTo>
                    <a:cubicBezTo>
                      <a:pt x="4450" y="1202"/>
                      <a:pt x="2479" y="28"/>
                      <a:pt x="1880" y="1"/>
                    </a:cubicBezTo>
                    <a:cubicBezTo>
                      <a:pt x="1874" y="0"/>
                      <a:pt x="1869" y="0"/>
                      <a:pt x="186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1" name="Google Shape;1231;p72"/>
              <p:cNvSpPr/>
              <p:nvPr/>
            </p:nvSpPr>
            <p:spPr>
              <a:xfrm>
                <a:off x="2249826" y="2131549"/>
                <a:ext cx="405204" cy="320834"/>
              </a:xfrm>
              <a:custGeom>
                <a:avLst/>
                <a:gdLst/>
                <a:ahLst/>
                <a:cxnLst/>
                <a:rect l="l" t="t" r="r" b="b"/>
                <a:pathLst>
                  <a:path w="10830" h="8575" extrusionOk="0">
                    <a:moveTo>
                      <a:pt x="2275" y="0"/>
                    </a:moveTo>
                    <a:lnTo>
                      <a:pt x="0" y="3268"/>
                    </a:lnTo>
                    <a:cubicBezTo>
                      <a:pt x="4377" y="7403"/>
                      <a:pt x="9525" y="8574"/>
                      <a:pt x="9525" y="8574"/>
                    </a:cubicBezTo>
                    <a:cubicBezTo>
                      <a:pt x="10056" y="8039"/>
                      <a:pt x="10497" y="7417"/>
                      <a:pt x="10829" y="6700"/>
                    </a:cubicBezTo>
                    <a:cubicBezTo>
                      <a:pt x="7637" y="2470"/>
                      <a:pt x="2275" y="0"/>
                      <a:pt x="22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2" name="Google Shape;1232;p72"/>
              <p:cNvSpPr/>
              <p:nvPr/>
            </p:nvSpPr>
            <p:spPr>
              <a:xfrm>
                <a:off x="2225544" y="2117182"/>
                <a:ext cx="125041" cy="144310"/>
              </a:xfrm>
              <a:custGeom>
                <a:avLst/>
                <a:gdLst/>
                <a:ahLst/>
                <a:cxnLst/>
                <a:rect l="l" t="t" r="r" b="b"/>
                <a:pathLst>
                  <a:path w="3342" h="3857" extrusionOk="0">
                    <a:moveTo>
                      <a:pt x="2396" y="0"/>
                    </a:moveTo>
                    <a:cubicBezTo>
                      <a:pt x="2225" y="0"/>
                      <a:pt x="2108" y="42"/>
                      <a:pt x="2108" y="42"/>
                    </a:cubicBezTo>
                    <a:cubicBezTo>
                      <a:pt x="2108" y="42"/>
                      <a:pt x="1256" y="1758"/>
                      <a:pt x="0" y="2968"/>
                    </a:cubicBezTo>
                    <a:cubicBezTo>
                      <a:pt x="191" y="3855"/>
                      <a:pt x="918" y="3857"/>
                      <a:pt x="918" y="3857"/>
                    </a:cubicBezTo>
                    <a:cubicBezTo>
                      <a:pt x="2473" y="2599"/>
                      <a:pt x="3341" y="593"/>
                      <a:pt x="3341" y="593"/>
                    </a:cubicBezTo>
                    <a:cubicBezTo>
                      <a:pt x="3046" y="98"/>
                      <a:pt x="2657" y="0"/>
                      <a:pt x="23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3" name="Google Shape;1233;p72"/>
              <p:cNvSpPr/>
              <p:nvPr/>
            </p:nvSpPr>
            <p:spPr>
              <a:xfrm>
                <a:off x="2272462" y="2130015"/>
                <a:ext cx="202191" cy="127361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3404" extrusionOk="0">
                    <a:moveTo>
                      <a:pt x="451" y="1"/>
                    </a:moveTo>
                    <a:cubicBezTo>
                      <a:pt x="413" y="1"/>
                      <a:pt x="375" y="13"/>
                      <a:pt x="344" y="35"/>
                    </a:cubicBezTo>
                    <a:cubicBezTo>
                      <a:pt x="108" y="204"/>
                      <a:pt x="35" y="480"/>
                      <a:pt x="12" y="654"/>
                    </a:cubicBezTo>
                    <a:cubicBezTo>
                      <a:pt x="0" y="745"/>
                      <a:pt x="60" y="830"/>
                      <a:pt x="153" y="855"/>
                    </a:cubicBezTo>
                    <a:cubicBezTo>
                      <a:pt x="2029" y="1353"/>
                      <a:pt x="4249" y="3127"/>
                      <a:pt x="4502" y="3332"/>
                    </a:cubicBezTo>
                    <a:cubicBezTo>
                      <a:pt x="4520" y="3344"/>
                      <a:pt x="4535" y="3357"/>
                      <a:pt x="4555" y="3363"/>
                    </a:cubicBezTo>
                    <a:cubicBezTo>
                      <a:pt x="4633" y="3391"/>
                      <a:pt x="4708" y="3404"/>
                      <a:pt x="4777" y="3404"/>
                    </a:cubicBezTo>
                    <a:cubicBezTo>
                      <a:pt x="5198" y="3404"/>
                      <a:pt x="5404" y="2924"/>
                      <a:pt x="5005" y="2507"/>
                    </a:cubicBezTo>
                    <a:cubicBezTo>
                      <a:pt x="4995" y="2497"/>
                      <a:pt x="4986" y="2488"/>
                      <a:pt x="4972" y="2480"/>
                    </a:cubicBezTo>
                    <a:cubicBezTo>
                      <a:pt x="2419" y="704"/>
                      <a:pt x="874" y="132"/>
                      <a:pt x="508" y="10"/>
                    </a:cubicBezTo>
                    <a:cubicBezTo>
                      <a:pt x="490" y="4"/>
                      <a:pt x="470" y="1"/>
                      <a:pt x="45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234" name="Google Shape;1234;p72"/>
            <p:cNvSpPr/>
            <p:nvPr/>
          </p:nvSpPr>
          <p:spPr>
            <a:xfrm>
              <a:off x="795165" y="2095553"/>
              <a:ext cx="376748" cy="226270"/>
            </a:xfrm>
            <a:custGeom>
              <a:avLst/>
              <a:gdLst/>
              <a:ahLst/>
              <a:cxnLst/>
              <a:rect l="l" t="t" r="r" b="b"/>
              <a:pathLst>
                <a:path w="5612" h="3370" extrusionOk="0">
                  <a:moveTo>
                    <a:pt x="3473" y="1"/>
                  </a:moveTo>
                  <a:cubicBezTo>
                    <a:pt x="2483" y="1"/>
                    <a:pt x="1355" y="122"/>
                    <a:pt x="1030" y="158"/>
                  </a:cubicBezTo>
                  <a:lnTo>
                    <a:pt x="1088" y="669"/>
                  </a:lnTo>
                  <a:cubicBezTo>
                    <a:pt x="1778" y="590"/>
                    <a:pt x="2758" y="514"/>
                    <a:pt x="3536" y="514"/>
                  </a:cubicBezTo>
                  <a:cubicBezTo>
                    <a:pt x="4082" y="514"/>
                    <a:pt x="4527" y="552"/>
                    <a:pt x="4703" y="651"/>
                  </a:cubicBezTo>
                  <a:cubicBezTo>
                    <a:pt x="4943" y="786"/>
                    <a:pt x="5090" y="1273"/>
                    <a:pt x="5040" y="1764"/>
                  </a:cubicBezTo>
                  <a:cubicBezTo>
                    <a:pt x="4993" y="2205"/>
                    <a:pt x="4808" y="2516"/>
                    <a:pt x="4543" y="2601"/>
                  </a:cubicBezTo>
                  <a:cubicBezTo>
                    <a:pt x="4135" y="2728"/>
                    <a:pt x="3277" y="2833"/>
                    <a:pt x="2454" y="2848"/>
                  </a:cubicBezTo>
                  <a:cubicBezTo>
                    <a:pt x="2360" y="2851"/>
                    <a:pt x="2270" y="2852"/>
                    <a:pt x="2184" y="2852"/>
                  </a:cubicBezTo>
                  <a:cubicBezTo>
                    <a:pt x="1324" y="2852"/>
                    <a:pt x="890" y="2744"/>
                    <a:pt x="804" y="2669"/>
                  </a:cubicBezTo>
                  <a:cubicBezTo>
                    <a:pt x="508" y="2400"/>
                    <a:pt x="470" y="1567"/>
                    <a:pt x="587" y="1380"/>
                  </a:cubicBezTo>
                  <a:cubicBezTo>
                    <a:pt x="990" y="1309"/>
                    <a:pt x="2738" y="1167"/>
                    <a:pt x="3571" y="1167"/>
                  </a:cubicBezTo>
                  <a:cubicBezTo>
                    <a:pt x="3768" y="1167"/>
                    <a:pt x="3915" y="1175"/>
                    <a:pt x="3979" y="1194"/>
                  </a:cubicBezTo>
                  <a:cubicBezTo>
                    <a:pt x="4004" y="1213"/>
                    <a:pt x="4066" y="1327"/>
                    <a:pt x="4066" y="1552"/>
                  </a:cubicBezTo>
                  <a:cubicBezTo>
                    <a:pt x="4066" y="1805"/>
                    <a:pt x="3990" y="1994"/>
                    <a:pt x="3944" y="2027"/>
                  </a:cubicBezTo>
                  <a:cubicBezTo>
                    <a:pt x="3794" y="2094"/>
                    <a:pt x="3122" y="2125"/>
                    <a:pt x="2382" y="2125"/>
                  </a:cubicBezTo>
                  <a:cubicBezTo>
                    <a:pt x="2102" y="2125"/>
                    <a:pt x="1811" y="2121"/>
                    <a:pt x="1536" y="2112"/>
                  </a:cubicBezTo>
                  <a:lnTo>
                    <a:pt x="1519" y="2626"/>
                  </a:lnTo>
                  <a:cubicBezTo>
                    <a:pt x="1526" y="2626"/>
                    <a:pt x="1955" y="2641"/>
                    <a:pt x="2460" y="2641"/>
                  </a:cubicBezTo>
                  <a:cubicBezTo>
                    <a:pt x="2536" y="2641"/>
                    <a:pt x="2614" y="2640"/>
                    <a:pt x="2692" y="2640"/>
                  </a:cubicBezTo>
                  <a:cubicBezTo>
                    <a:pt x="3965" y="2624"/>
                    <a:pt x="4137" y="2516"/>
                    <a:pt x="4218" y="2462"/>
                  </a:cubicBezTo>
                  <a:cubicBezTo>
                    <a:pt x="4506" y="2278"/>
                    <a:pt x="4605" y="1799"/>
                    <a:pt x="4576" y="1428"/>
                  </a:cubicBezTo>
                  <a:cubicBezTo>
                    <a:pt x="4551" y="1070"/>
                    <a:pt x="4410" y="819"/>
                    <a:pt x="4185" y="723"/>
                  </a:cubicBezTo>
                  <a:cubicBezTo>
                    <a:pt x="4076" y="676"/>
                    <a:pt x="3823" y="657"/>
                    <a:pt x="3496" y="657"/>
                  </a:cubicBezTo>
                  <a:cubicBezTo>
                    <a:pt x="2439" y="657"/>
                    <a:pt x="616" y="850"/>
                    <a:pt x="450" y="885"/>
                  </a:cubicBezTo>
                  <a:cubicBezTo>
                    <a:pt x="323" y="912"/>
                    <a:pt x="151" y="1011"/>
                    <a:pt x="68" y="1326"/>
                  </a:cubicBezTo>
                  <a:cubicBezTo>
                    <a:pt x="41" y="1424"/>
                    <a:pt x="23" y="1542"/>
                    <a:pt x="19" y="1671"/>
                  </a:cubicBezTo>
                  <a:cubicBezTo>
                    <a:pt x="0" y="2139"/>
                    <a:pt x="128" y="2742"/>
                    <a:pt x="458" y="3051"/>
                  </a:cubicBezTo>
                  <a:cubicBezTo>
                    <a:pt x="690" y="3262"/>
                    <a:pt x="1270" y="3369"/>
                    <a:pt x="2182" y="3369"/>
                  </a:cubicBezTo>
                  <a:cubicBezTo>
                    <a:pt x="2272" y="3369"/>
                    <a:pt x="2365" y="3368"/>
                    <a:pt x="2462" y="3366"/>
                  </a:cubicBezTo>
                  <a:cubicBezTo>
                    <a:pt x="3341" y="3347"/>
                    <a:pt x="4240" y="3239"/>
                    <a:pt x="4698" y="3094"/>
                  </a:cubicBezTo>
                  <a:cubicBezTo>
                    <a:pt x="5165" y="2945"/>
                    <a:pt x="5484" y="2470"/>
                    <a:pt x="5552" y="1820"/>
                  </a:cubicBezTo>
                  <a:cubicBezTo>
                    <a:pt x="5612" y="1237"/>
                    <a:pt x="5453" y="485"/>
                    <a:pt x="4958" y="205"/>
                  </a:cubicBezTo>
                  <a:cubicBezTo>
                    <a:pt x="4687" y="51"/>
                    <a:pt x="4108" y="1"/>
                    <a:pt x="34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35" name="Google Shape;1235;p72"/>
            <p:cNvGrpSpPr/>
            <p:nvPr/>
          </p:nvGrpSpPr>
          <p:grpSpPr>
            <a:xfrm rot="-3722426">
              <a:off x="719553" y="2549269"/>
              <a:ext cx="234332" cy="302158"/>
              <a:chOff x="1199563" y="2870336"/>
              <a:chExt cx="185616" cy="239342"/>
            </a:xfrm>
          </p:grpSpPr>
          <p:sp>
            <p:nvSpPr>
              <p:cNvPr id="1236" name="Google Shape;1236;p72"/>
              <p:cNvSpPr/>
              <p:nvPr/>
            </p:nvSpPr>
            <p:spPr>
              <a:xfrm>
                <a:off x="1232862" y="3013147"/>
                <a:ext cx="76327" cy="96531"/>
              </a:xfrm>
              <a:custGeom>
                <a:avLst/>
                <a:gdLst/>
                <a:ahLst/>
                <a:cxnLst/>
                <a:rect l="l" t="t" r="r" b="b"/>
                <a:pathLst>
                  <a:path w="2040" h="2580" extrusionOk="0">
                    <a:moveTo>
                      <a:pt x="252" y="0"/>
                    </a:moveTo>
                    <a:lnTo>
                      <a:pt x="252" y="0"/>
                    </a:lnTo>
                    <a:cubicBezTo>
                      <a:pt x="252" y="0"/>
                      <a:pt x="1" y="2410"/>
                      <a:pt x="297" y="2570"/>
                    </a:cubicBezTo>
                    <a:cubicBezTo>
                      <a:pt x="308" y="2576"/>
                      <a:pt x="321" y="2579"/>
                      <a:pt x="335" y="2579"/>
                    </a:cubicBezTo>
                    <a:cubicBezTo>
                      <a:pt x="699" y="2579"/>
                      <a:pt x="2040" y="682"/>
                      <a:pt x="2040" y="682"/>
                    </a:cubicBezTo>
                    <a:lnTo>
                      <a:pt x="25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7" name="Google Shape;1237;p72"/>
              <p:cNvSpPr/>
              <p:nvPr/>
            </p:nvSpPr>
            <p:spPr>
              <a:xfrm>
                <a:off x="1199563" y="2871870"/>
                <a:ext cx="185616" cy="189544"/>
              </a:xfrm>
              <a:custGeom>
                <a:avLst/>
                <a:gdLst/>
                <a:ahLst/>
                <a:cxnLst/>
                <a:rect l="l" t="t" r="r" b="b"/>
                <a:pathLst>
                  <a:path w="4961" h="5066" extrusionOk="0">
                    <a:moveTo>
                      <a:pt x="2707" y="0"/>
                    </a:moveTo>
                    <a:cubicBezTo>
                      <a:pt x="2468" y="0"/>
                      <a:pt x="2238" y="73"/>
                      <a:pt x="2033" y="244"/>
                    </a:cubicBezTo>
                    <a:lnTo>
                      <a:pt x="1749" y="1973"/>
                    </a:lnTo>
                    <a:cubicBezTo>
                      <a:pt x="1749" y="1973"/>
                      <a:pt x="1575" y="1914"/>
                      <a:pt x="1324" y="1914"/>
                    </a:cubicBezTo>
                    <a:cubicBezTo>
                      <a:pt x="946" y="1914"/>
                      <a:pt x="393" y="2050"/>
                      <a:pt x="0" y="2731"/>
                    </a:cubicBezTo>
                    <a:cubicBezTo>
                      <a:pt x="225" y="3475"/>
                      <a:pt x="2105" y="5066"/>
                      <a:pt x="3567" y="5066"/>
                    </a:cubicBezTo>
                    <a:cubicBezTo>
                      <a:pt x="3810" y="5066"/>
                      <a:pt x="4042" y="5022"/>
                      <a:pt x="4253" y="4922"/>
                    </a:cubicBezTo>
                    <a:cubicBezTo>
                      <a:pt x="4253" y="4922"/>
                      <a:pt x="4815" y="4062"/>
                      <a:pt x="3927" y="3187"/>
                    </a:cubicBezTo>
                    <a:lnTo>
                      <a:pt x="4960" y="1850"/>
                    </a:lnTo>
                    <a:cubicBezTo>
                      <a:pt x="4873" y="1283"/>
                      <a:pt x="3713" y="0"/>
                      <a:pt x="270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8" name="Google Shape;1238;p72"/>
              <p:cNvSpPr/>
              <p:nvPr/>
            </p:nvSpPr>
            <p:spPr>
              <a:xfrm>
                <a:off x="1275589" y="2870336"/>
                <a:ext cx="109589" cy="74680"/>
              </a:xfrm>
              <a:custGeom>
                <a:avLst/>
                <a:gdLst/>
                <a:ahLst/>
                <a:cxnLst/>
                <a:rect l="l" t="t" r="r" b="b"/>
                <a:pathLst>
                  <a:path w="2929" h="1996" extrusionOk="0">
                    <a:moveTo>
                      <a:pt x="698" y="0"/>
                    </a:moveTo>
                    <a:cubicBezTo>
                      <a:pt x="418" y="0"/>
                      <a:pt x="171" y="89"/>
                      <a:pt x="1" y="285"/>
                    </a:cubicBezTo>
                    <a:cubicBezTo>
                      <a:pt x="370" y="1356"/>
                      <a:pt x="1766" y="1995"/>
                      <a:pt x="2525" y="1995"/>
                    </a:cubicBezTo>
                    <a:cubicBezTo>
                      <a:pt x="2700" y="1995"/>
                      <a:pt x="2841" y="1961"/>
                      <a:pt x="2928" y="1891"/>
                    </a:cubicBezTo>
                    <a:cubicBezTo>
                      <a:pt x="2658" y="790"/>
                      <a:pt x="1531" y="0"/>
                      <a:pt x="69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9" name="Google Shape;1239;p72"/>
              <p:cNvSpPr/>
              <p:nvPr/>
            </p:nvSpPr>
            <p:spPr>
              <a:xfrm>
                <a:off x="1268368" y="2950253"/>
                <a:ext cx="71276" cy="43027"/>
              </a:xfrm>
              <a:custGeom>
                <a:avLst/>
                <a:gdLst/>
                <a:ahLst/>
                <a:cxnLst/>
                <a:rect l="l" t="t" r="r" b="b"/>
                <a:pathLst>
                  <a:path w="1905" h="1150" fill="none" extrusionOk="0">
                    <a:moveTo>
                      <a:pt x="1" y="0"/>
                    </a:moveTo>
                    <a:cubicBezTo>
                      <a:pt x="691" y="1013"/>
                      <a:pt x="1904" y="1150"/>
                      <a:pt x="1904" y="1150"/>
                    </a:cubicBezTo>
                  </a:path>
                </a:pathLst>
              </a:custGeom>
              <a:noFill/>
              <a:ln w="5225" cap="flat" cmpd="sng">
                <a:solidFill>
                  <a:schemeClr val="dk1"/>
                </a:solidFill>
                <a:prstDash val="solid"/>
                <a:miter lim="193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40" name="Google Shape;1240;p72"/>
          <p:cNvGrpSpPr/>
          <p:nvPr/>
        </p:nvGrpSpPr>
        <p:grpSpPr>
          <a:xfrm>
            <a:off x="6713984" y="1189417"/>
            <a:ext cx="2149989" cy="2764647"/>
            <a:chOff x="6713984" y="1189417"/>
            <a:chExt cx="2149989" cy="2764647"/>
          </a:xfrm>
        </p:grpSpPr>
        <p:grpSp>
          <p:nvGrpSpPr>
            <p:cNvPr id="1241" name="Google Shape;1241;p72"/>
            <p:cNvGrpSpPr/>
            <p:nvPr/>
          </p:nvGrpSpPr>
          <p:grpSpPr>
            <a:xfrm>
              <a:off x="7355870" y="1189417"/>
              <a:ext cx="555983" cy="534837"/>
              <a:chOff x="2757279" y="292925"/>
              <a:chExt cx="643350" cy="618882"/>
            </a:xfrm>
          </p:grpSpPr>
          <p:sp>
            <p:nvSpPr>
              <p:cNvPr id="1242" name="Google Shape;1242;p72"/>
              <p:cNvSpPr/>
              <p:nvPr/>
            </p:nvSpPr>
            <p:spPr>
              <a:xfrm>
                <a:off x="2793122" y="292925"/>
                <a:ext cx="607507" cy="618882"/>
              </a:xfrm>
              <a:custGeom>
                <a:avLst/>
                <a:gdLst/>
                <a:ahLst/>
                <a:cxnLst/>
                <a:rect l="l" t="t" r="r" b="b"/>
                <a:pathLst>
                  <a:path w="16237" h="16541" extrusionOk="0">
                    <a:moveTo>
                      <a:pt x="6285" y="1"/>
                    </a:moveTo>
                    <a:cubicBezTo>
                      <a:pt x="6282" y="1"/>
                      <a:pt x="6278" y="1"/>
                      <a:pt x="6275" y="1"/>
                    </a:cubicBezTo>
                    <a:lnTo>
                      <a:pt x="6271" y="1"/>
                    </a:lnTo>
                    <a:cubicBezTo>
                      <a:pt x="6217" y="5"/>
                      <a:pt x="6161" y="16"/>
                      <a:pt x="6113" y="41"/>
                    </a:cubicBezTo>
                    <a:lnTo>
                      <a:pt x="5199" y="281"/>
                    </a:lnTo>
                    <a:lnTo>
                      <a:pt x="5330" y="944"/>
                    </a:lnTo>
                    <a:cubicBezTo>
                      <a:pt x="4936" y="1429"/>
                      <a:pt x="4440" y="2057"/>
                      <a:pt x="3900" y="2780"/>
                    </a:cubicBezTo>
                    <a:cubicBezTo>
                      <a:pt x="3195" y="3725"/>
                      <a:pt x="2420" y="4828"/>
                      <a:pt x="1715" y="5970"/>
                    </a:cubicBezTo>
                    <a:cubicBezTo>
                      <a:pt x="1071" y="7011"/>
                      <a:pt x="488" y="8086"/>
                      <a:pt x="67" y="9108"/>
                    </a:cubicBezTo>
                    <a:cubicBezTo>
                      <a:pt x="1" y="9266"/>
                      <a:pt x="57" y="9450"/>
                      <a:pt x="202" y="9545"/>
                    </a:cubicBezTo>
                    <a:lnTo>
                      <a:pt x="2268" y="10905"/>
                    </a:lnTo>
                    <a:lnTo>
                      <a:pt x="1941" y="11522"/>
                    </a:lnTo>
                    <a:lnTo>
                      <a:pt x="3000" y="11251"/>
                    </a:lnTo>
                    <a:cubicBezTo>
                      <a:pt x="3069" y="11234"/>
                      <a:pt x="3131" y="11197"/>
                      <a:pt x="3183" y="11141"/>
                    </a:cubicBezTo>
                    <a:cubicBezTo>
                      <a:pt x="3513" y="10759"/>
                      <a:pt x="4069" y="10574"/>
                      <a:pt x="4662" y="10574"/>
                    </a:cubicBezTo>
                    <a:cubicBezTo>
                      <a:pt x="6145" y="10574"/>
                      <a:pt x="7861" y="11730"/>
                      <a:pt x="6870" y="13862"/>
                    </a:cubicBezTo>
                    <a:cubicBezTo>
                      <a:pt x="6803" y="14007"/>
                      <a:pt x="6841" y="14178"/>
                      <a:pt x="6963" y="14281"/>
                    </a:cubicBezTo>
                    <a:lnTo>
                      <a:pt x="8184" y="15342"/>
                    </a:lnTo>
                    <a:lnTo>
                      <a:pt x="8422" y="16540"/>
                    </a:lnTo>
                    <a:cubicBezTo>
                      <a:pt x="8429" y="16540"/>
                      <a:pt x="8436" y="16540"/>
                      <a:pt x="8442" y="16540"/>
                    </a:cubicBezTo>
                    <a:cubicBezTo>
                      <a:pt x="8850" y="16540"/>
                      <a:pt x="9391" y="16317"/>
                      <a:pt x="9533" y="16256"/>
                    </a:cubicBezTo>
                    <a:lnTo>
                      <a:pt x="9547" y="16248"/>
                    </a:lnTo>
                    <a:cubicBezTo>
                      <a:pt x="9562" y="16240"/>
                      <a:pt x="9570" y="16238"/>
                      <a:pt x="9570" y="16238"/>
                    </a:cubicBezTo>
                    <a:lnTo>
                      <a:pt x="9570" y="16236"/>
                    </a:lnTo>
                    <a:cubicBezTo>
                      <a:pt x="9599" y="16221"/>
                      <a:pt x="9624" y="16202"/>
                      <a:pt x="9651" y="16178"/>
                    </a:cubicBezTo>
                    <a:cubicBezTo>
                      <a:pt x="10658" y="15208"/>
                      <a:pt x="14598" y="11228"/>
                      <a:pt x="16179" y="6807"/>
                    </a:cubicBezTo>
                    <a:cubicBezTo>
                      <a:pt x="16237" y="6646"/>
                      <a:pt x="16173" y="6468"/>
                      <a:pt x="16030" y="6378"/>
                    </a:cubicBezTo>
                    <a:lnTo>
                      <a:pt x="13139" y="4575"/>
                    </a:lnTo>
                    <a:cubicBezTo>
                      <a:pt x="13082" y="4538"/>
                      <a:pt x="13014" y="4520"/>
                      <a:pt x="12948" y="4520"/>
                    </a:cubicBezTo>
                    <a:cubicBezTo>
                      <a:pt x="12934" y="4520"/>
                      <a:pt x="12919" y="4521"/>
                      <a:pt x="12905" y="4523"/>
                    </a:cubicBezTo>
                    <a:lnTo>
                      <a:pt x="12899" y="4526"/>
                    </a:lnTo>
                    <a:cubicBezTo>
                      <a:pt x="12866" y="4530"/>
                      <a:pt x="12836" y="4538"/>
                      <a:pt x="12803" y="4552"/>
                    </a:cubicBezTo>
                    <a:lnTo>
                      <a:pt x="11962" y="4783"/>
                    </a:lnTo>
                    <a:lnTo>
                      <a:pt x="11796" y="5035"/>
                    </a:lnTo>
                    <a:cubicBezTo>
                      <a:pt x="11696" y="5049"/>
                      <a:pt x="11594" y="5057"/>
                      <a:pt x="11491" y="5057"/>
                    </a:cubicBezTo>
                    <a:cubicBezTo>
                      <a:pt x="10105" y="5057"/>
                      <a:pt x="8543" y="3753"/>
                      <a:pt x="9054" y="1927"/>
                    </a:cubicBezTo>
                    <a:cubicBezTo>
                      <a:pt x="9098" y="1773"/>
                      <a:pt x="9035" y="1605"/>
                      <a:pt x="8896" y="1522"/>
                    </a:cubicBezTo>
                    <a:lnTo>
                      <a:pt x="6468" y="53"/>
                    </a:lnTo>
                    <a:cubicBezTo>
                      <a:pt x="6410" y="18"/>
                      <a:pt x="6346" y="1"/>
                      <a:pt x="628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72"/>
              <p:cNvSpPr/>
              <p:nvPr/>
            </p:nvSpPr>
            <p:spPr>
              <a:xfrm>
                <a:off x="2757279" y="302540"/>
                <a:ext cx="607358" cy="609041"/>
              </a:xfrm>
              <a:custGeom>
                <a:avLst/>
                <a:gdLst/>
                <a:ahLst/>
                <a:cxnLst/>
                <a:rect l="l" t="t" r="r" b="b"/>
                <a:pathLst>
                  <a:path w="16233" h="16278" extrusionOk="0">
                    <a:moveTo>
                      <a:pt x="6279" y="0"/>
                    </a:moveTo>
                    <a:cubicBezTo>
                      <a:pt x="6176" y="0"/>
                      <a:pt x="6075" y="43"/>
                      <a:pt x="6006" y="127"/>
                    </a:cubicBezTo>
                    <a:cubicBezTo>
                      <a:pt x="5645" y="552"/>
                      <a:pt x="4833" y="1524"/>
                      <a:pt x="3900" y="2778"/>
                    </a:cubicBezTo>
                    <a:cubicBezTo>
                      <a:pt x="3195" y="3723"/>
                      <a:pt x="2418" y="4826"/>
                      <a:pt x="1713" y="5968"/>
                    </a:cubicBezTo>
                    <a:cubicBezTo>
                      <a:pt x="1073" y="7010"/>
                      <a:pt x="489" y="8084"/>
                      <a:pt x="66" y="9106"/>
                    </a:cubicBezTo>
                    <a:cubicBezTo>
                      <a:pt x="0" y="9266"/>
                      <a:pt x="56" y="9450"/>
                      <a:pt x="201" y="9543"/>
                    </a:cubicBezTo>
                    <a:lnTo>
                      <a:pt x="2713" y="11201"/>
                    </a:lnTo>
                    <a:cubicBezTo>
                      <a:pt x="2775" y="11241"/>
                      <a:pt x="2845" y="11261"/>
                      <a:pt x="2914" y="11261"/>
                    </a:cubicBezTo>
                    <a:cubicBezTo>
                      <a:pt x="3013" y="11261"/>
                      <a:pt x="3111" y="11220"/>
                      <a:pt x="3179" y="11141"/>
                    </a:cubicBezTo>
                    <a:cubicBezTo>
                      <a:pt x="3510" y="10760"/>
                      <a:pt x="4066" y="10575"/>
                      <a:pt x="4660" y="10575"/>
                    </a:cubicBezTo>
                    <a:cubicBezTo>
                      <a:pt x="6142" y="10575"/>
                      <a:pt x="7857" y="11728"/>
                      <a:pt x="6868" y="13860"/>
                    </a:cubicBezTo>
                    <a:cubicBezTo>
                      <a:pt x="6802" y="14005"/>
                      <a:pt x="6839" y="14177"/>
                      <a:pt x="6959" y="14281"/>
                    </a:cubicBezTo>
                    <a:lnTo>
                      <a:pt x="9166" y="16190"/>
                    </a:lnTo>
                    <a:cubicBezTo>
                      <a:pt x="9233" y="16249"/>
                      <a:pt x="9316" y="16278"/>
                      <a:pt x="9400" y="16278"/>
                    </a:cubicBezTo>
                    <a:cubicBezTo>
                      <a:pt x="9489" y="16278"/>
                      <a:pt x="9579" y="16244"/>
                      <a:pt x="9649" y="16178"/>
                    </a:cubicBezTo>
                    <a:cubicBezTo>
                      <a:pt x="10655" y="15210"/>
                      <a:pt x="14595" y="11232"/>
                      <a:pt x="16174" y="6807"/>
                    </a:cubicBezTo>
                    <a:cubicBezTo>
                      <a:pt x="16232" y="6648"/>
                      <a:pt x="16172" y="6468"/>
                      <a:pt x="16027" y="6380"/>
                    </a:cubicBezTo>
                    <a:lnTo>
                      <a:pt x="13137" y="4575"/>
                    </a:lnTo>
                    <a:cubicBezTo>
                      <a:pt x="13078" y="4538"/>
                      <a:pt x="13011" y="4520"/>
                      <a:pt x="12945" y="4520"/>
                    </a:cubicBezTo>
                    <a:cubicBezTo>
                      <a:pt x="12860" y="4520"/>
                      <a:pt x="12777" y="4550"/>
                      <a:pt x="12711" y="4610"/>
                    </a:cubicBezTo>
                    <a:cubicBezTo>
                      <a:pt x="12374" y="4917"/>
                      <a:pt x="11939" y="5057"/>
                      <a:pt x="11485" y="5057"/>
                    </a:cubicBezTo>
                    <a:cubicBezTo>
                      <a:pt x="10101" y="5057"/>
                      <a:pt x="8542" y="3752"/>
                      <a:pt x="9052" y="1926"/>
                    </a:cubicBezTo>
                    <a:cubicBezTo>
                      <a:pt x="9094" y="1769"/>
                      <a:pt x="9030" y="1605"/>
                      <a:pt x="8891" y="1520"/>
                    </a:cubicBezTo>
                    <a:lnTo>
                      <a:pt x="6464" y="51"/>
                    </a:lnTo>
                    <a:cubicBezTo>
                      <a:pt x="6407" y="17"/>
                      <a:pt x="6343" y="0"/>
                      <a:pt x="627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72"/>
              <p:cNvSpPr/>
              <p:nvPr/>
            </p:nvSpPr>
            <p:spPr>
              <a:xfrm>
                <a:off x="3101792" y="671747"/>
                <a:ext cx="153738" cy="185466"/>
              </a:xfrm>
              <a:custGeom>
                <a:avLst/>
                <a:gdLst/>
                <a:ahLst/>
                <a:cxnLst/>
                <a:rect l="l" t="t" r="r" b="b"/>
                <a:pathLst>
                  <a:path w="4109" h="4957" extrusionOk="0">
                    <a:moveTo>
                      <a:pt x="3753" y="1"/>
                    </a:moveTo>
                    <a:cubicBezTo>
                      <a:pt x="3620" y="1"/>
                      <a:pt x="3473" y="57"/>
                      <a:pt x="3357" y="154"/>
                    </a:cubicBezTo>
                    <a:cubicBezTo>
                      <a:pt x="3003" y="448"/>
                      <a:pt x="2767" y="857"/>
                      <a:pt x="2524" y="1240"/>
                    </a:cubicBezTo>
                    <a:cubicBezTo>
                      <a:pt x="1884" y="2251"/>
                      <a:pt x="1073" y="3097"/>
                      <a:pt x="317" y="4007"/>
                    </a:cubicBezTo>
                    <a:cubicBezTo>
                      <a:pt x="203" y="4144"/>
                      <a:pt x="87" y="4287"/>
                      <a:pt x="43" y="4457"/>
                    </a:cubicBezTo>
                    <a:cubicBezTo>
                      <a:pt x="0" y="4629"/>
                      <a:pt x="52" y="4840"/>
                      <a:pt x="213" y="4921"/>
                    </a:cubicBezTo>
                    <a:cubicBezTo>
                      <a:pt x="260" y="4946"/>
                      <a:pt x="310" y="4957"/>
                      <a:pt x="360" y="4957"/>
                    </a:cubicBezTo>
                    <a:cubicBezTo>
                      <a:pt x="514" y="4957"/>
                      <a:pt x="674" y="4857"/>
                      <a:pt x="804" y="4757"/>
                    </a:cubicBezTo>
                    <a:cubicBezTo>
                      <a:pt x="2085" y="3766"/>
                      <a:pt x="2986" y="2376"/>
                      <a:pt x="3863" y="1014"/>
                    </a:cubicBezTo>
                    <a:cubicBezTo>
                      <a:pt x="3983" y="828"/>
                      <a:pt x="4106" y="627"/>
                      <a:pt x="4108" y="405"/>
                    </a:cubicBezTo>
                    <a:cubicBezTo>
                      <a:pt x="4108" y="119"/>
                      <a:pt x="3945" y="1"/>
                      <a:pt x="375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72"/>
              <p:cNvSpPr/>
              <p:nvPr/>
            </p:nvSpPr>
            <p:spPr>
              <a:xfrm>
                <a:off x="2821333" y="406740"/>
                <a:ext cx="351701" cy="311667"/>
              </a:xfrm>
              <a:custGeom>
                <a:avLst/>
                <a:gdLst/>
                <a:ahLst/>
                <a:cxnLst/>
                <a:rect l="l" t="t" r="r" b="b"/>
                <a:pathLst>
                  <a:path w="9400" h="8330" extrusionOk="0">
                    <a:moveTo>
                      <a:pt x="2186" y="0"/>
                    </a:moveTo>
                    <a:cubicBezTo>
                      <a:pt x="1881" y="412"/>
                      <a:pt x="1558" y="853"/>
                      <a:pt x="1237" y="1314"/>
                    </a:cubicBezTo>
                    <a:cubicBezTo>
                      <a:pt x="820" y="1913"/>
                      <a:pt x="399" y="2547"/>
                      <a:pt x="1" y="3191"/>
                    </a:cubicBezTo>
                    <a:lnTo>
                      <a:pt x="6424" y="8176"/>
                    </a:lnTo>
                    <a:cubicBezTo>
                      <a:pt x="6557" y="8279"/>
                      <a:pt x="6716" y="8330"/>
                      <a:pt x="6875" y="8330"/>
                    </a:cubicBezTo>
                    <a:cubicBezTo>
                      <a:pt x="7063" y="8330"/>
                      <a:pt x="7249" y="8259"/>
                      <a:pt x="7392" y="8118"/>
                    </a:cubicBezTo>
                    <a:cubicBezTo>
                      <a:pt x="8138" y="7386"/>
                      <a:pt x="8650" y="6464"/>
                      <a:pt x="8980" y="5718"/>
                    </a:cubicBezTo>
                    <a:cubicBezTo>
                      <a:pt x="9112" y="5421"/>
                      <a:pt x="9214" y="5150"/>
                      <a:pt x="9289" y="4930"/>
                    </a:cubicBezTo>
                    <a:cubicBezTo>
                      <a:pt x="9399" y="4601"/>
                      <a:pt x="9266" y="4240"/>
                      <a:pt x="8970" y="4060"/>
                    </a:cubicBezTo>
                    <a:lnTo>
                      <a:pt x="218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72"/>
              <p:cNvSpPr/>
              <p:nvPr/>
            </p:nvSpPr>
            <p:spPr>
              <a:xfrm>
                <a:off x="3036055" y="583598"/>
                <a:ext cx="67871" cy="50174"/>
              </a:xfrm>
              <a:custGeom>
                <a:avLst/>
                <a:gdLst/>
                <a:ahLst/>
                <a:cxnLst/>
                <a:rect l="l" t="t" r="r" b="b"/>
                <a:pathLst>
                  <a:path w="1814" h="1341" extrusionOk="0">
                    <a:moveTo>
                      <a:pt x="867" y="0"/>
                    </a:moveTo>
                    <a:cubicBezTo>
                      <a:pt x="674" y="0"/>
                      <a:pt x="481" y="87"/>
                      <a:pt x="343" y="298"/>
                    </a:cubicBezTo>
                    <a:cubicBezTo>
                      <a:pt x="1" y="814"/>
                      <a:pt x="472" y="1341"/>
                      <a:pt x="947" y="1341"/>
                    </a:cubicBezTo>
                    <a:cubicBezTo>
                      <a:pt x="1140" y="1341"/>
                      <a:pt x="1334" y="1253"/>
                      <a:pt x="1473" y="1041"/>
                    </a:cubicBezTo>
                    <a:cubicBezTo>
                      <a:pt x="1814" y="526"/>
                      <a:pt x="1341" y="0"/>
                      <a:pt x="8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47" name="Google Shape;1247;p72"/>
            <p:cNvGrpSpPr/>
            <p:nvPr/>
          </p:nvGrpSpPr>
          <p:grpSpPr>
            <a:xfrm>
              <a:off x="6713984" y="2361945"/>
              <a:ext cx="2149989" cy="1592119"/>
              <a:chOff x="2233027" y="2551115"/>
              <a:chExt cx="933804" cy="691504"/>
            </a:xfrm>
          </p:grpSpPr>
          <p:sp>
            <p:nvSpPr>
              <p:cNvPr id="1248" name="Google Shape;1248;p72"/>
              <p:cNvSpPr/>
              <p:nvPr/>
            </p:nvSpPr>
            <p:spPr>
              <a:xfrm>
                <a:off x="2233027" y="2551115"/>
                <a:ext cx="933804" cy="691504"/>
              </a:xfrm>
              <a:custGeom>
                <a:avLst/>
                <a:gdLst/>
                <a:ahLst/>
                <a:cxnLst/>
                <a:rect l="l" t="t" r="r" b="b"/>
                <a:pathLst>
                  <a:path w="24958" h="18482" extrusionOk="0">
                    <a:moveTo>
                      <a:pt x="21376" y="1"/>
                    </a:moveTo>
                    <a:cubicBezTo>
                      <a:pt x="21368" y="1"/>
                      <a:pt x="21360" y="1"/>
                      <a:pt x="21352" y="2"/>
                    </a:cubicBezTo>
                    <a:cubicBezTo>
                      <a:pt x="19425" y="112"/>
                      <a:pt x="8843" y="848"/>
                      <a:pt x="301" y="4465"/>
                    </a:cubicBezTo>
                    <a:cubicBezTo>
                      <a:pt x="111" y="4546"/>
                      <a:pt x="1" y="4744"/>
                      <a:pt x="30" y="4948"/>
                    </a:cubicBezTo>
                    <a:cubicBezTo>
                      <a:pt x="273" y="6591"/>
                      <a:pt x="1396" y="13721"/>
                      <a:pt x="3095" y="18135"/>
                    </a:cubicBezTo>
                    <a:cubicBezTo>
                      <a:pt x="3155" y="18297"/>
                      <a:pt x="3305" y="18407"/>
                      <a:pt x="3479" y="18421"/>
                    </a:cubicBezTo>
                    <a:cubicBezTo>
                      <a:pt x="3814" y="18446"/>
                      <a:pt x="4439" y="18482"/>
                      <a:pt x="5303" y="18482"/>
                    </a:cubicBezTo>
                    <a:cubicBezTo>
                      <a:pt x="8853" y="18482"/>
                      <a:pt x="16454" y="17878"/>
                      <a:pt x="24696" y="13464"/>
                    </a:cubicBezTo>
                    <a:cubicBezTo>
                      <a:pt x="24863" y="13373"/>
                      <a:pt x="24957" y="13190"/>
                      <a:pt x="24932" y="13004"/>
                    </a:cubicBezTo>
                    <a:cubicBezTo>
                      <a:pt x="24727" y="11468"/>
                      <a:pt x="23724" y="4552"/>
                      <a:pt x="21784" y="262"/>
                    </a:cubicBezTo>
                    <a:cubicBezTo>
                      <a:pt x="21714" y="102"/>
                      <a:pt x="21552" y="1"/>
                      <a:pt x="2137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9" name="Google Shape;1249;p72"/>
              <p:cNvSpPr/>
              <p:nvPr/>
            </p:nvSpPr>
            <p:spPr>
              <a:xfrm>
                <a:off x="2324057" y="2618948"/>
                <a:ext cx="753201" cy="557895"/>
              </a:xfrm>
              <a:custGeom>
                <a:avLst/>
                <a:gdLst/>
                <a:ahLst/>
                <a:cxnLst/>
                <a:rect l="l" t="t" r="r" b="b"/>
                <a:pathLst>
                  <a:path w="20131" h="14911" extrusionOk="0">
                    <a:moveTo>
                      <a:pt x="17151" y="0"/>
                    </a:moveTo>
                    <a:cubicBezTo>
                      <a:pt x="17141" y="0"/>
                      <a:pt x="17131" y="1"/>
                      <a:pt x="17121" y="1"/>
                    </a:cubicBezTo>
                    <a:cubicBezTo>
                      <a:pt x="15334" y="105"/>
                      <a:pt x="7077" y="730"/>
                      <a:pt x="343" y="3551"/>
                    </a:cubicBezTo>
                    <a:cubicBezTo>
                      <a:pt x="128" y="3644"/>
                      <a:pt x="1" y="3870"/>
                      <a:pt x="36" y="4105"/>
                    </a:cubicBezTo>
                    <a:cubicBezTo>
                      <a:pt x="264" y="5607"/>
                      <a:pt x="1145" y="11071"/>
                      <a:pt x="2459" y="14542"/>
                    </a:cubicBezTo>
                    <a:cubicBezTo>
                      <a:pt x="2528" y="14727"/>
                      <a:pt x="2702" y="14853"/>
                      <a:pt x="2901" y="14869"/>
                    </a:cubicBezTo>
                    <a:cubicBezTo>
                      <a:pt x="3186" y="14888"/>
                      <a:pt x="3651" y="14910"/>
                      <a:pt x="4268" y="14910"/>
                    </a:cubicBezTo>
                    <a:cubicBezTo>
                      <a:pt x="7116" y="14910"/>
                      <a:pt x="13210" y="14428"/>
                      <a:pt x="19833" y="10909"/>
                    </a:cubicBezTo>
                    <a:cubicBezTo>
                      <a:pt x="20024" y="10807"/>
                      <a:pt x="20130" y="10600"/>
                      <a:pt x="20101" y="10387"/>
                    </a:cubicBezTo>
                    <a:cubicBezTo>
                      <a:pt x="19908" y="8979"/>
                      <a:pt x="19114" y="3678"/>
                      <a:pt x="17616" y="301"/>
                    </a:cubicBezTo>
                    <a:cubicBezTo>
                      <a:pt x="17535" y="114"/>
                      <a:pt x="17352" y="0"/>
                      <a:pt x="1715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0" name="Google Shape;1250;p72"/>
              <p:cNvSpPr/>
              <p:nvPr/>
            </p:nvSpPr>
            <p:spPr>
              <a:xfrm>
                <a:off x="2453773" y="2820874"/>
                <a:ext cx="90095" cy="239980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6414" extrusionOk="0">
                    <a:moveTo>
                      <a:pt x="1321" y="1"/>
                    </a:moveTo>
                    <a:cubicBezTo>
                      <a:pt x="1211" y="1"/>
                      <a:pt x="1099" y="53"/>
                      <a:pt x="1019" y="171"/>
                    </a:cubicBezTo>
                    <a:lnTo>
                      <a:pt x="192" y="1381"/>
                    </a:lnTo>
                    <a:cubicBezTo>
                      <a:pt x="1" y="1660"/>
                      <a:pt x="260" y="1937"/>
                      <a:pt x="524" y="1937"/>
                    </a:cubicBezTo>
                    <a:cubicBezTo>
                      <a:pt x="634" y="1937"/>
                      <a:pt x="745" y="1889"/>
                      <a:pt x="824" y="1773"/>
                    </a:cubicBezTo>
                    <a:lnTo>
                      <a:pt x="1038" y="1458"/>
                    </a:lnTo>
                    <a:cubicBezTo>
                      <a:pt x="1156" y="3027"/>
                      <a:pt x="1351" y="4587"/>
                      <a:pt x="1635" y="6134"/>
                    </a:cubicBezTo>
                    <a:cubicBezTo>
                      <a:pt x="1671" y="6329"/>
                      <a:pt x="1815" y="6414"/>
                      <a:pt x="1965" y="6414"/>
                    </a:cubicBezTo>
                    <a:cubicBezTo>
                      <a:pt x="2179" y="6414"/>
                      <a:pt x="2407" y="6241"/>
                      <a:pt x="2356" y="5966"/>
                    </a:cubicBezTo>
                    <a:cubicBezTo>
                      <a:pt x="2018" y="4121"/>
                      <a:pt x="1801" y="2256"/>
                      <a:pt x="1707" y="382"/>
                    </a:cubicBezTo>
                    <a:cubicBezTo>
                      <a:pt x="1693" y="152"/>
                      <a:pt x="1510" y="1"/>
                      <a:pt x="13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1" name="Google Shape;1251;p72"/>
              <p:cNvSpPr/>
              <p:nvPr/>
            </p:nvSpPr>
            <p:spPr>
              <a:xfrm>
                <a:off x="2655437" y="2772871"/>
                <a:ext cx="90058" cy="240017"/>
              </a:xfrm>
              <a:custGeom>
                <a:avLst/>
                <a:gdLst/>
                <a:ahLst/>
                <a:cxnLst/>
                <a:rect l="l" t="t" r="r" b="b"/>
                <a:pathLst>
                  <a:path w="2407" h="6415" extrusionOk="0">
                    <a:moveTo>
                      <a:pt x="1321" y="0"/>
                    </a:moveTo>
                    <a:cubicBezTo>
                      <a:pt x="1210" y="0"/>
                      <a:pt x="1098" y="52"/>
                      <a:pt x="1018" y="171"/>
                    </a:cubicBezTo>
                    <a:lnTo>
                      <a:pt x="191" y="1383"/>
                    </a:lnTo>
                    <a:cubicBezTo>
                      <a:pt x="0" y="1662"/>
                      <a:pt x="259" y="1937"/>
                      <a:pt x="522" y="1937"/>
                    </a:cubicBezTo>
                    <a:cubicBezTo>
                      <a:pt x="632" y="1937"/>
                      <a:pt x="742" y="1889"/>
                      <a:pt x="821" y="1773"/>
                    </a:cubicBezTo>
                    <a:lnTo>
                      <a:pt x="1037" y="1460"/>
                    </a:lnTo>
                    <a:cubicBezTo>
                      <a:pt x="1155" y="3027"/>
                      <a:pt x="1350" y="4587"/>
                      <a:pt x="1633" y="6136"/>
                    </a:cubicBezTo>
                    <a:cubicBezTo>
                      <a:pt x="1668" y="6330"/>
                      <a:pt x="1812" y="6415"/>
                      <a:pt x="1963" y="6415"/>
                    </a:cubicBezTo>
                    <a:cubicBezTo>
                      <a:pt x="2178" y="6415"/>
                      <a:pt x="2406" y="6242"/>
                      <a:pt x="2355" y="5966"/>
                    </a:cubicBezTo>
                    <a:cubicBezTo>
                      <a:pt x="2017" y="4121"/>
                      <a:pt x="1801" y="2256"/>
                      <a:pt x="1706" y="382"/>
                    </a:cubicBezTo>
                    <a:cubicBezTo>
                      <a:pt x="1693" y="152"/>
                      <a:pt x="1509" y="0"/>
                      <a:pt x="132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2" name="Google Shape;1252;p72"/>
              <p:cNvSpPr/>
              <p:nvPr/>
            </p:nvSpPr>
            <p:spPr>
              <a:xfrm>
                <a:off x="2545139" y="2861917"/>
                <a:ext cx="119990" cy="114714"/>
              </a:xfrm>
              <a:custGeom>
                <a:avLst/>
                <a:gdLst/>
                <a:ahLst/>
                <a:cxnLst/>
                <a:rect l="l" t="t" r="r" b="b"/>
                <a:pathLst>
                  <a:path w="3207" h="3066" extrusionOk="0">
                    <a:moveTo>
                      <a:pt x="1302" y="0"/>
                    </a:moveTo>
                    <a:cubicBezTo>
                      <a:pt x="1274" y="0"/>
                      <a:pt x="1246" y="4"/>
                      <a:pt x="1218" y="11"/>
                    </a:cubicBezTo>
                    <a:cubicBezTo>
                      <a:pt x="1025" y="67"/>
                      <a:pt x="896" y="255"/>
                      <a:pt x="942" y="458"/>
                    </a:cubicBezTo>
                    <a:lnTo>
                      <a:pt x="1099" y="1134"/>
                    </a:lnTo>
                    <a:lnTo>
                      <a:pt x="335" y="1331"/>
                    </a:lnTo>
                    <a:cubicBezTo>
                      <a:pt x="146" y="1379"/>
                      <a:pt x="1" y="1578"/>
                      <a:pt x="57" y="1778"/>
                    </a:cubicBezTo>
                    <a:cubicBezTo>
                      <a:pt x="104" y="1940"/>
                      <a:pt x="250" y="2066"/>
                      <a:pt x="419" y="2066"/>
                    </a:cubicBezTo>
                    <a:cubicBezTo>
                      <a:pt x="447" y="2066"/>
                      <a:pt x="475" y="2063"/>
                      <a:pt x="503" y="2056"/>
                    </a:cubicBezTo>
                    <a:lnTo>
                      <a:pt x="1267" y="1859"/>
                    </a:lnTo>
                    <a:lnTo>
                      <a:pt x="1483" y="2777"/>
                    </a:lnTo>
                    <a:cubicBezTo>
                      <a:pt x="1520" y="2939"/>
                      <a:pt x="1680" y="3066"/>
                      <a:pt x="1846" y="3066"/>
                    </a:cubicBezTo>
                    <a:cubicBezTo>
                      <a:pt x="1874" y="3066"/>
                      <a:pt x="1902" y="3062"/>
                      <a:pt x="1929" y="3055"/>
                    </a:cubicBezTo>
                    <a:cubicBezTo>
                      <a:pt x="2123" y="2999"/>
                      <a:pt x="2252" y="2811"/>
                      <a:pt x="2208" y="2608"/>
                    </a:cubicBezTo>
                    <a:lnTo>
                      <a:pt x="1989" y="1673"/>
                    </a:lnTo>
                    <a:cubicBezTo>
                      <a:pt x="2285" y="1598"/>
                      <a:pt x="2579" y="1521"/>
                      <a:pt x="2874" y="1447"/>
                    </a:cubicBezTo>
                    <a:cubicBezTo>
                      <a:pt x="3062" y="1399"/>
                      <a:pt x="3207" y="1198"/>
                      <a:pt x="3151" y="999"/>
                    </a:cubicBezTo>
                    <a:cubicBezTo>
                      <a:pt x="3105" y="837"/>
                      <a:pt x="2958" y="711"/>
                      <a:pt x="2792" y="711"/>
                    </a:cubicBezTo>
                    <a:cubicBezTo>
                      <a:pt x="2763" y="711"/>
                      <a:pt x="2734" y="715"/>
                      <a:pt x="2704" y="722"/>
                    </a:cubicBezTo>
                    <a:cubicBezTo>
                      <a:pt x="2411" y="796"/>
                      <a:pt x="2115" y="873"/>
                      <a:pt x="1821" y="949"/>
                    </a:cubicBezTo>
                    <a:lnTo>
                      <a:pt x="1667" y="290"/>
                    </a:lnTo>
                    <a:cubicBezTo>
                      <a:pt x="1629" y="127"/>
                      <a:pt x="1468" y="0"/>
                      <a:pt x="130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3" name="Google Shape;1253;p72"/>
              <p:cNvSpPr/>
              <p:nvPr/>
            </p:nvSpPr>
            <p:spPr>
              <a:xfrm>
                <a:off x="2759524" y="2841639"/>
                <a:ext cx="61997" cy="36704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981" extrusionOk="0">
                    <a:moveTo>
                      <a:pt x="1271" y="0"/>
                    </a:moveTo>
                    <a:cubicBezTo>
                      <a:pt x="1242" y="0"/>
                      <a:pt x="1213" y="4"/>
                      <a:pt x="1183" y="12"/>
                    </a:cubicBezTo>
                    <a:lnTo>
                      <a:pt x="306" y="244"/>
                    </a:lnTo>
                    <a:cubicBezTo>
                      <a:pt x="211" y="269"/>
                      <a:pt x="126" y="327"/>
                      <a:pt x="74" y="410"/>
                    </a:cubicBezTo>
                    <a:cubicBezTo>
                      <a:pt x="25" y="488"/>
                      <a:pt x="0" y="602"/>
                      <a:pt x="27" y="691"/>
                    </a:cubicBezTo>
                    <a:cubicBezTo>
                      <a:pt x="72" y="852"/>
                      <a:pt x="218" y="980"/>
                      <a:pt x="386" y="980"/>
                    </a:cubicBezTo>
                    <a:cubicBezTo>
                      <a:pt x="415" y="980"/>
                      <a:pt x="444" y="977"/>
                      <a:pt x="474" y="969"/>
                    </a:cubicBezTo>
                    <a:lnTo>
                      <a:pt x="1351" y="737"/>
                    </a:lnTo>
                    <a:cubicBezTo>
                      <a:pt x="1446" y="714"/>
                      <a:pt x="1531" y="656"/>
                      <a:pt x="1583" y="571"/>
                    </a:cubicBezTo>
                    <a:cubicBezTo>
                      <a:pt x="1631" y="493"/>
                      <a:pt x="1656" y="379"/>
                      <a:pt x="1629" y="291"/>
                    </a:cubicBezTo>
                    <a:cubicBezTo>
                      <a:pt x="1582" y="128"/>
                      <a:pt x="1436" y="0"/>
                      <a:pt x="127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4" name="Google Shape;1254;p72"/>
              <p:cNvSpPr/>
              <p:nvPr/>
            </p:nvSpPr>
            <p:spPr>
              <a:xfrm>
                <a:off x="2775201" y="2881747"/>
                <a:ext cx="68657" cy="36629"/>
              </a:xfrm>
              <a:custGeom>
                <a:avLst/>
                <a:gdLst/>
                <a:ahLst/>
                <a:cxnLst/>
                <a:rect l="l" t="t" r="r" b="b"/>
                <a:pathLst>
                  <a:path w="1835" h="979" extrusionOk="0">
                    <a:moveTo>
                      <a:pt x="1421" y="1"/>
                    </a:moveTo>
                    <a:cubicBezTo>
                      <a:pt x="1393" y="1"/>
                      <a:pt x="1365" y="4"/>
                      <a:pt x="1336" y="11"/>
                    </a:cubicBezTo>
                    <a:lnTo>
                      <a:pt x="331" y="245"/>
                    </a:lnTo>
                    <a:cubicBezTo>
                      <a:pt x="142" y="289"/>
                      <a:pt x="1" y="498"/>
                      <a:pt x="53" y="691"/>
                    </a:cubicBezTo>
                    <a:cubicBezTo>
                      <a:pt x="101" y="858"/>
                      <a:pt x="248" y="979"/>
                      <a:pt x="417" y="979"/>
                    </a:cubicBezTo>
                    <a:cubicBezTo>
                      <a:pt x="444" y="979"/>
                      <a:pt x="472" y="976"/>
                      <a:pt x="499" y="969"/>
                    </a:cubicBezTo>
                    <a:lnTo>
                      <a:pt x="1504" y="735"/>
                    </a:lnTo>
                    <a:cubicBezTo>
                      <a:pt x="1693" y="691"/>
                      <a:pt x="1834" y="482"/>
                      <a:pt x="1782" y="289"/>
                    </a:cubicBezTo>
                    <a:cubicBezTo>
                      <a:pt x="1734" y="120"/>
                      <a:pt x="1589" y="1"/>
                      <a:pt x="14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5" name="Google Shape;1255;p72"/>
              <p:cNvSpPr/>
              <p:nvPr/>
            </p:nvSpPr>
            <p:spPr>
              <a:xfrm>
                <a:off x="2815047" y="2754762"/>
                <a:ext cx="168742" cy="214874"/>
              </a:xfrm>
              <a:custGeom>
                <a:avLst/>
                <a:gdLst/>
                <a:ahLst/>
                <a:cxnLst/>
                <a:rect l="l" t="t" r="r" b="b"/>
                <a:pathLst>
                  <a:path w="4510" h="5743" extrusionOk="0">
                    <a:moveTo>
                      <a:pt x="1354" y="1"/>
                    </a:moveTo>
                    <a:cubicBezTo>
                      <a:pt x="630" y="1"/>
                      <a:pt x="148" y="627"/>
                      <a:pt x="33" y="1306"/>
                    </a:cubicBezTo>
                    <a:cubicBezTo>
                      <a:pt x="0" y="1503"/>
                      <a:pt x="207" y="1683"/>
                      <a:pt x="389" y="1693"/>
                    </a:cubicBezTo>
                    <a:cubicBezTo>
                      <a:pt x="396" y="1693"/>
                      <a:pt x="403" y="1693"/>
                      <a:pt x="410" y="1693"/>
                    </a:cubicBezTo>
                    <a:cubicBezTo>
                      <a:pt x="619" y="1693"/>
                      <a:pt x="743" y="1526"/>
                      <a:pt x="775" y="1337"/>
                    </a:cubicBezTo>
                    <a:cubicBezTo>
                      <a:pt x="820" y="1066"/>
                      <a:pt x="1090" y="733"/>
                      <a:pt x="1371" y="733"/>
                    </a:cubicBezTo>
                    <a:cubicBezTo>
                      <a:pt x="1466" y="733"/>
                      <a:pt x="1563" y="771"/>
                      <a:pt x="1653" y="864"/>
                    </a:cubicBezTo>
                    <a:cubicBezTo>
                      <a:pt x="1966" y="1190"/>
                      <a:pt x="1883" y="1872"/>
                      <a:pt x="1844" y="2282"/>
                    </a:cubicBezTo>
                    <a:cubicBezTo>
                      <a:pt x="1743" y="3312"/>
                      <a:pt x="1309" y="4321"/>
                      <a:pt x="623" y="5098"/>
                    </a:cubicBezTo>
                    <a:cubicBezTo>
                      <a:pt x="514" y="5221"/>
                      <a:pt x="466" y="5393"/>
                      <a:pt x="553" y="5544"/>
                    </a:cubicBezTo>
                    <a:cubicBezTo>
                      <a:pt x="613" y="5651"/>
                      <a:pt x="747" y="5743"/>
                      <a:pt x="877" y="5743"/>
                    </a:cubicBezTo>
                    <a:cubicBezTo>
                      <a:pt x="907" y="5743"/>
                      <a:pt x="936" y="5738"/>
                      <a:pt x="965" y="5727"/>
                    </a:cubicBezTo>
                    <a:cubicBezTo>
                      <a:pt x="1944" y="5380"/>
                      <a:pt x="2968" y="5165"/>
                      <a:pt x="4008" y="5107"/>
                    </a:cubicBezTo>
                    <a:cubicBezTo>
                      <a:pt x="4469" y="5077"/>
                      <a:pt x="4509" y="4361"/>
                      <a:pt x="4058" y="4361"/>
                    </a:cubicBezTo>
                    <a:cubicBezTo>
                      <a:pt x="4050" y="4361"/>
                      <a:pt x="4042" y="4361"/>
                      <a:pt x="4033" y="4361"/>
                    </a:cubicBezTo>
                    <a:cubicBezTo>
                      <a:pt x="3278" y="4404"/>
                      <a:pt x="2534" y="4516"/>
                      <a:pt x="1805" y="4699"/>
                    </a:cubicBezTo>
                    <a:cubicBezTo>
                      <a:pt x="2342" y="3780"/>
                      <a:pt x="2640" y="2719"/>
                      <a:pt x="2603" y="1644"/>
                    </a:cubicBezTo>
                    <a:cubicBezTo>
                      <a:pt x="2580" y="924"/>
                      <a:pt x="2321" y="95"/>
                      <a:pt x="1488" y="8"/>
                    </a:cubicBezTo>
                    <a:cubicBezTo>
                      <a:pt x="1443" y="3"/>
                      <a:pt x="1398" y="1"/>
                      <a:pt x="135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6" name="Google Shape;1256;p72"/>
              <p:cNvSpPr/>
              <p:nvPr/>
            </p:nvSpPr>
            <p:spPr>
              <a:xfrm>
                <a:off x="2476633" y="2661488"/>
                <a:ext cx="514943" cy="476068"/>
              </a:xfrm>
              <a:custGeom>
                <a:avLst/>
                <a:gdLst/>
                <a:ahLst/>
                <a:cxnLst/>
                <a:rect l="l" t="t" r="r" b="b"/>
                <a:pathLst>
                  <a:path w="13763" h="12724" extrusionOk="0">
                    <a:moveTo>
                      <a:pt x="12657" y="0"/>
                    </a:moveTo>
                    <a:cubicBezTo>
                      <a:pt x="12646" y="0"/>
                      <a:pt x="12634" y="1"/>
                      <a:pt x="12622" y="4"/>
                    </a:cubicBezTo>
                    <a:cubicBezTo>
                      <a:pt x="12458" y="42"/>
                      <a:pt x="12501" y="281"/>
                      <a:pt x="12651" y="281"/>
                    </a:cubicBezTo>
                    <a:cubicBezTo>
                      <a:pt x="12662" y="281"/>
                      <a:pt x="12674" y="279"/>
                      <a:pt x="12686" y="277"/>
                    </a:cubicBezTo>
                    <a:cubicBezTo>
                      <a:pt x="12848" y="239"/>
                      <a:pt x="12804" y="0"/>
                      <a:pt x="12657" y="0"/>
                    </a:cubicBezTo>
                    <a:close/>
                    <a:moveTo>
                      <a:pt x="11909" y="1103"/>
                    </a:moveTo>
                    <a:cubicBezTo>
                      <a:pt x="11898" y="1103"/>
                      <a:pt x="11886" y="1105"/>
                      <a:pt x="11874" y="1108"/>
                    </a:cubicBezTo>
                    <a:cubicBezTo>
                      <a:pt x="11709" y="1145"/>
                      <a:pt x="11754" y="1384"/>
                      <a:pt x="11901" y="1384"/>
                    </a:cubicBezTo>
                    <a:cubicBezTo>
                      <a:pt x="11912" y="1384"/>
                      <a:pt x="11924" y="1383"/>
                      <a:pt x="11936" y="1380"/>
                    </a:cubicBezTo>
                    <a:cubicBezTo>
                      <a:pt x="12100" y="1342"/>
                      <a:pt x="12058" y="1103"/>
                      <a:pt x="11909" y="1103"/>
                    </a:cubicBezTo>
                    <a:close/>
                    <a:moveTo>
                      <a:pt x="13155" y="1041"/>
                    </a:moveTo>
                    <a:cubicBezTo>
                      <a:pt x="13133" y="1041"/>
                      <a:pt x="13110" y="1044"/>
                      <a:pt x="13086" y="1050"/>
                    </a:cubicBezTo>
                    <a:cubicBezTo>
                      <a:pt x="12760" y="1127"/>
                      <a:pt x="12847" y="1605"/>
                      <a:pt x="13144" y="1605"/>
                    </a:cubicBezTo>
                    <a:cubicBezTo>
                      <a:pt x="13166" y="1605"/>
                      <a:pt x="13189" y="1602"/>
                      <a:pt x="13213" y="1596"/>
                    </a:cubicBezTo>
                    <a:cubicBezTo>
                      <a:pt x="13541" y="1519"/>
                      <a:pt x="13451" y="1041"/>
                      <a:pt x="13155" y="1041"/>
                    </a:cubicBezTo>
                    <a:close/>
                    <a:moveTo>
                      <a:pt x="4421" y="1414"/>
                    </a:moveTo>
                    <a:cubicBezTo>
                      <a:pt x="4400" y="1414"/>
                      <a:pt x="4379" y="1417"/>
                      <a:pt x="4358" y="1423"/>
                    </a:cubicBezTo>
                    <a:lnTo>
                      <a:pt x="4311" y="1432"/>
                    </a:lnTo>
                    <a:cubicBezTo>
                      <a:pt x="4273" y="1438"/>
                      <a:pt x="4242" y="1455"/>
                      <a:pt x="4213" y="1480"/>
                    </a:cubicBezTo>
                    <a:cubicBezTo>
                      <a:pt x="4180" y="1500"/>
                      <a:pt x="4157" y="1523"/>
                      <a:pt x="4137" y="1558"/>
                    </a:cubicBezTo>
                    <a:cubicBezTo>
                      <a:pt x="4116" y="1589"/>
                      <a:pt x="4102" y="1622"/>
                      <a:pt x="4101" y="1658"/>
                    </a:cubicBezTo>
                    <a:cubicBezTo>
                      <a:pt x="4091" y="1695"/>
                      <a:pt x="4091" y="1732"/>
                      <a:pt x="4101" y="1770"/>
                    </a:cubicBezTo>
                    <a:cubicBezTo>
                      <a:pt x="4110" y="1794"/>
                      <a:pt x="4118" y="1815"/>
                      <a:pt x="4128" y="1840"/>
                    </a:cubicBezTo>
                    <a:cubicBezTo>
                      <a:pt x="4151" y="1882"/>
                      <a:pt x="4184" y="1917"/>
                      <a:pt x="4226" y="1944"/>
                    </a:cubicBezTo>
                    <a:lnTo>
                      <a:pt x="4292" y="1973"/>
                    </a:lnTo>
                    <a:cubicBezTo>
                      <a:pt x="4319" y="1981"/>
                      <a:pt x="4346" y="1985"/>
                      <a:pt x="4373" y="1985"/>
                    </a:cubicBezTo>
                    <a:cubicBezTo>
                      <a:pt x="4395" y="1985"/>
                      <a:pt x="4416" y="1982"/>
                      <a:pt x="4439" y="1977"/>
                    </a:cubicBezTo>
                    <a:lnTo>
                      <a:pt x="4485" y="1967"/>
                    </a:lnTo>
                    <a:cubicBezTo>
                      <a:pt x="4524" y="1960"/>
                      <a:pt x="4555" y="1944"/>
                      <a:pt x="4584" y="1919"/>
                    </a:cubicBezTo>
                    <a:cubicBezTo>
                      <a:pt x="4615" y="1900"/>
                      <a:pt x="4640" y="1877"/>
                      <a:pt x="4659" y="1842"/>
                    </a:cubicBezTo>
                    <a:cubicBezTo>
                      <a:pt x="4680" y="1811"/>
                      <a:pt x="4692" y="1776"/>
                      <a:pt x="4696" y="1741"/>
                    </a:cubicBezTo>
                    <a:cubicBezTo>
                      <a:pt x="4705" y="1705"/>
                      <a:pt x="4705" y="1668"/>
                      <a:pt x="4696" y="1629"/>
                    </a:cubicBezTo>
                    <a:lnTo>
                      <a:pt x="4669" y="1560"/>
                    </a:lnTo>
                    <a:cubicBezTo>
                      <a:pt x="4644" y="1515"/>
                      <a:pt x="4613" y="1482"/>
                      <a:pt x="4570" y="1455"/>
                    </a:cubicBezTo>
                    <a:lnTo>
                      <a:pt x="4504" y="1426"/>
                    </a:lnTo>
                    <a:cubicBezTo>
                      <a:pt x="4477" y="1419"/>
                      <a:pt x="4449" y="1414"/>
                      <a:pt x="4421" y="1414"/>
                    </a:cubicBezTo>
                    <a:close/>
                    <a:moveTo>
                      <a:pt x="3774" y="2120"/>
                    </a:moveTo>
                    <a:cubicBezTo>
                      <a:pt x="3763" y="2120"/>
                      <a:pt x="3751" y="2121"/>
                      <a:pt x="3739" y="2124"/>
                    </a:cubicBezTo>
                    <a:cubicBezTo>
                      <a:pt x="3574" y="2164"/>
                      <a:pt x="3619" y="2402"/>
                      <a:pt x="3767" y="2402"/>
                    </a:cubicBezTo>
                    <a:cubicBezTo>
                      <a:pt x="3778" y="2402"/>
                      <a:pt x="3789" y="2401"/>
                      <a:pt x="3801" y="2398"/>
                    </a:cubicBezTo>
                    <a:cubicBezTo>
                      <a:pt x="3965" y="2359"/>
                      <a:pt x="3922" y="2120"/>
                      <a:pt x="3774" y="2120"/>
                    </a:cubicBezTo>
                    <a:close/>
                    <a:moveTo>
                      <a:pt x="187" y="2908"/>
                    </a:moveTo>
                    <a:cubicBezTo>
                      <a:pt x="176" y="2908"/>
                      <a:pt x="164" y="2910"/>
                      <a:pt x="153" y="2912"/>
                    </a:cubicBezTo>
                    <a:lnTo>
                      <a:pt x="108" y="2922"/>
                    </a:lnTo>
                    <a:cubicBezTo>
                      <a:pt x="89" y="2926"/>
                      <a:pt x="72" y="2934"/>
                      <a:pt x="56" y="2945"/>
                    </a:cubicBezTo>
                    <a:cubicBezTo>
                      <a:pt x="43" y="2955"/>
                      <a:pt x="29" y="2966"/>
                      <a:pt x="21" y="2984"/>
                    </a:cubicBezTo>
                    <a:cubicBezTo>
                      <a:pt x="12" y="2999"/>
                      <a:pt x="4" y="3017"/>
                      <a:pt x="4" y="3036"/>
                    </a:cubicBezTo>
                    <a:cubicBezTo>
                      <a:pt x="0" y="3055"/>
                      <a:pt x="0" y="3071"/>
                      <a:pt x="4" y="3090"/>
                    </a:cubicBezTo>
                    <a:lnTo>
                      <a:pt x="19" y="3127"/>
                    </a:lnTo>
                    <a:cubicBezTo>
                      <a:pt x="31" y="3148"/>
                      <a:pt x="46" y="3165"/>
                      <a:pt x="68" y="3181"/>
                    </a:cubicBezTo>
                    <a:cubicBezTo>
                      <a:pt x="77" y="3185"/>
                      <a:pt x="89" y="3191"/>
                      <a:pt x="99" y="3194"/>
                    </a:cubicBezTo>
                    <a:cubicBezTo>
                      <a:pt x="111" y="3199"/>
                      <a:pt x="124" y="3201"/>
                      <a:pt x="137" y="3201"/>
                    </a:cubicBezTo>
                    <a:cubicBezTo>
                      <a:pt x="148" y="3201"/>
                      <a:pt x="159" y="3199"/>
                      <a:pt x="170" y="3196"/>
                    </a:cubicBezTo>
                    <a:lnTo>
                      <a:pt x="217" y="3187"/>
                    </a:lnTo>
                    <a:cubicBezTo>
                      <a:pt x="236" y="3183"/>
                      <a:pt x="253" y="3175"/>
                      <a:pt x="267" y="3164"/>
                    </a:cubicBezTo>
                    <a:cubicBezTo>
                      <a:pt x="282" y="3154"/>
                      <a:pt x="296" y="3142"/>
                      <a:pt x="303" y="3125"/>
                    </a:cubicBezTo>
                    <a:cubicBezTo>
                      <a:pt x="313" y="3109"/>
                      <a:pt x="321" y="3094"/>
                      <a:pt x="321" y="3075"/>
                    </a:cubicBezTo>
                    <a:cubicBezTo>
                      <a:pt x="325" y="3055"/>
                      <a:pt x="325" y="3038"/>
                      <a:pt x="321" y="3019"/>
                    </a:cubicBezTo>
                    <a:lnTo>
                      <a:pt x="305" y="2982"/>
                    </a:lnTo>
                    <a:cubicBezTo>
                      <a:pt x="294" y="2961"/>
                      <a:pt x="276" y="2943"/>
                      <a:pt x="257" y="2930"/>
                    </a:cubicBezTo>
                    <a:cubicBezTo>
                      <a:pt x="247" y="2924"/>
                      <a:pt x="236" y="2920"/>
                      <a:pt x="226" y="2914"/>
                    </a:cubicBezTo>
                    <a:cubicBezTo>
                      <a:pt x="213" y="2910"/>
                      <a:pt x="200" y="2908"/>
                      <a:pt x="187" y="2908"/>
                    </a:cubicBezTo>
                    <a:close/>
                    <a:moveTo>
                      <a:pt x="1234" y="3039"/>
                    </a:moveTo>
                    <a:cubicBezTo>
                      <a:pt x="1211" y="3039"/>
                      <a:pt x="1188" y="3042"/>
                      <a:pt x="1163" y="3048"/>
                    </a:cubicBezTo>
                    <a:cubicBezTo>
                      <a:pt x="838" y="3123"/>
                      <a:pt x="924" y="3601"/>
                      <a:pt x="1220" y="3601"/>
                    </a:cubicBezTo>
                    <a:cubicBezTo>
                      <a:pt x="1243" y="3601"/>
                      <a:pt x="1266" y="3598"/>
                      <a:pt x="1291" y="3593"/>
                    </a:cubicBezTo>
                    <a:cubicBezTo>
                      <a:pt x="1618" y="3517"/>
                      <a:pt x="1529" y="3039"/>
                      <a:pt x="1234" y="3039"/>
                    </a:cubicBezTo>
                    <a:close/>
                    <a:moveTo>
                      <a:pt x="13379" y="8921"/>
                    </a:moveTo>
                    <a:cubicBezTo>
                      <a:pt x="13356" y="8921"/>
                      <a:pt x="13333" y="8924"/>
                      <a:pt x="13308" y="8930"/>
                    </a:cubicBezTo>
                    <a:cubicBezTo>
                      <a:pt x="12983" y="9005"/>
                      <a:pt x="13069" y="9483"/>
                      <a:pt x="13365" y="9483"/>
                    </a:cubicBezTo>
                    <a:cubicBezTo>
                      <a:pt x="13387" y="9483"/>
                      <a:pt x="13411" y="9480"/>
                      <a:pt x="13436" y="9475"/>
                    </a:cubicBezTo>
                    <a:cubicBezTo>
                      <a:pt x="13763" y="9399"/>
                      <a:pt x="13674" y="8921"/>
                      <a:pt x="13379" y="8921"/>
                    </a:cubicBezTo>
                    <a:close/>
                    <a:moveTo>
                      <a:pt x="12293" y="9290"/>
                    </a:moveTo>
                    <a:cubicBezTo>
                      <a:pt x="12284" y="9290"/>
                      <a:pt x="12274" y="9291"/>
                      <a:pt x="12265" y="9293"/>
                    </a:cubicBezTo>
                    <a:lnTo>
                      <a:pt x="12228" y="9308"/>
                    </a:lnTo>
                    <a:cubicBezTo>
                      <a:pt x="12207" y="9320"/>
                      <a:pt x="12189" y="9337"/>
                      <a:pt x="12176" y="9357"/>
                    </a:cubicBezTo>
                    <a:cubicBezTo>
                      <a:pt x="12170" y="9366"/>
                      <a:pt x="12166" y="9378"/>
                      <a:pt x="12160" y="9390"/>
                    </a:cubicBezTo>
                    <a:cubicBezTo>
                      <a:pt x="12155" y="9415"/>
                      <a:pt x="12155" y="9438"/>
                      <a:pt x="12158" y="9463"/>
                    </a:cubicBezTo>
                    <a:lnTo>
                      <a:pt x="12168" y="9509"/>
                    </a:lnTo>
                    <a:cubicBezTo>
                      <a:pt x="12174" y="9529"/>
                      <a:pt x="12180" y="9544"/>
                      <a:pt x="12193" y="9560"/>
                    </a:cubicBezTo>
                    <a:cubicBezTo>
                      <a:pt x="12203" y="9573"/>
                      <a:pt x="12214" y="9589"/>
                      <a:pt x="12232" y="9596"/>
                    </a:cubicBezTo>
                    <a:cubicBezTo>
                      <a:pt x="12245" y="9606"/>
                      <a:pt x="12263" y="9612"/>
                      <a:pt x="12282" y="9612"/>
                    </a:cubicBezTo>
                    <a:cubicBezTo>
                      <a:pt x="12292" y="9615"/>
                      <a:pt x="12301" y="9616"/>
                      <a:pt x="12310" y="9616"/>
                    </a:cubicBezTo>
                    <a:cubicBezTo>
                      <a:pt x="12319" y="9616"/>
                      <a:pt x="12328" y="9615"/>
                      <a:pt x="12338" y="9612"/>
                    </a:cubicBezTo>
                    <a:lnTo>
                      <a:pt x="12373" y="9598"/>
                    </a:lnTo>
                    <a:cubicBezTo>
                      <a:pt x="12396" y="9587"/>
                      <a:pt x="12412" y="9569"/>
                      <a:pt x="12427" y="9550"/>
                    </a:cubicBezTo>
                    <a:cubicBezTo>
                      <a:pt x="12431" y="9540"/>
                      <a:pt x="12437" y="9529"/>
                      <a:pt x="12441" y="9515"/>
                    </a:cubicBezTo>
                    <a:cubicBezTo>
                      <a:pt x="12448" y="9492"/>
                      <a:pt x="12448" y="9467"/>
                      <a:pt x="12444" y="9444"/>
                    </a:cubicBezTo>
                    <a:lnTo>
                      <a:pt x="12435" y="9397"/>
                    </a:lnTo>
                    <a:cubicBezTo>
                      <a:pt x="12431" y="9378"/>
                      <a:pt x="12421" y="9361"/>
                      <a:pt x="12410" y="9347"/>
                    </a:cubicBezTo>
                    <a:cubicBezTo>
                      <a:pt x="12400" y="9332"/>
                      <a:pt x="12388" y="9318"/>
                      <a:pt x="12371" y="9310"/>
                    </a:cubicBezTo>
                    <a:cubicBezTo>
                      <a:pt x="12357" y="9301"/>
                      <a:pt x="12340" y="9293"/>
                      <a:pt x="12321" y="9293"/>
                    </a:cubicBezTo>
                    <a:cubicBezTo>
                      <a:pt x="12311" y="9291"/>
                      <a:pt x="12302" y="9290"/>
                      <a:pt x="12293" y="9290"/>
                    </a:cubicBezTo>
                    <a:close/>
                    <a:moveTo>
                      <a:pt x="2109" y="11723"/>
                    </a:moveTo>
                    <a:cubicBezTo>
                      <a:pt x="2087" y="11723"/>
                      <a:pt x="2063" y="11726"/>
                      <a:pt x="2039" y="11732"/>
                    </a:cubicBezTo>
                    <a:cubicBezTo>
                      <a:pt x="1712" y="11807"/>
                      <a:pt x="1797" y="12285"/>
                      <a:pt x="2095" y="12285"/>
                    </a:cubicBezTo>
                    <a:cubicBezTo>
                      <a:pt x="2118" y="12285"/>
                      <a:pt x="2141" y="12282"/>
                      <a:pt x="2166" y="12276"/>
                    </a:cubicBezTo>
                    <a:cubicBezTo>
                      <a:pt x="2491" y="12201"/>
                      <a:pt x="2406" y="11723"/>
                      <a:pt x="2109" y="11723"/>
                    </a:cubicBezTo>
                    <a:close/>
                    <a:moveTo>
                      <a:pt x="1064" y="12326"/>
                    </a:moveTo>
                    <a:cubicBezTo>
                      <a:pt x="1052" y="12326"/>
                      <a:pt x="1041" y="12328"/>
                      <a:pt x="1028" y="12331"/>
                    </a:cubicBezTo>
                    <a:cubicBezTo>
                      <a:pt x="864" y="12368"/>
                      <a:pt x="910" y="12607"/>
                      <a:pt x="1057" y="12607"/>
                    </a:cubicBezTo>
                    <a:cubicBezTo>
                      <a:pt x="1068" y="12607"/>
                      <a:pt x="1080" y="12606"/>
                      <a:pt x="1092" y="12603"/>
                    </a:cubicBezTo>
                    <a:cubicBezTo>
                      <a:pt x="1255" y="12565"/>
                      <a:pt x="1210" y="12326"/>
                      <a:pt x="1064" y="12326"/>
                    </a:cubicBezTo>
                    <a:close/>
                    <a:moveTo>
                      <a:pt x="4444" y="12442"/>
                    </a:moveTo>
                    <a:cubicBezTo>
                      <a:pt x="4432" y="12442"/>
                      <a:pt x="4420" y="12443"/>
                      <a:pt x="4408" y="12447"/>
                    </a:cubicBezTo>
                    <a:cubicBezTo>
                      <a:pt x="4244" y="12484"/>
                      <a:pt x="4288" y="12723"/>
                      <a:pt x="4435" y="12723"/>
                    </a:cubicBezTo>
                    <a:cubicBezTo>
                      <a:pt x="4446" y="12723"/>
                      <a:pt x="4458" y="12722"/>
                      <a:pt x="4470" y="12719"/>
                    </a:cubicBezTo>
                    <a:cubicBezTo>
                      <a:pt x="4635" y="12681"/>
                      <a:pt x="4591" y="12442"/>
                      <a:pt x="4444" y="12442"/>
                    </a:cubicBezTo>
                    <a:close/>
                  </a:path>
                </a:pathLst>
              </a:custGeom>
              <a:solidFill>
                <a:srgbClr val="241F53">
                  <a:alpha val="329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57" name="Google Shape;1257;p72"/>
            <p:cNvGrpSpPr/>
            <p:nvPr/>
          </p:nvGrpSpPr>
          <p:grpSpPr>
            <a:xfrm>
              <a:off x="7012201" y="1645679"/>
              <a:ext cx="234340" cy="302169"/>
              <a:chOff x="1199563" y="2870336"/>
              <a:chExt cx="185616" cy="239342"/>
            </a:xfrm>
          </p:grpSpPr>
          <p:sp>
            <p:nvSpPr>
              <p:cNvPr id="1258" name="Google Shape;1258;p72"/>
              <p:cNvSpPr/>
              <p:nvPr/>
            </p:nvSpPr>
            <p:spPr>
              <a:xfrm>
                <a:off x="1232862" y="3013147"/>
                <a:ext cx="76327" cy="96531"/>
              </a:xfrm>
              <a:custGeom>
                <a:avLst/>
                <a:gdLst/>
                <a:ahLst/>
                <a:cxnLst/>
                <a:rect l="l" t="t" r="r" b="b"/>
                <a:pathLst>
                  <a:path w="2040" h="2580" extrusionOk="0">
                    <a:moveTo>
                      <a:pt x="252" y="0"/>
                    </a:moveTo>
                    <a:lnTo>
                      <a:pt x="252" y="0"/>
                    </a:lnTo>
                    <a:cubicBezTo>
                      <a:pt x="252" y="0"/>
                      <a:pt x="1" y="2410"/>
                      <a:pt x="297" y="2570"/>
                    </a:cubicBezTo>
                    <a:cubicBezTo>
                      <a:pt x="308" y="2576"/>
                      <a:pt x="321" y="2579"/>
                      <a:pt x="335" y="2579"/>
                    </a:cubicBezTo>
                    <a:cubicBezTo>
                      <a:pt x="699" y="2579"/>
                      <a:pt x="2040" y="682"/>
                      <a:pt x="2040" y="682"/>
                    </a:cubicBezTo>
                    <a:lnTo>
                      <a:pt x="25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9" name="Google Shape;1259;p72"/>
              <p:cNvSpPr/>
              <p:nvPr/>
            </p:nvSpPr>
            <p:spPr>
              <a:xfrm>
                <a:off x="1199563" y="2871870"/>
                <a:ext cx="185616" cy="189544"/>
              </a:xfrm>
              <a:custGeom>
                <a:avLst/>
                <a:gdLst/>
                <a:ahLst/>
                <a:cxnLst/>
                <a:rect l="l" t="t" r="r" b="b"/>
                <a:pathLst>
                  <a:path w="4961" h="5066" extrusionOk="0">
                    <a:moveTo>
                      <a:pt x="2707" y="0"/>
                    </a:moveTo>
                    <a:cubicBezTo>
                      <a:pt x="2468" y="0"/>
                      <a:pt x="2238" y="73"/>
                      <a:pt x="2033" y="244"/>
                    </a:cubicBezTo>
                    <a:lnTo>
                      <a:pt x="1749" y="1973"/>
                    </a:lnTo>
                    <a:cubicBezTo>
                      <a:pt x="1749" y="1973"/>
                      <a:pt x="1575" y="1914"/>
                      <a:pt x="1324" y="1914"/>
                    </a:cubicBezTo>
                    <a:cubicBezTo>
                      <a:pt x="946" y="1914"/>
                      <a:pt x="393" y="2050"/>
                      <a:pt x="0" y="2731"/>
                    </a:cubicBezTo>
                    <a:cubicBezTo>
                      <a:pt x="225" y="3475"/>
                      <a:pt x="2105" y="5066"/>
                      <a:pt x="3567" y="5066"/>
                    </a:cubicBezTo>
                    <a:cubicBezTo>
                      <a:pt x="3810" y="5066"/>
                      <a:pt x="4042" y="5022"/>
                      <a:pt x="4253" y="4922"/>
                    </a:cubicBezTo>
                    <a:cubicBezTo>
                      <a:pt x="4253" y="4922"/>
                      <a:pt x="4815" y="4062"/>
                      <a:pt x="3927" y="3187"/>
                    </a:cubicBezTo>
                    <a:lnTo>
                      <a:pt x="4960" y="1850"/>
                    </a:lnTo>
                    <a:cubicBezTo>
                      <a:pt x="4873" y="1283"/>
                      <a:pt x="3713" y="0"/>
                      <a:pt x="270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0" name="Google Shape;1260;p72"/>
              <p:cNvSpPr/>
              <p:nvPr/>
            </p:nvSpPr>
            <p:spPr>
              <a:xfrm>
                <a:off x="1275589" y="2870336"/>
                <a:ext cx="109589" cy="74680"/>
              </a:xfrm>
              <a:custGeom>
                <a:avLst/>
                <a:gdLst/>
                <a:ahLst/>
                <a:cxnLst/>
                <a:rect l="l" t="t" r="r" b="b"/>
                <a:pathLst>
                  <a:path w="2929" h="1996" extrusionOk="0">
                    <a:moveTo>
                      <a:pt x="698" y="0"/>
                    </a:moveTo>
                    <a:cubicBezTo>
                      <a:pt x="418" y="0"/>
                      <a:pt x="171" y="89"/>
                      <a:pt x="1" y="285"/>
                    </a:cubicBezTo>
                    <a:cubicBezTo>
                      <a:pt x="370" y="1356"/>
                      <a:pt x="1766" y="1995"/>
                      <a:pt x="2525" y="1995"/>
                    </a:cubicBezTo>
                    <a:cubicBezTo>
                      <a:pt x="2700" y="1995"/>
                      <a:pt x="2841" y="1961"/>
                      <a:pt x="2928" y="1891"/>
                    </a:cubicBezTo>
                    <a:cubicBezTo>
                      <a:pt x="2658" y="790"/>
                      <a:pt x="1531" y="0"/>
                      <a:pt x="69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1" name="Google Shape;1261;p72"/>
              <p:cNvSpPr/>
              <p:nvPr/>
            </p:nvSpPr>
            <p:spPr>
              <a:xfrm>
                <a:off x="1268368" y="2950253"/>
                <a:ext cx="71276" cy="43027"/>
              </a:xfrm>
              <a:custGeom>
                <a:avLst/>
                <a:gdLst/>
                <a:ahLst/>
                <a:cxnLst/>
                <a:rect l="l" t="t" r="r" b="b"/>
                <a:pathLst>
                  <a:path w="1905" h="1150" fill="none" extrusionOk="0">
                    <a:moveTo>
                      <a:pt x="1" y="0"/>
                    </a:moveTo>
                    <a:cubicBezTo>
                      <a:pt x="691" y="1013"/>
                      <a:pt x="1904" y="1150"/>
                      <a:pt x="1904" y="1150"/>
                    </a:cubicBezTo>
                  </a:path>
                </a:pathLst>
              </a:custGeom>
              <a:noFill/>
              <a:ln w="5225" cap="flat" cmpd="sng">
                <a:solidFill>
                  <a:schemeClr val="dk1"/>
                </a:solidFill>
                <a:prstDash val="solid"/>
                <a:miter lim="193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62" name="Google Shape;1262;p72"/>
            <p:cNvGrpSpPr/>
            <p:nvPr/>
          </p:nvGrpSpPr>
          <p:grpSpPr>
            <a:xfrm rot="8100000">
              <a:off x="7343025" y="1689678"/>
              <a:ext cx="1022450" cy="706784"/>
              <a:chOff x="2145103" y="2078907"/>
              <a:chExt cx="555157" cy="383761"/>
            </a:xfrm>
          </p:grpSpPr>
          <p:sp>
            <p:nvSpPr>
              <p:cNvPr id="1263" name="Google Shape;1263;p72"/>
              <p:cNvSpPr/>
              <p:nvPr/>
            </p:nvSpPr>
            <p:spPr>
              <a:xfrm>
                <a:off x="2663518" y="2431052"/>
                <a:ext cx="36742" cy="31616"/>
              </a:xfrm>
              <a:custGeom>
                <a:avLst/>
                <a:gdLst/>
                <a:ahLst/>
                <a:cxnLst/>
                <a:rect l="l" t="t" r="r" b="b"/>
                <a:pathLst>
                  <a:path w="982" h="845" extrusionOk="0">
                    <a:moveTo>
                      <a:pt x="439" y="1"/>
                    </a:moveTo>
                    <a:lnTo>
                      <a:pt x="0" y="685"/>
                    </a:lnTo>
                    <a:cubicBezTo>
                      <a:pt x="0" y="685"/>
                      <a:pt x="341" y="844"/>
                      <a:pt x="593" y="844"/>
                    </a:cubicBezTo>
                    <a:cubicBezTo>
                      <a:pt x="697" y="844"/>
                      <a:pt x="787" y="817"/>
                      <a:pt x="831" y="741"/>
                    </a:cubicBezTo>
                    <a:cubicBezTo>
                      <a:pt x="982" y="480"/>
                      <a:pt x="439" y="1"/>
                      <a:pt x="4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4" name="Google Shape;1264;p72"/>
              <p:cNvSpPr/>
              <p:nvPr/>
            </p:nvSpPr>
            <p:spPr>
              <a:xfrm>
                <a:off x="2605526" y="2384658"/>
                <a:ext cx="79133" cy="75803"/>
              </a:xfrm>
              <a:custGeom>
                <a:avLst/>
                <a:gdLst/>
                <a:ahLst/>
                <a:cxnLst/>
                <a:rect l="l" t="t" r="r" b="b"/>
                <a:pathLst>
                  <a:path w="2115" h="2026" extrusionOk="0">
                    <a:moveTo>
                      <a:pt x="1104" y="0"/>
                    </a:moveTo>
                    <a:lnTo>
                      <a:pt x="0" y="1647"/>
                    </a:lnTo>
                    <a:cubicBezTo>
                      <a:pt x="878" y="2025"/>
                      <a:pt x="1566" y="2025"/>
                      <a:pt x="1566" y="2025"/>
                    </a:cubicBezTo>
                    <a:cubicBezTo>
                      <a:pt x="2026" y="1705"/>
                      <a:pt x="2114" y="1195"/>
                      <a:pt x="2114" y="1195"/>
                    </a:cubicBezTo>
                    <a:cubicBezTo>
                      <a:pt x="2114" y="1195"/>
                      <a:pt x="1599" y="412"/>
                      <a:pt x="110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5" name="Google Shape;1265;p72"/>
              <p:cNvSpPr/>
              <p:nvPr/>
            </p:nvSpPr>
            <p:spPr>
              <a:xfrm>
                <a:off x="2145103" y="2078907"/>
                <a:ext cx="166497" cy="156357"/>
              </a:xfrm>
              <a:custGeom>
                <a:avLst/>
                <a:gdLst/>
                <a:ahLst/>
                <a:cxnLst/>
                <a:rect l="l" t="t" r="r" b="b"/>
                <a:pathLst>
                  <a:path w="4450" h="4179" extrusionOk="0">
                    <a:moveTo>
                      <a:pt x="1864" y="0"/>
                    </a:moveTo>
                    <a:cubicBezTo>
                      <a:pt x="1260" y="0"/>
                      <a:pt x="0" y="1534"/>
                      <a:pt x="326" y="2109"/>
                    </a:cubicBezTo>
                    <a:cubicBezTo>
                      <a:pt x="654" y="2688"/>
                      <a:pt x="1422" y="3400"/>
                      <a:pt x="2380" y="4178"/>
                    </a:cubicBezTo>
                    <a:cubicBezTo>
                      <a:pt x="2380" y="4178"/>
                      <a:pt x="3794" y="2791"/>
                      <a:pt x="4450" y="1202"/>
                    </a:cubicBezTo>
                    <a:cubicBezTo>
                      <a:pt x="4450" y="1202"/>
                      <a:pt x="2479" y="28"/>
                      <a:pt x="1880" y="1"/>
                    </a:cubicBezTo>
                    <a:cubicBezTo>
                      <a:pt x="1874" y="0"/>
                      <a:pt x="1869" y="0"/>
                      <a:pt x="18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6" name="Google Shape;1266;p72"/>
              <p:cNvSpPr/>
              <p:nvPr/>
            </p:nvSpPr>
            <p:spPr>
              <a:xfrm>
                <a:off x="2249826" y="2131549"/>
                <a:ext cx="405204" cy="320834"/>
              </a:xfrm>
              <a:custGeom>
                <a:avLst/>
                <a:gdLst/>
                <a:ahLst/>
                <a:cxnLst/>
                <a:rect l="l" t="t" r="r" b="b"/>
                <a:pathLst>
                  <a:path w="10830" h="8575" extrusionOk="0">
                    <a:moveTo>
                      <a:pt x="2275" y="0"/>
                    </a:moveTo>
                    <a:lnTo>
                      <a:pt x="0" y="3268"/>
                    </a:lnTo>
                    <a:cubicBezTo>
                      <a:pt x="4377" y="7403"/>
                      <a:pt x="9525" y="8574"/>
                      <a:pt x="9525" y="8574"/>
                    </a:cubicBezTo>
                    <a:cubicBezTo>
                      <a:pt x="10056" y="8039"/>
                      <a:pt x="10497" y="7417"/>
                      <a:pt x="10829" y="6700"/>
                    </a:cubicBezTo>
                    <a:cubicBezTo>
                      <a:pt x="7637" y="2470"/>
                      <a:pt x="2275" y="0"/>
                      <a:pt x="227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7" name="Google Shape;1267;p72"/>
              <p:cNvSpPr/>
              <p:nvPr/>
            </p:nvSpPr>
            <p:spPr>
              <a:xfrm>
                <a:off x="2225544" y="2117182"/>
                <a:ext cx="125041" cy="144310"/>
              </a:xfrm>
              <a:custGeom>
                <a:avLst/>
                <a:gdLst/>
                <a:ahLst/>
                <a:cxnLst/>
                <a:rect l="l" t="t" r="r" b="b"/>
                <a:pathLst>
                  <a:path w="3342" h="3857" extrusionOk="0">
                    <a:moveTo>
                      <a:pt x="2396" y="0"/>
                    </a:moveTo>
                    <a:cubicBezTo>
                      <a:pt x="2225" y="0"/>
                      <a:pt x="2108" y="42"/>
                      <a:pt x="2108" y="42"/>
                    </a:cubicBezTo>
                    <a:cubicBezTo>
                      <a:pt x="2108" y="42"/>
                      <a:pt x="1256" y="1758"/>
                      <a:pt x="0" y="2968"/>
                    </a:cubicBezTo>
                    <a:cubicBezTo>
                      <a:pt x="191" y="3855"/>
                      <a:pt x="918" y="3857"/>
                      <a:pt x="918" y="3857"/>
                    </a:cubicBezTo>
                    <a:cubicBezTo>
                      <a:pt x="2473" y="2599"/>
                      <a:pt x="3341" y="593"/>
                      <a:pt x="3341" y="593"/>
                    </a:cubicBezTo>
                    <a:cubicBezTo>
                      <a:pt x="3046" y="98"/>
                      <a:pt x="2657" y="0"/>
                      <a:pt x="23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8" name="Google Shape;1268;p72"/>
              <p:cNvSpPr/>
              <p:nvPr/>
            </p:nvSpPr>
            <p:spPr>
              <a:xfrm>
                <a:off x="2272462" y="2130015"/>
                <a:ext cx="202191" cy="127361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3404" extrusionOk="0">
                    <a:moveTo>
                      <a:pt x="451" y="1"/>
                    </a:moveTo>
                    <a:cubicBezTo>
                      <a:pt x="413" y="1"/>
                      <a:pt x="375" y="13"/>
                      <a:pt x="344" y="35"/>
                    </a:cubicBezTo>
                    <a:cubicBezTo>
                      <a:pt x="108" y="204"/>
                      <a:pt x="35" y="480"/>
                      <a:pt x="12" y="654"/>
                    </a:cubicBezTo>
                    <a:cubicBezTo>
                      <a:pt x="0" y="745"/>
                      <a:pt x="60" y="830"/>
                      <a:pt x="153" y="855"/>
                    </a:cubicBezTo>
                    <a:cubicBezTo>
                      <a:pt x="2029" y="1353"/>
                      <a:pt x="4249" y="3127"/>
                      <a:pt x="4502" y="3332"/>
                    </a:cubicBezTo>
                    <a:cubicBezTo>
                      <a:pt x="4520" y="3344"/>
                      <a:pt x="4535" y="3357"/>
                      <a:pt x="4555" y="3363"/>
                    </a:cubicBezTo>
                    <a:cubicBezTo>
                      <a:pt x="4633" y="3391"/>
                      <a:pt x="4708" y="3404"/>
                      <a:pt x="4777" y="3404"/>
                    </a:cubicBezTo>
                    <a:cubicBezTo>
                      <a:pt x="5198" y="3404"/>
                      <a:pt x="5404" y="2924"/>
                      <a:pt x="5005" y="2507"/>
                    </a:cubicBezTo>
                    <a:cubicBezTo>
                      <a:pt x="4995" y="2497"/>
                      <a:pt x="4986" y="2488"/>
                      <a:pt x="4972" y="2480"/>
                    </a:cubicBezTo>
                    <a:cubicBezTo>
                      <a:pt x="2419" y="704"/>
                      <a:pt x="874" y="132"/>
                      <a:pt x="508" y="10"/>
                    </a:cubicBezTo>
                    <a:cubicBezTo>
                      <a:pt x="490" y="4"/>
                      <a:pt x="470" y="1"/>
                      <a:pt x="45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D7C0C44-4063-63FE-966E-BE14018FACA4}"/>
              </a:ext>
            </a:extLst>
          </p:cNvPr>
          <p:cNvSpPr txBox="1"/>
          <p:nvPr/>
        </p:nvSpPr>
        <p:spPr>
          <a:xfrm>
            <a:off x="1718933" y="2123387"/>
            <a:ext cx="551483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4000" dirty="0">
                <a:solidFill>
                  <a:srgbClr val="2837A3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با تشکر </a:t>
            </a:r>
            <a:r>
              <a:rPr lang="fa-IR" sz="4000" dirty="0">
                <a:solidFill>
                  <a:srgbClr val="FFC000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از شما</a:t>
            </a:r>
            <a:endParaRPr lang="en-US" sz="4000" dirty="0">
              <a:solidFill>
                <a:srgbClr val="2837A3"/>
              </a:solidFill>
              <a:latin typeface="Gohar Bold" panose="02000803000000000000" pitchFamily="2" charset="-78"/>
              <a:cs typeface="Gohar Bold" panose="02000803000000000000" pitchFamily="2" charset="-78"/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34;p4">
            <a:extLst>
              <a:ext uri="{FF2B5EF4-FFF2-40B4-BE49-F238E27FC236}">
                <a16:creationId xmlns:a16="http://schemas.microsoft.com/office/drawing/2014/main" id="{1DC4605D-1F41-1009-2826-DFD99EFCBC5B}"/>
              </a:ext>
            </a:extLst>
          </p:cNvPr>
          <p:cNvSpPr/>
          <p:nvPr/>
        </p:nvSpPr>
        <p:spPr>
          <a:xfrm>
            <a:off x="6780855" y="2511819"/>
            <a:ext cx="590163" cy="491837"/>
          </a:xfrm>
          <a:custGeom>
            <a:avLst/>
            <a:gdLst/>
            <a:ahLst/>
            <a:cxnLst/>
            <a:rect l="l" t="t" r="r" b="b"/>
            <a:pathLst>
              <a:path w="25599" h="21334" extrusionOk="0">
                <a:moveTo>
                  <a:pt x="20643" y="0"/>
                </a:moveTo>
                <a:cubicBezTo>
                  <a:pt x="20551" y="0"/>
                  <a:pt x="20458" y="5"/>
                  <a:pt x="20366" y="15"/>
                </a:cubicBezTo>
                <a:cubicBezTo>
                  <a:pt x="19063" y="150"/>
                  <a:pt x="18001" y="1228"/>
                  <a:pt x="17562" y="2459"/>
                </a:cubicBezTo>
                <a:cubicBezTo>
                  <a:pt x="17232" y="3385"/>
                  <a:pt x="17141" y="4488"/>
                  <a:pt x="16385" y="5116"/>
                </a:cubicBezTo>
                <a:cubicBezTo>
                  <a:pt x="15690" y="5696"/>
                  <a:pt x="14687" y="5651"/>
                  <a:pt x="13778" y="5670"/>
                </a:cubicBezTo>
                <a:cubicBezTo>
                  <a:pt x="12304" y="5699"/>
                  <a:pt x="10617" y="6140"/>
                  <a:pt x="9997" y="7481"/>
                </a:cubicBezTo>
                <a:cubicBezTo>
                  <a:pt x="9637" y="8262"/>
                  <a:pt x="9730" y="9162"/>
                  <a:pt x="9755" y="10022"/>
                </a:cubicBezTo>
                <a:cubicBezTo>
                  <a:pt x="9779" y="10882"/>
                  <a:pt x="9695" y="11829"/>
                  <a:pt x="9087" y="12436"/>
                </a:cubicBezTo>
                <a:cubicBezTo>
                  <a:pt x="8217" y="13307"/>
                  <a:pt x="6781" y="13054"/>
                  <a:pt x="5564" y="13239"/>
                </a:cubicBezTo>
                <a:cubicBezTo>
                  <a:pt x="4030" y="13471"/>
                  <a:pt x="2778" y="14577"/>
                  <a:pt x="2107" y="15943"/>
                </a:cubicBezTo>
                <a:cubicBezTo>
                  <a:pt x="1" y="20253"/>
                  <a:pt x="5271" y="21333"/>
                  <a:pt x="10009" y="21333"/>
                </a:cubicBezTo>
                <a:cubicBezTo>
                  <a:pt x="12478" y="21333"/>
                  <a:pt x="14802" y="21040"/>
                  <a:pt x="15863" y="20758"/>
                </a:cubicBezTo>
                <a:cubicBezTo>
                  <a:pt x="18774" y="19983"/>
                  <a:pt x="21521" y="18333"/>
                  <a:pt x="23216" y="15844"/>
                </a:cubicBezTo>
                <a:cubicBezTo>
                  <a:pt x="25371" y="12679"/>
                  <a:pt x="25599" y="8530"/>
                  <a:pt x="24783" y="4791"/>
                </a:cubicBezTo>
                <a:cubicBezTo>
                  <a:pt x="24530" y="3628"/>
                  <a:pt x="24171" y="2455"/>
                  <a:pt x="23440" y="1512"/>
                </a:cubicBezTo>
                <a:cubicBezTo>
                  <a:pt x="22769" y="645"/>
                  <a:pt x="21729" y="0"/>
                  <a:pt x="2064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34;p4">
            <a:extLst>
              <a:ext uri="{FF2B5EF4-FFF2-40B4-BE49-F238E27FC236}">
                <a16:creationId xmlns:a16="http://schemas.microsoft.com/office/drawing/2014/main" id="{DB3AA956-52C7-235B-24ED-EC226406E327}"/>
              </a:ext>
            </a:extLst>
          </p:cNvPr>
          <p:cNvSpPr/>
          <p:nvPr/>
        </p:nvSpPr>
        <p:spPr>
          <a:xfrm>
            <a:off x="5080307" y="2511819"/>
            <a:ext cx="590163" cy="491837"/>
          </a:xfrm>
          <a:custGeom>
            <a:avLst/>
            <a:gdLst/>
            <a:ahLst/>
            <a:cxnLst/>
            <a:rect l="l" t="t" r="r" b="b"/>
            <a:pathLst>
              <a:path w="25599" h="21334" extrusionOk="0">
                <a:moveTo>
                  <a:pt x="20643" y="0"/>
                </a:moveTo>
                <a:cubicBezTo>
                  <a:pt x="20551" y="0"/>
                  <a:pt x="20458" y="5"/>
                  <a:pt x="20366" y="15"/>
                </a:cubicBezTo>
                <a:cubicBezTo>
                  <a:pt x="19063" y="150"/>
                  <a:pt x="18001" y="1228"/>
                  <a:pt x="17562" y="2459"/>
                </a:cubicBezTo>
                <a:cubicBezTo>
                  <a:pt x="17232" y="3385"/>
                  <a:pt x="17141" y="4488"/>
                  <a:pt x="16385" y="5116"/>
                </a:cubicBezTo>
                <a:cubicBezTo>
                  <a:pt x="15690" y="5696"/>
                  <a:pt x="14687" y="5651"/>
                  <a:pt x="13778" y="5670"/>
                </a:cubicBezTo>
                <a:cubicBezTo>
                  <a:pt x="12304" y="5699"/>
                  <a:pt x="10617" y="6140"/>
                  <a:pt x="9997" y="7481"/>
                </a:cubicBezTo>
                <a:cubicBezTo>
                  <a:pt x="9637" y="8262"/>
                  <a:pt x="9730" y="9162"/>
                  <a:pt x="9755" y="10022"/>
                </a:cubicBezTo>
                <a:cubicBezTo>
                  <a:pt x="9779" y="10882"/>
                  <a:pt x="9695" y="11829"/>
                  <a:pt x="9087" y="12436"/>
                </a:cubicBezTo>
                <a:cubicBezTo>
                  <a:pt x="8217" y="13307"/>
                  <a:pt x="6781" y="13054"/>
                  <a:pt x="5564" y="13239"/>
                </a:cubicBezTo>
                <a:cubicBezTo>
                  <a:pt x="4030" y="13471"/>
                  <a:pt x="2778" y="14577"/>
                  <a:pt x="2107" y="15943"/>
                </a:cubicBezTo>
                <a:cubicBezTo>
                  <a:pt x="1" y="20253"/>
                  <a:pt x="5271" y="21333"/>
                  <a:pt x="10009" y="21333"/>
                </a:cubicBezTo>
                <a:cubicBezTo>
                  <a:pt x="12478" y="21333"/>
                  <a:pt x="14802" y="21040"/>
                  <a:pt x="15863" y="20758"/>
                </a:cubicBezTo>
                <a:cubicBezTo>
                  <a:pt x="18774" y="19983"/>
                  <a:pt x="21521" y="18333"/>
                  <a:pt x="23216" y="15844"/>
                </a:cubicBezTo>
                <a:cubicBezTo>
                  <a:pt x="25371" y="12679"/>
                  <a:pt x="25599" y="8530"/>
                  <a:pt x="24783" y="4791"/>
                </a:cubicBezTo>
                <a:cubicBezTo>
                  <a:pt x="24530" y="3628"/>
                  <a:pt x="24171" y="2455"/>
                  <a:pt x="23440" y="1512"/>
                </a:cubicBezTo>
                <a:cubicBezTo>
                  <a:pt x="22769" y="645"/>
                  <a:pt x="21729" y="0"/>
                  <a:pt x="2064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34;p4">
            <a:extLst>
              <a:ext uri="{FF2B5EF4-FFF2-40B4-BE49-F238E27FC236}">
                <a16:creationId xmlns:a16="http://schemas.microsoft.com/office/drawing/2014/main" id="{6F27FC96-A993-75D6-5D4A-6B61B93008BA}"/>
              </a:ext>
            </a:extLst>
          </p:cNvPr>
          <p:cNvSpPr/>
          <p:nvPr/>
        </p:nvSpPr>
        <p:spPr>
          <a:xfrm>
            <a:off x="3256054" y="2511819"/>
            <a:ext cx="590163" cy="491837"/>
          </a:xfrm>
          <a:custGeom>
            <a:avLst/>
            <a:gdLst/>
            <a:ahLst/>
            <a:cxnLst/>
            <a:rect l="l" t="t" r="r" b="b"/>
            <a:pathLst>
              <a:path w="25599" h="21334" extrusionOk="0">
                <a:moveTo>
                  <a:pt x="20643" y="0"/>
                </a:moveTo>
                <a:cubicBezTo>
                  <a:pt x="20551" y="0"/>
                  <a:pt x="20458" y="5"/>
                  <a:pt x="20366" y="15"/>
                </a:cubicBezTo>
                <a:cubicBezTo>
                  <a:pt x="19063" y="150"/>
                  <a:pt x="18001" y="1228"/>
                  <a:pt x="17562" y="2459"/>
                </a:cubicBezTo>
                <a:cubicBezTo>
                  <a:pt x="17232" y="3385"/>
                  <a:pt x="17141" y="4488"/>
                  <a:pt x="16385" y="5116"/>
                </a:cubicBezTo>
                <a:cubicBezTo>
                  <a:pt x="15690" y="5696"/>
                  <a:pt x="14687" y="5651"/>
                  <a:pt x="13778" y="5670"/>
                </a:cubicBezTo>
                <a:cubicBezTo>
                  <a:pt x="12304" y="5699"/>
                  <a:pt x="10617" y="6140"/>
                  <a:pt x="9997" y="7481"/>
                </a:cubicBezTo>
                <a:cubicBezTo>
                  <a:pt x="9637" y="8262"/>
                  <a:pt x="9730" y="9162"/>
                  <a:pt x="9755" y="10022"/>
                </a:cubicBezTo>
                <a:cubicBezTo>
                  <a:pt x="9779" y="10882"/>
                  <a:pt x="9695" y="11829"/>
                  <a:pt x="9087" y="12436"/>
                </a:cubicBezTo>
                <a:cubicBezTo>
                  <a:pt x="8217" y="13307"/>
                  <a:pt x="6781" y="13054"/>
                  <a:pt x="5564" y="13239"/>
                </a:cubicBezTo>
                <a:cubicBezTo>
                  <a:pt x="4030" y="13471"/>
                  <a:pt x="2778" y="14577"/>
                  <a:pt x="2107" y="15943"/>
                </a:cubicBezTo>
                <a:cubicBezTo>
                  <a:pt x="1" y="20253"/>
                  <a:pt x="5271" y="21333"/>
                  <a:pt x="10009" y="21333"/>
                </a:cubicBezTo>
                <a:cubicBezTo>
                  <a:pt x="12478" y="21333"/>
                  <a:pt x="14802" y="21040"/>
                  <a:pt x="15863" y="20758"/>
                </a:cubicBezTo>
                <a:cubicBezTo>
                  <a:pt x="18774" y="19983"/>
                  <a:pt x="21521" y="18333"/>
                  <a:pt x="23216" y="15844"/>
                </a:cubicBezTo>
                <a:cubicBezTo>
                  <a:pt x="25371" y="12679"/>
                  <a:pt x="25599" y="8530"/>
                  <a:pt x="24783" y="4791"/>
                </a:cubicBezTo>
                <a:cubicBezTo>
                  <a:pt x="24530" y="3628"/>
                  <a:pt x="24171" y="2455"/>
                  <a:pt x="23440" y="1512"/>
                </a:cubicBezTo>
                <a:cubicBezTo>
                  <a:pt x="22769" y="645"/>
                  <a:pt x="21729" y="0"/>
                  <a:pt x="2064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34;p4">
            <a:extLst>
              <a:ext uri="{FF2B5EF4-FFF2-40B4-BE49-F238E27FC236}">
                <a16:creationId xmlns:a16="http://schemas.microsoft.com/office/drawing/2014/main" id="{AC723EE3-77C9-496F-1A3F-AB20FED817AD}"/>
              </a:ext>
            </a:extLst>
          </p:cNvPr>
          <p:cNvSpPr/>
          <p:nvPr/>
        </p:nvSpPr>
        <p:spPr>
          <a:xfrm>
            <a:off x="1472428" y="2511819"/>
            <a:ext cx="590163" cy="491837"/>
          </a:xfrm>
          <a:custGeom>
            <a:avLst/>
            <a:gdLst/>
            <a:ahLst/>
            <a:cxnLst/>
            <a:rect l="l" t="t" r="r" b="b"/>
            <a:pathLst>
              <a:path w="25599" h="21334" extrusionOk="0">
                <a:moveTo>
                  <a:pt x="20643" y="0"/>
                </a:moveTo>
                <a:cubicBezTo>
                  <a:pt x="20551" y="0"/>
                  <a:pt x="20458" y="5"/>
                  <a:pt x="20366" y="15"/>
                </a:cubicBezTo>
                <a:cubicBezTo>
                  <a:pt x="19063" y="150"/>
                  <a:pt x="18001" y="1228"/>
                  <a:pt x="17562" y="2459"/>
                </a:cubicBezTo>
                <a:cubicBezTo>
                  <a:pt x="17232" y="3385"/>
                  <a:pt x="17141" y="4488"/>
                  <a:pt x="16385" y="5116"/>
                </a:cubicBezTo>
                <a:cubicBezTo>
                  <a:pt x="15690" y="5696"/>
                  <a:pt x="14687" y="5651"/>
                  <a:pt x="13778" y="5670"/>
                </a:cubicBezTo>
                <a:cubicBezTo>
                  <a:pt x="12304" y="5699"/>
                  <a:pt x="10617" y="6140"/>
                  <a:pt x="9997" y="7481"/>
                </a:cubicBezTo>
                <a:cubicBezTo>
                  <a:pt x="9637" y="8262"/>
                  <a:pt x="9730" y="9162"/>
                  <a:pt x="9755" y="10022"/>
                </a:cubicBezTo>
                <a:cubicBezTo>
                  <a:pt x="9779" y="10882"/>
                  <a:pt x="9695" y="11829"/>
                  <a:pt x="9087" y="12436"/>
                </a:cubicBezTo>
                <a:cubicBezTo>
                  <a:pt x="8217" y="13307"/>
                  <a:pt x="6781" y="13054"/>
                  <a:pt x="5564" y="13239"/>
                </a:cubicBezTo>
                <a:cubicBezTo>
                  <a:pt x="4030" y="13471"/>
                  <a:pt x="2778" y="14577"/>
                  <a:pt x="2107" y="15943"/>
                </a:cubicBezTo>
                <a:cubicBezTo>
                  <a:pt x="1" y="20253"/>
                  <a:pt x="5271" y="21333"/>
                  <a:pt x="10009" y="21333"/>
                </a:cubicBezTo>
                <a:cubicBezTo>
                  <a:pt x="12478" y="21333"/>
                  <a:pt x="14802" y="21040"/>
                  <a:pt x="15863" y="20758"/>
                </a:cubicBezTo>
                <a:cubicBezTo>
                  <a:pt x="18774" y="19983"/>
                  <a:pt x="21521" y="18333"/>
                  <a:pt x="23216" y="15844"/>
                </a:cubicBezTo>
                <a:cubicBezTo>
                  <a:pt x="25371" y="12679"/>
                  <a:pt x="25599" y="8530"/>
                  <a:pt x="24783" y="4791"/>
                </a:cubicBezTo>
                <a:cubicBezTo>
                  <a:pt x="24530" y="3628"/>
                  <a:pt x="24171" y="2455"/>
                  <a:pt x="23440" y="1512"/>
                </a:cubicBezTo>
                <a:cubicBezTo>
                  <a:pt x="22769" y="645"/>
                  <a:pt x="21729" y="0"/>
                  <a:pt x="2064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01EFFAB-055D-379F-D1A5-1862B293B0F2}"/>
              </a:ext>
            </a:extLst>
          </p:cNvPr>
          <p:cNvGrpSpPr/>
          <p:nvPr/>
        </p:nvGrpSpPr>
        <p:grpSpPr>
          <a:xfrm>
            <a:off x="1621031" y="2564001"/>
            <a:ext cx="5713654" cy="466332"/>
            <a:chOff x="2079078" y="3572337"/>
            <a:chExt cx="6284979" cy="512962"/>
          </a:xfrm>
        </p:grpSpPr>
        <p:grpSp>
          <p:nvGrpSpPr>
            <p:cNvPr id="3" name="Google Shape;2227;p64">
              <a:extLst>
                <a:ext uri="{FF2B5EF4-FFF2-40B4-BE49-F238E27FC236}">
                  <a16:creationId xmlns:a16="http://schemas.microsoft.com/office/drawing/2014/main" id="{B14350F4-56A1-BAE2-D1CF-2AE799CF3979}"/>
                </a:ext>
              </a:extLst>
            </p:cNvPr>
            <p:cNvGrpSpPr/>
            <p:nvPr/>
          </p:nvGrpSpPr>
          <p:grpSpPr>
            <a:xfrm>
              <a:off x="7995844" y="3572337"/>
              <a:ext cx="368213" cy="512962"/>
              <a:chOff x="5795456" y="3519889"/>
              <a:chExt cx="256487" cy="357340"/>
            </a:xfrm>
          </p:grpSpPr>
          <p:sp>
            <p:nvSpPr>
              <p:cNvPr id="37" name="Google Shape;2228;p64">
                <a:extLst>
                  <a:ext uri="{FF2B5EF4-FFF2-40B4-BE49-F238E27FC236}">
                    <a16:creationId xmlns:a16="http://schemas.microsoft.com/office/drawing/2014/main" id="{EA8584AF-72C0-358A-54FF-A2557E69FD0E}"/>
                  </a:ext>
                </a:extLst>
              </p:cNvPr>
              <p:cNvSpPr/>
              <p:nvPr/>
            </p:nvSpPr>
            <p:spPr>
              <a:xfrm>
                <a:off x="5801202" y="3524909"/>
                <a:ext cx="245357" cy="347239"/>
              </a:xfrm>
              <a:custGeom>
                <a:avLst/>
                <a:gdLst/>
                <a:ahLst/>
                <a:cxnLst/>
                <a:rect l="l" t="t" r="r" b="b"/>
                <a:pathLst>
                  <a:path w="12169" h="17222" extrusionOk="0">
                    <a:moveTo>
                      <a:pt x="534" y="1"/>
                    </a:moveTo>
                    <a:cubicBezTo>
                      <a:pt x="249" y="1"/>
                      <a:pt x="0" y="250"/>
                      <a:pt x="0" y="570"/>
                    </a:cubicBezTo>
                    <a:lnTo>
                      <a:pt x="0" y="16653"/>
                    </a:lnTo>
                    <a:cubicBezTo>
                      <a:pt x="0" y="16973"/>
                      <a:pt x="249" y="17222"/>
                      <a:pt x="534" y="17222"/>
                    </a:cubicBezTo>
                    <a:lnTo>
                      <a:pt x="11600" y="17222"/>
                    </a:lnTo>
                    <a:cubicBezTo>
                      <a:pt x="11920" y="17222"/>
                      <a:pt x="12169" y="16973"/>
                      <a:pt x="12169" y="16688"/>
                    </a:cubicBezTo>
                    <a:lnTo>
                      <a:pt x="12169" y="570"/>
                    </a:lnTo>
                    <a:cubicBezTo>
                      <a:pt x="12169" y="250"/>
                      <a:pt x="11920" y="1"/>
                      <a:pt x="1160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2229;p64">
                <a:extLst>
                  <a:ext uri="{FF2B5EF4-FFF2-40B4-BE49-F238E27FC236}">
                    <a16:creationId xmlns:a16="http://schemas.microsoft.com/office/drawing/2014/main" id="{5EDD9594-90BB-1AF2-2980-CC7E3CA99D4B}"/>
                  </a:ext>
                </a:extLst>
              </p:cNvPr>
              <p:cNvSpPr/>
              <p:nvPr/>
            </p:nvSpPr>
            <p:spPr>
              <a:xfrm>
                <a:off x="5824873" y="3549306"/>
                <a:ext cx="197310" cy="70327"/>
              </a:xfrm>
              <a:custGeom>
                <a:avLst/>
                <a:gdLst/>
                <a:ahLst/>
                <a:cxnLst/>
                <a:rect l="l" t="t" r="r" b="b"/>
                <a:pathLst>
                  <a:path w="9786" h="3488" extrusionOk="0">
                    <a:moveTo>
                      <a:pt x="0" y="1"/>
                    </a:moveTo>
                    <a:lnTo>
                      <a:pt x="0" y="3487"/>
                    </a:lnTo>
                    <a:lnTo>
                      <a:pt x="9785" y="3487"/>
                    </a:lnTo>
                    <a:lnTo>
                      <a:pt x="978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2230;p64">
                <a:extLst>
                  <a:ext uri="{FF2B5EF4-FFF2-40B4-BE49-F238E27FC236}">
                    <a16:creationId xmlns:a16="http://schemas.microsoft.com/office/drawing/2014/main" id="{0FD2B138-B5D1-6312-7FAE-381BCD1ED478}"/>
                  </a:ext>
                </a:extLst>
              </p:cNvPr>
              <p:cNvSpPr/>
              <p:nvPr/>
            </p:nvSpPr>
            <p:spPr>
              <a:xfrm>
                <a:off x="5824873" y="3652618"/>
                <a:ext cx="42341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2100" h="2100" extrusionOk="0">
                    <a:moveTo>
                      <a:pt x="356" y="0"/>
                    </a:moveTo>
                    <a:cubicBezTo>
                      <a:pt x="143" y="0"/>
                      <a:pt x="0" y="142"/>
                      <a:pt x="0" y="356"/>
                    </a:cubicBezTo>
                    <a:lnTo>
                      <a:pt x="0" y="1744"/>
                    </a:lnTo>
                    <a:cubicBezTo>
                      <a:pt x="0" y="1957"/>
                      <a:pt x="143" y="2099"/>
                      <a:pt x="356" y="2099"/>
                    </a:cubicBezTo>
                    <a:lnTo>
                      <a:pt x="1744" y="2099"/>
                    </a:lnTo>
                    <a:cubicBezTo>
                      <a:pt x="1957" y="2099"/>
                      <a:pt x="2100" y="1957"/>
                      <a:pt x="2100" y="1744"/>
                    </a:cubicBezTo>
                    <a:lnTo>
                      <a:pt x="2100" y="356"/>
                    </a:lnTo>
                    <a:cubicBezTo>
                      <a:pt x="2100" y="142"/>
                      <a:pt x="1957" y="0"/>
                      <a:pt x="174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2231;p64">
                <a:extLst>
                  <a:ext uri="{FF2B5EF4-FFF2-40B4-BE49-F238E27FC236}">
                    <a16:creationId xmlns:a16="http://schemas.microsoft.com/office/drawing/2014/main" id="{69D0B15B-29A4-3465-2C3F-5E30DCF1C04D}"/>
                  </a:ext>
                </a:extLst>
              </p:cNvPr>
              <p:cNvSpPr/>
              <p:nvPr/>
            </p:nvSpPr>
            <p:spPr>
              <a:xfrm>
                <a:off x="5902357" y="3652618"/>
                <a:ext cx="42341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2100" h="2100" extrusionOk="0">
                    <a:moveTo>
                      <a:pt x="356" y="0"/>
                    </a:moveTo>
                    <a:cubicBezTo>
                      <a:pt x="142" y="0"/>
                      <a:pt x="0" y="142"/>
                      <a:pt x="0" y="356"/>
                    </a:cubicBezTo>
                    <a:lnTo>
                      <a:pt x="0" y="1744"/>
                    </a:lnTo>
                    <a:cubicBezTo>
                      <a:pt x="0" y="1957"/>
                      <a:pt x="142" y="2099"/>
                      <a:pt x="356" y="2099"/>
                    </a:cubicBezTo>
                    <a:lnTo>
                      <a:pt x="1744" y="2099"/>
                    </a:lnTo>
                    <a:cubicBezTo>
                      <a:pt x="1957" y="2099"/>
                      <a:pt x="2099" y="1957"/>
                      <a:pt x="2099" y="1744"/>
                    </a:cubicBezTo>
                    <a:lnTo>
                      <a:pt x="2099" y="356"/>
                    </a:lnTo>
                    <a:cubicBezTo>
                      <a:pt x="2099" y="142"/>
                      <a:pt x="1957" y="0"/>
                      <a:pt x="174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2232;p64">
                <a:extLst>
                  <a:ext uri="{FF2B5EF4-FFF2-40B4-BE49-F238E27FC236}">
                    <a16:creationId xmlns:a16="http://schemas.microsoft.com/office/drawing/2014/main" id="{E8CFE442-A325-3F2A-F2A6-9DFB6B9D119A}"/>
                  </a:ext>
                </a:extLst>
              </p:cNvPr>
              <p:cNvSpPr/>
              <p:nvPr/>
            </p:nvSpPr>
            <p:spPr>
              <a:xfrm>
                <a:off x="5824873" y="3725062"/>
                <a:ext cx="42341" cy="42361"/>
              </a:xfrm>
              <a:custGeom>
                <a:avLst/>
                <a:gdLst/>
                <a:ahLst/>
                <a:cxnLst/>
                <a:rect l="l" t="t" r="r" b="b"/>
                <a:pathLst>
                  <a:path w="2100" h="2101" extrusionOk="0">
                    <a:moveTo>
                      <a:pt x="356" y="1"/>
                    </a:moveTo>
                    <a:cubicBezTo>
                      <a:pt x="143" y="1"/>
                      <a:pt x="0" y="179"/>
                      <a:pt x="0" y="357"/>
                    </a:cubicBezTo>
                    <a:lnTo>
                      <a:pt x="0" y="1780"/>
                    </a:lnTo>
                    <a:cubicBezTo>
                      <a:pt x="0" y="1958"/>
                      <a:pt x="143" y="2100"/>
                      <a:pt x="356" y="2100"/>
                    </a:cubicBezTo>
                    <a:lnTo>
                      <a:pt x="1744" y="2100"/>
                    </a:lnTo>
                    <a:cubicBezTo>
                      <a:pt x="1957" y="2100"/>
                      <a:pt x="2100" y="1958"/>
                      <a:pt x="2100" y="1780"/>
                    </a:cubicBezTo>
                    <a:lnTo>
                      <a:pt x="2100" y="357"/>
                    </a:lnTo>
                    <a:cubicBezTo>
                      <a:pt x="2100" y="179"/>
                      <a:pt x="1957" y="1"/>
                      <a:pt x="174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2233;p64">
                <a:extLst>
                  <a:ext uri="{FF2B5EF4-FFF2-40B4-BE49-F238E27FC236}">
                    <a16:creationId xmlns:a16="http://schemas.microsoft.com/office/drawing/2014/main" id="{FCF50BB1-EF69-730B-0684-7DF3D87B7152}"/>
                  </a:ext>
                </a:extLst>
              </p:cNvPr>
              <p:cNvSpPr/>
              <p:nvPr/>
            </p:nvSpPr>
            <p:spPr>
              <a:xfrm>
                <a:off x="5902357" y="3725062"/>
                <a:ext cx="42341" cy="42361"/>
              </a:xfrm>
              <a:custGeom>
                <a:avLst/>
                <a:gdLst/>
                <a:ahLst/>
                <a:cxnLst/>
                <a:rect l="l" t="t" r="r" b="b"/>
                <a:pathLst>
                  <a:path w="2100" h="2101" extrusionOk="0">
                    <a:moveTo>
                      <a:pt x="356" y="1"/>
                    </a:moveTo>
                    <a:cubicBezTo>
                      <a:pt x="142" y="1"/>
                      <a:pt x="0" y="179"/>
                      <a:pt x="0" y="357"/>
                    </a:cubicBezTo>
                    <a:lnTo>
                      <a:pt x="0" y="1780"/>
                    </a:lnTo>
                    <a:cubicBezTo>
                      <a:pt x="0" y="1958"/>
                      <a:pt x="142" y="2100"/>
                      <a:pt x="356" y="2100"/>
                    </a:cubicBezTo>
                    <a:lnTo>
                      <a:pt x="1744" y="2100"/>
                    </a:lnTo>
                    <a:cubicBezTo>
                      <a:pt x="1957" y="2100"/>
                      <a:pt x="2099" y="1958"/>
                      <a:pt x="2099" y="1780"/>
                    </a:cubicBezTo>
                    <a:lnTo>
                      <a:pt x="2099" y="357"/>
                    </a:lnTo>
                    <a:cubicBezTo>
                      <a:pt x="2099" y="179"/>
                      <a:pt x="1957" y="1"/>
                      <a:pt x="174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2234;p64">
                <a:extLst>
                  <a:ext uri="{FF2B5EF4-FFF2-40B4-BE49-F238E27FC236}">
                    <a16:creationId xmlns:a16="http://schemas.microsoft.com/office/drawing/2014/main" id="{CE165F6B-B103-4692-7CCE-77700673D04A}"/>
                  </a:ext>
                </a:extLst>
              </p:cNvPr>
              <p:cNvSpPr/>
              <p:nvPr/>
            </p:nvSpPr>
            <p:spPr>
              <a:xfrm>
                <a:off x="5824873" y="3797526"/>
                <a:ext cx="42341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2100" h="2100" extrusionOk="0">
                    <a:moveTo>
                      <a:pt x="356" y="0"/>
                    </a:moveTo>
                    <a:cubicBezTo>
                      <a:pt x="143" y="0"/>
                      <a:pt x="0" y="178"/>
                      <a:pt x="0" y="356"/>
                    </a:cubicBezTo>
                    <a:lnTo>
                      <a:pt x="0" y="1780"/>
                    </a:lnTo>
                    <a:cubicBezTo>
                      <a:pt x="0" y="1957"/>
                      <a:pt x="143" y="2100"/>
                      <a:pt x="356" y="2100"/>
                    </a:cubicBezTo>
                    <a:lnTo>
                      <a:pt x="1744" y="2100"/>
                    </a:lnTo>
                    <a:cubicBezTo>
                      <a:pt x="1957" y="2100"/>
                      <a:pt x="2100" y="1957"/>
                      <a:pt x="2100" y="1780"/>
                    </a:cubicBezTo>
                    <a:lnTo>
                      <a:pt x="2100" y="356"/>
                    </a:lnTo>
                    <a:cubicBezTo>
                      <a:pt x="2100" y="178"/>
                      <a:pt x="1957" y="0"/>
                      <a:pt x="174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2235;p64">
                <a:extLst>
                  <a:ext uri="{FF2B5EF4-FFF2-40B4-BE49-F238E27FC236}">
                    <a16:creationId xmlns:a16="http://schemas.microsoft.com/office/drawing/2014/main" id="{EED272E7-C842-5C5B-2F58-617BFDA43755}"/>
                  </a:ext>
                </a:extLst>
              </p:cNvPr>
              <p:cNvSpPr/>
              <p:nvPr/>
            </p:nvSpPr>
            <p:spPr>
              <a:xfrm>
                <a:off x="5902357" y="3797526"/>
                <a:ext cx="42341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2100" h="2100" extrusionOk="0">
                    <a:moveTo>
                      <a:pt x="356" y="0"/>
                    </a:moveTo>
                    <a:cubicBezTo>
                      <a:pt x="142" y="0"/>
                      <a:pt x="0" y="178"/>
                      <a:pt x="0" y="356"/>
                    </a:cubicBezTo>
                    <a:lnTo>
                      <a:pt x="0" y="1780"/>
                    </a:lnTo>
                    <a:cubicBezTo>
                      <a:pt x="0" y="1957"/>
                      <a:pt x="142" y="2100"/>
                      <a:pt x="356" y="2100"/>
                    </a:cubicBezTo>
                    <a:lnTo>
                      <a:pt x="1744" y="2100"/>
                    </a:lnTo>
                    <a:cubicBezTo>
                      <a:pt x="1957" y="2100"/>
                      <a:pt x="2099" y="1957"/>
                      <a:pt x="2099" y="1780"/>
                    </a:cubicBezTo>
                    <a:lnTo>
                      <a:pt x="2099" y="356"/>
                    </a:lnTo>
                    <a:cubicBezTo>
                      <a:pt x="2099" y="178"/>
                      <a:pt x="1957" y="0"/>
                      <a:pt x="174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2236;p64">
                <a:extLst>
                  <a:ext uri="{FF2B5EF4-FFF2-40B4-BE49-F238E27FC236}">
                    <a16:creationId xmlns:a16="http://schemas.microsoft.com/office/drawing/2014/main" id="{7C512177-CC3E-4E0C-7690-8899A9C63364}"/>
                  </a:ext>
                </a:extLst>
              </p:cNvPr>
              <p:cNvSpPr/>
              <p:nvPr/>
            </p:nvSpPr>
            <p:spPr>
              <a:xfrm>
                <a:off x="5979822" y="3652618"/>
                <a:ext cx="42361" cy="42341"/>
              </a:xfrm>
              <a:custGeom>
                <a:avLst/>
                <a:gdLst/>
                <a:ahLst/>
                <a:cxnLst/>
                <a:rect l="l" t="t" r="r" b="b"/>
                <a:pathLst>
                  <a:path w="2101" h="2100" extrusionOk="0">
                    <a:moveTo>
                      <a:pt x="357" y="0"/>
                    </a:moveTo>
                    <a:cubicBezTo>
                      <a:pt x="179" y="0"/>
                      <a:pt x="1" y="142"/>
                      <a:pt x="1" y="356"/>
                    </a:cubicBezTo>
                    <a:lnTo>
                      <a:pt x="1" y="1744"/>
                    </a:lnTo>
                    <a:cubicBezTo>
                      <a:pt x="1" y="1957"/>
                      <a:pt x="179" y="2099"/>
                      <a:pt x="357" y="2099"/>
                    </a:cubicBezTo>
                    <a:lnTo>
                      <a:pt x="1744" y="2099"/>
                    </a:lnTo>
                    <a:cubicBezTo>
                      <a:pt x="1958" y="2099"/>
                      <a:pt x="2100" y="1957"/>
                      <a:pt x="2100" y="1744"/>
                    </a:cubicBezTo>
                    <a:lnTo>
                      <a:pt x="2100" y="356"/>
                    </a:lnTo>
                    <a:cubicBezTo>
                      <a:pt x="2100" y="142"/>
                      <a:pt x="1958" y="0"/>
                      <a:pt x="174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2237;p64">
                <a:extLst>
                  <a:ext uri="{FF2B5EF4-FFF2-40B4-BE49-F238E27FC236}">
                    <a16:creationId xmlns:a16="http://schemas.microsoft.com/office/drawing/2014/main" id="{1117E09A-088B-AAB7-AB6D-46D521982A4F}"/>
                  </a:ext>
                </a:extLst>
              </p:cNvPr>
              <p:cNvSpPr/>
              <p:nvPr/>
            </p:nvSpPr>
            <p:spPr>
              <a:xfrm>
                <a:off x="5979822" y="3725062"/>
                <a:ext cx="42361" cy="114805"/>
              </a:xfrm>
              <a:custGeom>
                <a:avLst/>
                <a:gdLst/>
                <a:ahLst/>
                <a:cxnLst/>
                <a:rect l="l" t="t" r="r" b="b"/>
                <a:pathLst>
                  <a:path w="2101" h="5694" extrusionOk="0">
                    <a:moveTo>
                      <a:pt x="357" y="1"/>
                    </a:moveTo>
                    <a:cubicBezTo>
                      <a:pt x="179" y="1"/>
                      <a:pt x="1" y="179"/>
                      <a:pt x="1" y="357"/>
                    </a:cubicBezTo>
                    <a:lnTo>
                      <a:pt x="1" y="5374"/>
                    </a:lnTo>
                    <a:cubicBezTo>
                      <a:pt x="1" y="5551"/>
                      <a:pt x="179" y="5694"/>
                      <a:pt x="357" y="5694"/>
                    </a:cubicBezTo>
                    <a:lnTo>
                      <a:pt x="1744" y="5694"/>
                    </a:lnTo>
                    <a:cubicBezTo>
                      <a:pt x="1958" y="5694"/>
                      <a:pt x="2100" y="5551"/>
                      <a:pt x="2100" y="5374"/>
                    </a:cubicBezTo>
                    <a:lnTo>
                      <a:pt x="2100" y="357"/>
                    </a:lnTo>
                    <a:cubicBezTo>
                      <a:pt x="2100" y="179"/>
                      <a:pt x="1958" y="1"/>
                      <a:pt x="174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2238;p64">
                <a:extLst>
                  <a:ext uri="{FF2B5EF4-FFF2-40B4-BE49-F238E27FC236}">
                    <a16:creationId xmlns:a16="http://schemas.microsoft.com/office/drawing/2014/main" id="{E9E0D110-969C-442E-3419-B99234567CD1}"/>
                  </a:ext>
                </a:extLst>
              </p:cNvPr>
              <p:cNvSpPr/>
              <p:nvPr/>
            </p:nvSpPr>
            <p:spPr>
              <a:xfrm>
                <a:off x="5819852" y="3543559"/>
                <a:ext cx="208057" cy="81094"/>
              </a:xfrm>
              <a:custGeom>
                <a:avLst/>
                <a:gdLst/>
                <a:ahLst/>
                <a:cxnLst/>
                <a:rect l="l" t="t" r="r" b="b"/>
                <a:pathLst>
                  <a:path w="10319" h="4022" extrusionOk="0">
                    <a:moveTo>
                      <a:pt x="9785" y="535"/>
                    </a:moveTo>
                    <a:lnTo>
                      <a:pt x="9785" y="3523"/>
                    </a:lnTo>
                    <a:lnTo>
                      <a:pt x="498" y="3523"/>
                    </a:lnTo>
                    <a:lnTo>
                      <a:pt x="498" y="535"/>
                    </a:lnTo>
                    <a:close/>
                    <a:moveTo>
                      <a:pt x="249" y="1"/>
                    </a:moveTo>
                    <a:cubicBezTo>
                      <a:pt x="107" y="1"/>
                      <a:pt x="0" y="143"/>
                      <a:pt x="0" y="286"/>
                    </a:cubicBezTo>
                    <a:lnTo>
                      <a:pt x="0" y="3772"/>
                    </a:lnTo>
                    <a:cubicBezTo>
                      <a:pt x="0" y="3915"/>
                      <a:pt x="107" y="4022"/>
                      <a:pt x="249" y="4022"/>
                    </a:cubicBezTo>
                    <a:lnTo>
                      <a:pt x="10034" y="4022"/>
                    </a:lnTo>
                    <a:cubicBezTo>
                      <a:pt x="10176" y="4022"/>
                      <a:pt x="10283" y="3915"/>
                      <a:pt x="10283" y="3772"/>
                    </a:cubicBezTo>
                    <a:lnTo>
                      <a:pt x="10319" y="286"/>
                    </a:lnTo>
                    <a:cubicBezTo>
                      <a:pt x="10319" y="143"/>
                      <a:pt x="10176" y="1"/>
                      <a:pt x="1003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2239;p64">
                <a:extLst>
                  <a:ext uri="{FF2B5EF4-FFF2-40B4-BE49-F238E27FC236}">
                    <a16:creationId xmlns:a16="http://schemas.microsoft.com/office/drawing/2014/main" id="{0525A941-B724-D542-F102-A7613FA8D7BE}"/>
                  </a:ext>
                </a:extLst>
              </p:cNvPr>
              <p:cNvSpPr/>
              <p:nvPr/>
            </p:nvSpPr>
            <p:spPr>
              <a:xfrm>
                <a:off x="5819852" y="3647598"/>
                <a:ext cx="52382" cy="52382"/>
              </a:xfrm>
              <a:custGeom>
                <a:avLst/>
                <a:gdLst/>
                <a:ahLst/>
                <a:cxnLst/>
                <a:rect l="l" t="t" r="r" b="b"/>
                <a:pathLst>
                  <a:path w="2598" h="2598" extrusionOk="0">
                    <a:moveTo>
                      <a:pt x="1993" y="498"/>
                    </a:moveTo>
                    <a:cubicBezTo>
                      <a:pt x="2064" y="498"/>
                      <a:pt x="2100" y="534"/>
                      <a:pt x="2100" y="605"/>
                    </a:cubicBezTo>
                    <a:lnTo>
                      <a:pt x="2100" y="1993"/>
                    </a:lnTo>
                    <a:cubicBezTo>
                      <a:pt x="2100" y="2064"/>
                      <a:pt x="2064" y="2099"/>
                      <a:pt x="1993" y="2099"/>
                    </a:cubicBezTo>
                    <a:lnTo>
                      <a:pt x="605" y="2099"/>
                    </a:lnTo>
                    <a:cubicBezTo>
                      <a:pt x="534" y="2099"/>
                      <a:pt x="498" y="2064"/>
                      <a:pt x="498" y="1993"/>
                    </a:cubicBezTo>
                    <a:lnTo>
                      <a:pt x="498" y="605"/>
                    </a:lnTo>
                    <a:cubicBezTo>
                      <a:pt x="498" y="534"/>
                      <a:pt x="534" y="498"/>
                      <a:pt x="605" y="498"/>
                    </a:cubicBezTo>
                    <a:close/>
                    <a:moveTo>
                      <a:pt x="605" y="0"/>
                    </a:moveTo>
                    <a:cubicBezTo>
                      <a:pt x="249" y="0"/>
                      <a:pt x="0" y="249"/>
                      <a:pt x="0" y="605"/>
                    </a:cubicBezTo>
                    <a:lnTo>
                      <a:pt x="0" y="1993"/>
                    </a:lnTo>
                    <a:cubicBezTo>
                      <a:pt x="0" y="2348"/>
                      <a:pt x="249" y="2597"/>
                      <a:pt x="605" y="2597"/>
                    </a:cubicBezTo>
                    <a:lnTo>
                      <a:pt x="1993" y="2597"/>
                    </a:lnTo>
                    <a:cubicBezTo>
                      <a:pt x="2349" y="2597"/>
                      <a:pt x="2598" y="2348"/>
                      <a:pt x="2598" y="1993"/>
                    </a:cubicBezTo>
                    <a:lnTo>
                      <a:pt x="2598" y="605"/>
                    </a:lnTo>
                    <a:cubicBezTo>
                      <a:pt x="2598" y="249"/>
                      <a:pt x="2349" y="0"/>
                      <a:pt x="199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2240;p64">
                <a:extLst>
                  <a:ext uri="{FF2B5EF4-FFF2-40B4-BE49-F238E27FC236}">
                    <a16:creationId xmlns:a16="http://schemas.microsoft.com/office/drawing/2014/main" id="{D8E7F6A2-0D87-2B6A-95E6-01729BA7C9DA}"/>
                  </a:ext>
                </a:extLst>
              </p:cNvPr>
              <p:cNvSpPr/>
              <p:nvPr/>
            </p:nvSpPr>
            <p:spPr>
              <a:xfrm>
                <a:off x="5897337" y="3647598"/>
                <a:ext cx="53108" cy="52382"/>
              </a:xfrm>
              <a:custGeom>
                <a:avLst/>
                <a:gdLst/>
                <a:ahLst/>
                <a:cxnLst/>
                <a:rect l="l" t="t" r="r" b="b"/>
                <a:pathLst>
                  <a:path w="2634" h="2598" extrusionOk="0">
                    <a:moveTo>
                      <a:pt x="2028" y="498"/>
                    </a:moveTo>
                    <a:cubicBezTo>
                      <a:pt x="2064" y="498"/>
                      <a:pt x="2099" y="534"/>
                      <a:pt x="2135" y="605"/>
                    </a:cubicBezTo>
                    <a:lnTo>
                      <a:pt x="2135" y="1993"/>
                    </a:lnTo>
                    <a:cubicBezTo>
                      <a:pt x="2135" y="2064"/>
                      <a:pt x="2064" y="2099"/>
                      <a:pt x="2028" y="2099"/>
                    </a:cubicBezTo>
                    <a:lnTo>
                      <a:pt x="640" y="2099"/>
                    </a:lnTo>
                    <a:cubicBezTo>
                      <a:pt x="569" y="2099"/>
                      <a:pt x="534" y="2064"/>
                      <a:pt x="534" y="1993"/>
                    </a:cubicBezTo>
                    <a:lnTo>
                      <a:pt x="534" y="605"/>
                    </a:lnTo>
                    <a:cubicBezTo>
                      <a:pt x="534" y="534"/>
                      <a:pt x="569" y="498"/>
                      <a:pt x="640" y="498"/>
                    </a:cubicBezTo>
                    <a:close/>
                    <a:moveTo>
                      <a:pt x="640" y="0"/>
                    </a:moveTo>
                    <a:cubicBezTo>
                      <a:pt x="285" y="0"/>
                      <a:pt x="36" y="249"/>
                      <a:pt x="36" y="605"/>
                    </a:cubicBezTo>
                    <a:lnTo>
                      <a:pt x="36" y="1993"/>
                    </a:lnTo>
                    <a:cubicBezTo>
                      <a:pt x="0" y="2348"/>
                      <a:pt x="285" y="2597"/>
                      <a:pt x="640" y="2597"/>
                    </a:cubicBezTo>
                    <a:lnTo>
                      <a:pt x="2028" y="2597"/>
                    </a:lnTo>
                    <a:cubicBezTo>
                      <a:pt x="2348" y="2597"/>
                      <a:pt x="2633" y="2348"/>
                      <a:pt x="2633" y="1993"/>
                    </a:cubicBezTo>
                    <a:lnTo>
                      <a:pt x="2633" y="605"/>
                    </a:lnTo>
                    <a:cubicBezTo>
                      <a:pt x="2633" y="249"/>
                      <a:pt x="2348" y="0"/>
                      <a:pt x="202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2241;p64">
                <a:extLst>
                  <a:ext uri="{FF2B5EF4-FFF2-40B4-BE49-F238E27FC236}">
                    <a16:creationId xmlns:a16="http://schemas.microsoft.com/office/drawing/2014/main" id="{114651D8-14DB-235D-38D2-27CF8500D0BB}"/>
                  </a:ext>
                </a:extLst>
              </p:cNvPr>
              <p:cNvSpPr/>
              <p:nvPr/>
            </p:nvSpPr>
            <p:spPr>
              <a:xfrm>
                <a:off x="5819852" y="3720042"/>
                <a:ext cx="52382" cy="53108"/>
              </a:xfrm>
              <a:custGeom>
                <a:avLst/>
                <a:gdLst/>
                <a:ahLst/>
                <a:cxnLst/>
                <a:rect l="l" t="t" r="r" b="b"/>
                <a:pathLst>
                  <a:path w="2598" h="2634" extrusionOk="0">
                    <a:moveTo>
                      <a:pt x="1993" y="534"/>
                    </a:moveTo>
                    <a:cubicBezTo>
                      <a:pt x="2064" y="534"/>
                      <a:pt x="2100" y="570"/>
                      <a:pt x="2100" y="606"/>
                    </a:cubicBezTo>
                    <a:lnTo>
                      <a:pt x="2100" y="2029"/>
                    </a:lnTo>
                    <a:cubicBezTo>
                      <a:pt x="2100" y="2064"/>
                      <a:pt x="2064" y="2100"/>
                      <a:pt x="1993" y="2100"/>
                    </a:cubicBezTo>
                    <a:lnTo>
                      <a:pt x="605" y="2100"/>
                    </a:lnTo>
                    <a:cubicBezTo>
                      <a:pt x="534" y="2100"/>
                      <a:pt x="498" y="2064"/>
                      <a:pt x="498" y="2029"/>
                    </a:cubicBezTo>
                    <a:lnTo>
                      <a:pt x="498" y="606"/>
                    </a:lnTo>
                    <a:cubicBezTo>
                      <a:pt x="498" y="570"/>
                      <a:pt x="534" y="534"/>
                      <a:pt x="605" y="534"/>
                    </a:cubicBezTo>
                    <a:close/>
                    <a:moveTo>
                      <a:pt x="605" y="1"/>
                    </a:moveTo>
                    <a:cubicBezTo>
                      <a:pt x="249" y="1"/>
                      <a:pt x="0" y="285"/>
                      <a:pt x="0" y="606"/>
                    </a:cubicBezTo>
                    <a:lnTo>
                      <a:pt x="0" y="2029"/>
                    </a:lnTo>
                    <a:cubicBezTo>
                      <a:pt x="0" y="2349"/>
                      <a:pt x="249" y="2634"/>
                      <a:pt x="605" y="2634"/>
                    </a:cubicBezTo>
                    <a:lnTo>
                      <a:pt x="1993" y="2634"/>
                    </a:lnTo>
                    <a:cubicBezTo>
                      <a:pt x="2349" y="2634"/>
                      <a:pt x="2598" y="2349"/>
                      <a:pt x="2598" y="2029"/>
                    </a:cubicBezTo>
                    <a:lnTo>
                      <a:pt x="2598" y="606"/>
                    </a:lnTo>
                    <a:cubicBezTo>
                      <a:pt x="2598" y="285"/>
                      <a:pt x="2349" y="1"/>
                      <a:pt x="199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2242;p64">
                <a:extLst>
                  <a:ext uri="{FF2B5EF4-FFF2-40B4-BE49-F238E27FC236}">
                    <a16:creationId xmlns:a16="http://schemas.microsoft.com/office/drawing/2014/main" id="{05949E5E-45D5-E3EE-320D-4873F84F5D53}"/>
                  </a:ext>
                </a:extLst>
              </p:cNvPr>
              <p:cNvSpPr/>
              <p:nvPr/>
            </p:nvSpPr>
            <p:spPr>
              <a:xfrm>
                <a:off x="5897337" y="3720042"/>
                <a:ext cx="53108" cy="53108"/>
              </a:xfrm>
              <a:custGeom>
                <a:avLst/>
                <a:gdLst/>
                <a:ahLst/>
                <a:cxnLst/>
                <a:rect l="l" t="t" r="r" b="b"/>
                <a:pathLst>
                  <a:path w="2634" h="2634" extrusionOk="0">
                    <a:moveTo>
                      <a:pt x="2028" y="534"/>
                    </a:moveTo>
                    <a:cubicBezTo>
                      <a:pt x="2064" y="534"/>
                      <a:pt x="2135" y="570"/>
                      <a:pt x="2135" y="606"/>
                    </a:cubicBezTo>
                    <a:lnTo>
                      <a:pt x="2135" y="2029"/>
                    </a:lnTo>
                    <a:cubicBezTo>
                      <a:pt x="2135" y="2064"/>
                      <a:pt x="2064" y="2100"/>
                      <a:pt x="2028" y="2100"/>
                    </a:cubicBezTo>
                    <a:lnTo>
                      <a:pt x="640" y="2100"/>
                    </a:lnTo>
                    <a:cubicBezTo>
                      <a:pt x="569" y="2100"/>
                      <a:pt x="534" y="2064"/>
                      <a:pt x="534" y="2029"/>
                    </a:cubicBezTo>
                    <a:lnTo>
                      <a:pt x="534" y="606"/>
                    </a:lnTo>
                    <a:cubicBezTo>
                      <a:pt x="534" y="570"/>
                      <a:pt x="569" y="534"/>
                      <a:pt x="640" y="534"/>
                    </a:cubicBezTo>
                    <a:close/>
                    <a:moveTo>
                      <a:pt x="640" y="1"/>
                    </a:moveTo>
                    <a:cubicBezTo>
                      <a:pt x="285" y="1"/>
                      <a:pt x="36" y="285"/>
                      <a:pt x="36" y="606"/>
                    </a:cubicBezTo>
                    <a:lnTo>
                      <a:pt x="36" y="2029"/>
                    </a:lnTo>
                    <a:cubicBezTo>
                      <a:pt x="0" y="2349"/>
                      <a:pt x="285" y="2634"/>
                      <a:pt x="640" y="2634"/>
                    </a:cubicBezTo>
                    <a:lnTo>
                      <a:pt x="2028" y="2634"/>
                    </a:lnTo>
                    <a:cubicBezTo>
                      <a:pt x="2348" y="2634"/>
                      <a:pt x="2633" y="2349"/>
                      <a:pt x="2633" y="2029"/>
                    </a:cubicBezTo>
                    <a:lnTo>
                      <a:pt x="2633" y="606"/>
                    </a:lnTo>
                    <a:cubicBezTo>
                      <a:pt x="2633" y="285"/>
                      <a:pt x="2348" y="1"/>
                      <a:pt x="202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2243;p64">
                <a:extLst>
                  <a:ext uri="{FF2B5EF4-FFF2-40B4-BE49-F238E27FC236}">
                    <a16:creationId xmlns:a16="http://schemas.microsoft.com/office/drawing/2014/main" id="{68B9A8B0-D60A-BC74-DACA-D62B1A659AC6}"/>
                  </a:ext>
                </a:extLst>
              </p:cNvPr>
              <p:cNvSpPr/>
              <p:nvPr/>
            </p:nvSpPr>
            <p:spPr>
              <a:xfrm>
                <a:off x="5819852" y="3792506"/>
                <a:ext cx="52382" cy="53108"/>
              </a:xfrm>
              <a:custGeom>
                <a:avLst/>
                <a:gdLst/>
                <a:ahLst/>
                <a:cxnLst/>
                <a:rect l="l" t="t" r="r" b="b"/>
                <a:pathLst>
                  <a:path w="2598" h="2634" extrusionOk="0">
                    <a:moveTo>
                      <a:pt x="1993" y="534"/>
                    </a:moveTo>
                    <a:cubicBezTo>
                      <a:pt x="2064" y="534"/>
                      <a:pt x="2100" y="570"/>
                      <a:pt x="2100" y="605"/>
                    </a:cubicBezTo>
                    <a:lnTo>
                      <a:pt x="2100" y="2029"/>
                    </a:lnTo>
                    <a:cubicBezTo>
                      <a:pt x="2100" y="2064"/>
                      <a:pt x="2064" y="2100"/>
                      <a:pt x="1993" y="2100"/>
                    </a:cubicBezTo>
                    <a:lnTo>
                      <a:pt x="605" y="2100"/>
                    </a:lnTo>
                    <a:cubicBezTo>
                      <a:pt x="534" y="2100"/>
                      <a:pt x="498" y="2064"/>
                      <a:pt x="498" y="2029"/>
                    </a:cubicBezTo>
                    <a:lnTo>
                      <a:pt x="498" y="605"/>
                    </a:lnTo>
                    <a:cubicBezTo>
                      <a:pt x="498" y="570"/>
                      <a:pt x="534" y="534"/>
                      <a:pt x="605" y="534"/>
                    </a:cubicBezTo>
                    <a:close/>
                    <a:moveTo>
                      <a:pt x="605" y="0"/>
                    </a:moveTo>
                    <a:cubicBezTo>
                      <a:pt x="249" y="0"/>
                      <a:pt x="0" y="285"/>
                      <a:pt x="0" y="605"/>
                    </a:cubicBezTo>
                    <a:lnTo>
                      <a:pt x="0" y="2029"/>
                    </a:lnTo>
                    <a:cubicBezTo>
                      <a:pt x="0" y="2349"/>
                      <a:pt x="249" y="2633"/>
                      <a:pt x="605" y="2633"/>
                    </a:cubicBezTo>
                    <a:lnTo>
                      <a:pt x="1993" y="2633"/>
                    </a:lnTo>
                    <a:cubicBezTo>
                      <a:pt x="2349" y="2633"/>
                      <a:pt x="2598" y="2349"/>
                      <a:pt x="2598" y="2029"/>
                    </a:cubicBezTo>
                    <a:lnTo>
                      <a:pt x="2598" y="605"/>
                    </a:lnTo>
                    <a:cubicBezTo>
                      <a:pt x="2598" y="285"/>
                      <a:pt x="2349" y="0"/>
                      <a:pt x="199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2244;p64">
                <a:extLst>
                  <a:ext uri="{FF2B5EF4-FFF2-40B4-BE49-F238E27FC236}">
                    <a16:creationId xmlns:a16="http://schemas.microsoft.com/office/drawing/2014/main" id="{FD213609-14C5-DB90-22DB-9F4CD6E39515}"/>
                  </a:ext>
                </a:extLst>
              </p:cNvPr>
              <p:cNvSpPr/>
              <p:nvPr/>
            </p:nvSpPr>
            <p:spPr>
              <a:xfrm>
                <a:off x="5897337" y="3792506"/>
                <a:ext cx="53108" cy="53108"/>
              </a:xfrm>
              <a:custGeom>
                <a:avLst/>
                <a:gdLst/>
                <a:ahLst/>
                <a:cxnLst/>
                <a:rect l="l" t="t" r="r" b="b"/>
                <a:pathLst>
                  <a:path w="2634" h="2634" extrusionOk="0">
                    <a:moveTo>
                      <a:pt x="1993" y="534"/>
                    </a:moveTo>
                    <a:cubicBezTo>
                      <a:pt x="2064" y="534"/>
                      <a:pt x="2099" y="570"/>
                      <a:pt x="2099" y="605"/>
                    </a:cubicBezTo>
                    <a:lnTo>
                      <a:pt x="2099" y="2029"/>
                    </a:lnTo>
                    <a:cubicBezTo>
                      <a:pt x="2099" y="2064"/>
                      <a:pt x="2064" y="2100"/>
                      <a:pt x="1993" y="2100"/>
                    </a:cubicBezTo>
                    <a:lnTo>
                      <a:pt x="605" y="2100"/>
                    </a:lnTo>
                    <a:cubicBezTo>
                      <a:pt x="569" y="2100"/>
                      <a:pt x="498" y="2064"/>
                      <a:pt x="534" y="2029"/>
                    </a:cubicBezTo>
                    <a:lnTo>
                      <a:pt x="534" y="605"/>
                    </a:lnTo>
                    <a:cubicBezTo>
                      <a:pt x="498" y="570"/>
                      <a:pt x="569" y="534"/>
                      <a:pt x="605" y="534"/>
                    </a:cubicBezTo>
                    <a:close/>
                    <a:moveTo>
                      <a:pt x="605" y="0"/>
                    </a:moveTo>
                    <a:cubicBezTo>
                      <a:pt x="249" y="0"/>
                      <a:pt x="0" y="285"/>
                      <a:pt x="0" y="605"/>
                    </a:cubicBezTo>
                    <a:lnTo>
                      <a:pt x="0" y="2029"/>
                    </a:lnTo>
                    <a:cubicBezTo>
                      <a:pt x="0" y="2349"/>
                      <a:pt x="249" y="2633"/>
                      <a:pt x="605" y="2633"/>
                    </a:cubicBezTo>
                    <a:lnTo>
                      <a:pt x="1993" y="2633"/>
                    </a:lnTo>
                    <a:cubicBezTo>
                      <a:pt x="2348" y="2633"/>
                      <a:pt x="2633" y="2349"/>
                      <a:pt x="2633" y="2029"/>
                    </a:cubicBezTo>
                    <a:lnTo>
                      <a:pt x="2633" y="605"/>
                    </a:lnTo>
                    <a:cubicBezTo>
                      <a:pt x="2633" y="285"/>
                      <a:pt x="2348" y="0"/>
                      <a:pt x="202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2245;p64">
                <a:extLst>
                  <a:ext uri="{FF2B5EF4-FFF2-40B4-BE49-F238E27FC236}">
                    <a16:creationId xmlns:a16="http://schemas.microsoft.com/office/drawing/2014/main" id="{3DF4B69A-779F-2886-6E7A-D162F133A56D}"/>
                  </a:ext>
                </a:extLst>
              </p:cNvPr>
              <p:cNvSpPr/>
              <p:nvPr/>
            </p:nvSpPr>
            <p:spPr>
              <a:xfrm>
                <a:off x="5974801" y="3647598"/>
                <a:ext cx="53108" cy="52382"/>
              </a:xfrm>
              <a:custGeom>
                <a:avLst/>
                <a:gdLst/>
                <a:ahLst/>
                <a:cxnLst/>
                <a:rect l="l" t="t" r="r" b="b"/>
                <a:pathLst>
                  <a:path w="2634" h="2598" extrusionOk="0">
                    <a:moveTo>
                      <a:pt x="2029" y="498"/>
                    </a:moveTo>
                    <a:cubicBezTo>
                      <a:pt x="2064" y="498"/>
                      <a:pt x="2100" y="534"/>
                      <a:pt x="2100" y="605"/>
                    </a:cubicBezTo>
                    <a:lnTo>
                      <a:pt x="2100" y="1993"/>
                    </a:lnTo>
                    <a:cubicBezTo>
                      <a:pt x="2100" y="2064"/>
                      <a:pt x="2064" y="2099"/>
                      <a:pt x="2029" y="2099"/>
                    </a:cubicBezTo>
                    <a:lnTo>
                      <a:pt x="606" y="2099"/>
                    </a:lnTo>
                    <a:cubicBezTo>
                      <a:pt x="570" y="2099"/>
                      <a:pt x="534" y="2064"/>
                      <a:pt x="534" y="1993"/>
                    </a:cubicBezTo>
                    <a:lnTo>
                      <a:pt x="534" y="605"/>
                    </a:lnTo>
                    <a:cubicBezTo>
                      <a:pt x="534" y="534"/>
                      <a:pt x="570" y="498"/>
                      <a:pt x="606" y="498"/>
                    </a:cubicBezTo>
                    <a:close/>
                    <a:moveTo>
                      <a:pt x="606" y="0"/>
                    </a:moveTo>
                    <a:cubicBezTo>
                      <a:pt x="285" y="0"/>
                      <a:pt x="1" y="249"/>
                      <a:pt x="1" y="605"/>
                    </a:cubicBezTo>
                    <a:lnTo>
                      <a:pt x="1" y="1993"/>
                    </a:lnTo>
                    <a:cubicBezTo>
                      <a:pt x="1" y="2348"/>
                      <a:pt x="285" y="2597"/>
                      <a:pt x="606" y="2597"/>
                    </a:cubicBezTo>
                    <a:lnTo>
                      <a:pt x="2029" y="2597"/>
                    </a:lnTo>
                    <a:cubicBezTo>
                      <a:pt x="2349" y="2597"/>
                      <a:pt x="2634" y="2348"/>
                      <a:pt x="2634" y="1993"/>
                    </a:cubicBezTo>
                    <a:lnTo>
                      <a:pt x="2634" y="605"/>
                    </a:lnTo>
                    <a:cubicBezTo>
                      <a:pt x="2634" y="249"/>
                      <a:pt x="2349" y="0"/>
                      <a:pt x="202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2246;p64">
                <a:extLst>
                  <a:ext uri="{FF2B5EF4-FFF2-40B4-BE49-F238E27FC236}">
                    <a16:creationId xmlns:a16="http://schemas.microsoft.com/office/drawing/2014/main" id="{165E4B82-66F7-A491-030D-492BCFBDAC2A}"/>
                  </a:ext>
                </a:extLst>
              </p:cNvPr>
              <p:cNvSpPr/>
              <p:nvPr/>
            </p:nvSpPr>
            <p:spPr>
              <a:xfrm>
                <a:off x="5974801" y="3720042"/>
                <a:ext cx="52402" cy="125572"/>
              </a:xfrm>
              <a:custGeom>
                <a:avLst/>
                <a:gdLst/>
                <a:ahLst/>
                <a:cxnLst/>
                <a:rect l="l" t="t" r="r" b="b"/>
                <a:pathLst>
                  <a:path w="2599" h="6228" extrusionOk="0">
                    <a:moveTo>
                      <a:pt x="606" y="1"/>
                    </a:moveTo>
                    <a:cubicBezTo>
                      <a:pt x="285" y="1"/>
                      <a:pt x="1" y="285"/>
                      <a:pt x="1" y="606"/>
                    </a:cubicBezTo>
                    <a:lnTo>
                      <a:pt x="1" y="1566"/>
                    </a:lnTo>
                    <a:cubicBezTo>
                      <a:pt x="1" y="1709"/>
                      <a:pt x="108" y="1815"/>
                      <a:pt x="250" y="1815"/>
                    </a:cubicBezTo>
                    <a:cubicBezTo>
                      <a:pt x="392" y="1815"/>
                      <a:pt x="534" y="1709"/>
                      <a:pt x="534" y="1566"/>
                    </a:cubicBezTo>
                    <a:lnTo>
                      <a:pt x="534" y="606"/>
                    </a:lnTo>
                    <a:cubicBezTo>
                      <a:pt x="534" y="570"/>
                      <a:pt x="570" y="534"/>
                      <a:pt x="606" y="534"/>
                    </a:cubicBezTo>
                    <a:lnTo>
                      <a:pt x="1993" y="534"/>
                    </a:lnTo>
                    <a:cubicBezTo>
                      <a:pt x="2064" y="534"/>
                      <a:pt x="2100" y="570"/>
                      <a:pt x="2100" y="606"/>
                    </a:cubicBezTo>
                    <a:lnTo>
                      <a:pt x="2100" y="5623"/>
                    </a:lnTo>
                    <a:cubicBezTo>
                      <a:pt x="2100" y="5658"/>
                      <a:pt x="2064" y="5694"/>
                      <a:pt x="1993" y="5694"/>
                    </a:cubicBezTo>
                    <a:lnTo>
                      <a:pt x="606" y="5694"/>
                    </a:lnTo>
                    <a:cubicBezTo>
                      <a:pt x="570" y="5694"/>
                      <a:pt x="534" y="5658"/>
                      <a:pt x="534" y="5623"/>
                    </a:cubicBezTo>
                    <a:lnTo>
                      <a:pt x="534" y="2776"/>
                    </a:lnTo>
                    <a:cubicBezTo>
                      <a:pt x="534" y="2634"/>
                      <a:pt x="392" y="2527"/>
                      <a:pt x="250" y="2527"/>
                    </a:cubicBezTo>
                    <a:cubicBezTo>
                      <a:pt x="108" y="2527"/>
                      <a:pt x="1" y="2634"/>
                      <a:pt x="1" y="2776"/>
                    </a:cubicBezTo>
                    <a:lnTo>
                      <a:pt x="1" y="5623"/>
                    </a:lnTo>
                    <a:cubicBezTo>
                      <a:pt x="1" y="5943"/>
                      <a:pt x="285" y="6227"/>
                      <a:pt x="606" y="6227"/>
                    </a:cubicBezTo>
                    <a:lnTo>
                      <a:pt x="1993" y="6227"/>
                    </a:lnTo>
                    <a:cubicBezTo>
                      <a:pt x="2349" y="6227"/>
                      <a:pt x="2598" y="5943"/>
                      <a:pt x="2598" y="5623"/>
                    </a:cubicBezTo>
                    <a:lnTo>
                      <a:pt x="2598" y="606"/>
                    </a:lnTo>
                    <a:cubicBezTo>
                      <a:pt x="2598" y="285"/>
                      <a:pt x="2349" y="1"/>
                      <a:pt x="199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2247;p64">
                <a:extLst>
                  <a:ext uri="{FF2B5EF4-FFF2-40B4-BE49-F238E27FC236}">
                    <a16:creationId xmlns:a16="http://schemas.microsoft.com/office/drawing/2014/main" id="{EB538E2F-CDB6-A264-76FE-115B2AEAB687}"/>
                  </a:ext>
                </a:extLst>
              </p:cNvPr>
              <p:cNvSpPr/>
              <p:nvPr/>
            </p:nvSpPr>
            <p:spPr>
              <a:xfrm>
                <a:off x="5795456" y="3519889"/>
                <a:ext cx="256487" cy="204125"/>
              </a:xfrm>
              <a:custGeom>
                <a:avLst/>
                <a:gdLst/>
                <a:ahLst/>
                <a:cxnLst/>
                <a:rect l="l" t="t" r="r" b="b"/>
                <a:pathLst>
                  <a:path w="12721" h="10124" extrusionOk="0">
                    <a:moveTo>
                      <a:pt x="11885" y="1"/>
                    </a:moveTo>
                    <a:lnTo>
                      <a:pt x="11885" y="36"/>
                    </a:lnTo>
                    <a:lnTo>
                      <a:pt x="819" y="36"/>
                    </a:lnTo>
                    <a:cubicBezTo>
                      <a:pt x="392" y="36"/>
                      <a:pt x="1" y="392"/>
                      <a:pt x="1" y="819"/>
                    </a:cubicBezTo>
                    <a:lnTo>
                      <a:pt x="1" y="9857"/>
                    </a:lnTo>
                    <a:cubicBezTo>
                      <a:pt x="1" y="10035"/>
                      <a:pt x="134" y="10123"/>
                      <a:pt x="267" y="10123"/>
                    </a:cubicBezTo>
                    <a:cubicBezTo>
                      <a:pt x="401" y="10123"/>
                      <a:pt x="534" y="10035"/>
                      <a:pt x="534" y="9857"/>
                    </a:cubicBezTo>
                    <a:lnTo>
                      <a:pt x="534" y="819"/>
                    </a:lnTo>
                    <a:cubicBezTo>
                      <a:pt x="534" y="660"/>
                      <a:pt x="648" y="529"/>
                      <a:pt x="775" y="529"/>
                    </a:cubicBezTo>
                    <a:cubicBezTo>
                      <a:pt x="789" y="529"/>
                      <a:pt x="804" y="531"/>
                      <a:pt x="819" y="534"/>
                    </a:cubicBezTo>
                    <a:lnTo>
                      <a:pt x="11885" y="534"/>
                    </a:lnTo>
                    <a:cubicBezTo>
                      <a:pt x="11903" y="531"/>
                      <a:pt x="11921" y="529"/>
                      <a:pt x="11938" y="529"/>
                    </a:cubicBezTo>
                    <a:cubicBezTo>
                      <a:pt x="12084" y="529"/>
                      <a:pt x="12169" y="660"/>
                      <a:pt x="12169" y="819"/>
                    </a:cubicBezTo>
                    <a:lnTo>
                      <a:pt x="12169" y="5089"/>
                    </a:lnTo>
                    <a:cubicBezTo>
                      <a:pt x="12151" y="5231"/>
                      <a:pt x="12294" y="5302"/>
                      <a:pt x="12436" y="5302"/>
                    </a:cubicBezTo>
                    <a:cubicBezTo>
                      <a:pt x="12578" y="5302"/>
                      <a:pt x="12721" y="5231"/>
                      <a:pt x="12703" y="5089"/>
                    </a:cubicBezTo>
                    <a:lnTo>
                      <a:pt x="12703" y="819"/>
                    </a:lnTo>
                    <a:cubicBezTo>
                      <a:pt x="12703" y="357"/>
                      <a:pt x="12347" y="1"/>
                      <a:pt x="1188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2248;p64">
                <a:extLst>
                  <a:ext uri="{FF2B5EF4-FFF2-40B4-BE49-F238E27FC236}">
                    <a16:creationId xmlns:a16="http://schemas.microsoft.com/office/drawing/2014/main" id="{52A04F28-C0F5-B0BF-9DB0-51DB9980F77E}"/>
                  </a:ext>
                </a:extLst>
              </p:cNvPr>
              <p:cNvSpPr/>
              <p:nvPr/>
            </p:nvSpPr>
            <p:spPr>
              <a:xfrm>
                <a:off x="5795456" y="3641852"/>
                <a:ext cx="256124" cy="235377"/>
              </a:xfrm>
              <a:custGeom>
                <a:avLst/>
                <a:gdLst/>
                <a:ahLst/>
                <a:cxnLst/>
                <a:rect l="l" t="t" r="r" b="b"/>
                <a:pathLst>
                  <a:path w="12703" h="11674" extrusionOk="0">
                    <a:moveTo>
                      <a:pt x="12454" y="0"/>
                    </a:moveTo>
                    <a:cubicBezTo>
                      <a:pt x="12312" y="0"/>
                      <a:pt x="12169" y="107"/>
                      <a:pt x="12169" y="250"/>
                    </a:cubicBezTo>
                    <a:lnTo>
                      <a:pt x="12169" y="10888"/>
                    </a:lnTo>
                    <a:cubicBezTo>
                      <a:pt x="12169" y="11030"/>
                      <a:pt x="12062" y="11173"/>
                      <a:pt x="11885" y="11173"/>
                    </a:cubicBezTo>
                    <a:lnTo>
                      <a:pt x="819" y="11173"/>
                    </a:lnTo>
                    <a:cubicBezTo>
                      <a:pt x="677" y="11173"/>
                      <a:pt x="534" y="11030"/>
                      <a:pt x="534" y="10888"/>
                    </a:cubicBezTo>
                    <a:lnTo>
                      <a:pt x="534" y="5017"/>
                    </a:lnTo>
                    <a:cubicBezTo>
                      <a:pt x="534" y="4839"/>
                      <a:pt x="401" y="4750"/>
                      <a:pt x="267" y="4750"/>
                    </a:cubicBezTo>
                    <a:cubicBezTo>
                      <a:pt x="134" y="4750"/>
                      <a:pt x="1" y="4839"/>
                      <a:pt x="1" y="5017"/>
                    </a:cubicBezTo>
                    <a:lnTo>
                      <a:pt x="1" y="10888"/>
                    </a:lnTo>
                    <a:cubicBezTo>
                      <a:pt x="1" y="11315"/>
                      <a:pt x="392" y="11671"/>
                      <a:pt x="819" y="11671"/>
                    </a:cubicBezTo>
                    <a:lnTo>
                      <a:pt x="11885" y="11671"/>
                    </a:lnTo>
                    <a:cubicBezTo>
                      <a:pt x="11904" y="11672"/>
                      <a:pt x="11924" y="11673"/>
                      <a:pt x="11943" y="11673"/>
                    </a:cubicBezTo>
                    <a:cubicBezTo>
                      <a:pt x="12377" y="11673"/>
                      <a:pt x="12703" y="11297"/>
                      <a:pt x="12703" y="10888"/>
                    </a:cubicBezTo>
                    <a:lnTo>
                      <a:pt x="12703" y="250"/>
                    </a:lnTo>
                    <a:cubicBezTo>
                      <a:pt x="12703" y="107"/>
                      <a:pt x="12596" y="0"/>
                      <a:pt x="1245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" name="Google Shape;2249;p64">
              <a:extLst>
                <a:ext uri="{FF2B5EF4-FFF2-40B4-BE49-F238E27FC236}">
                  <a16:creationId xmlns:a16="http://schemas.microsoft.com/office/drawing/2014/main" id="{639BDC36-7300-3885-3086-0EA6FA5E4135}"/>
                </a:ext>
              </a:extLst>
            </p:cNvPr>
            <p:cNvGrpSpPr/>
            <p:nvPr/>
          </p:nvGrpSpPr>
          <p:grpSpPr>
            <a:xfrm>
              <a:off x="6026686" y="3636220"/>
              <a:ext cx="513952" cy="385206"/>
              <a:chOff x="5141908" y="3564347"/>
              <a:chExt cx="358005" cy="268343"/>
            </a:xfrm>
          </p:grpSpPr>
          <p:sp>
            <p:nvSpPr>
              <p:cNvPr id="31" name="Google Shape;2250;p64">
                <a:extLst>
                  <a:ext uri="{FF2B5EF4-FFF2-40B4-BE49-F238E27FC236}">
                    <a16:creationId xmlns:a16="http://schemas.microsoft.com/office/drawing/2014/main" id="{70A4D575-7E89-B306-86A6-F013D0940C54}"/>
                  </a:ext>
                </a:extLst>
              </p:cNvPr>
              <p:cNvSpPr/>
              <p:nvPr/>
            </p:nvSpPr>
            <p:spPr>
              <a:xfrm>
                <a:off x="5147655" y="3570113"/>
                <a:ext cx="347239" cy="256850"/>
              </a:xfrm>
              <a:custGeom>
                <a:avLst/>
                <a:gdLst/>
                <a:ahLst/>
                <a:cxnLst/>
                <a:rect l="l" t="t" r="r" b="b"/>
                <a:pathLst>
                  <a:path w="17222" h="12739" extrusionOk="0">
                    <a:moveTo>
                      <a:pt x="8326" y="0"/>
                    </a:moveTo>
                    <a:cubicBezTo>
                      <a:pt x="7970" y="0"/>
                      <a:pt x="7650" y="249"/>
                      <a:pt x="7508" y="570"/>
                    </a:cubicBezTo>
                    <a:lnTo>
                      <a:pt x="4448" y="9394"/>
                    </a:lnTo>
                    <a:lnTo>
                      <a:pt x="2669" y="4519"/>
                    </a:lnTo>
                    <a:cubicBezTo>
                      <a:pt x="2562" y="4163"/>
                      <a:pt x="2242" y="3950"/>
                      <a:pt x="1886" y="3950"/>
                    </a:cubicBezTo>
                    <a:lnTo>
                      <a:pt x="0" y="3950"/>
                    </a:lnTo>
                    <a:lnTo>
                      <a:pt x="0" y="5622"/>
                    </a:lnTo>
                    <a:lnTo>
                      <a:pt x="1317" y="5622"/>
                    </a:lnTo>
                    <a:lnTo>
                      <a:pt x="3700" y="12169"/>
                    </a:lnTo>
                    <a:cubicBezTo>
                      <a:pt x="3807" y="12525"/>
                      <a:pt x="4127" y="12738"/>
                      <a:pt x="4483" y="12738"/>
                    </a:cubicBezTo>
                    <a:cubicBezTo>
                      <a:pt x="4839" y="12738"/>
                      <a:pt x="5159" y="12525"/>
                      <a:pt x="5266" y="12169"/>
                    </a:cubicBezTo>
                    <a:lnTo>
                      <a:pt x="8931" y="1673"/>
                    </a:lnTo>
                    <a:lnTo>
                      <a:pt x="17221" y="1673"/>
                    </a:lnTo>
                    <a:lnTo>
                      <a:pt x="1722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2251;p64">
                <a:extLst>
                  <a:ext uri="{FF2B5EF4-FFF2-40B4-BE49-F238E27FC236}">
                    <a16:creationId xmlns:a16="http://schemas.microsoft.com/office/drawing/2014/main" id="{53AA2C0C-B977-39AD-A9D9-B9011BFCF826}"/>
                  </a:ext>
                </a:extLst>
              </p:cNvPr>
              <p:cNvSpPr/>
              <p:nvPr/>
            </p:nvSpPr>
            <p:spPr>
              <a:xfrm>
                <a:off x="5342787" y="3643283"/>
                <a:ext cx="141339" cy="183680"/>
              </a:xfrm>
              <a:custGeom>
                <a:avLst/>
                <a:gdLst/>
                <a:ahLst/>
                <a:cxnLst/>
                <a:rect l="l" t="t" r="r" b="b"/>
                <a:pathLst>
                  <a:path w="7010" h="9110" extrusionOk="0">
                    <a:moveTo>
                      <a:pt x="0" y="1"/>
                    </a:moveTo>
                    <a:lnTo>
                      <a:pt x="2491" y="4591"/>
                    </a:lnTo>
                    <a:lnTo>
                      <a:pt x="0" y="9109"/>
                    </a:lnTo>
                    <a:lnTo>
                      <a:pt x="2064" y="9109"/>
                    </a:lnTo>
                    <a:lnTo>
                      <a:pt x="3523" y="6441"/>
                    </a:lnTo>
                    <a:lnTo>
                      <a:pt x="4946" y="9109"/>
                    </a:lnTo>
                    <a:lnTo>
                      <a:pt x="7009" y="9109"/>
                    </a:lnTo>
                    <a:lnTo>
                      <a:pt x="4519" y="4591"/>
                    </a:lnTo>
                    <a:lnTo>
                      <a:pt x="7009" y="1"/>
                    </a:lnTo>
                    <a:lnTo>
                      <a:pt x="4981" y="1"/>
                    </a:lnTo>
                    <a:lnTo>
                      <a:pt x="3523" y="2669"/>
                    </a:lnTo>
                    <a:lnTo>
                      <a:pt x="206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2252;p64">
                <a:extLst>
                  <a:ext uri="{FF2B5EF4-FFF2-40B4-BE49-F238E27FC236}">
                    <a16:creationId xmlns:a16="http://schemas.microsoft.com/office/drawing/2014/main" id="{E1AE07E8-FB90-9C3F-DDDC-83A02F9B51AE}"/>
                  </a:ext>
                </a:extLst>
              </p:cNvPr>
              <p:cNvSpPr/>
              <p:nvPr/>
            </p:nvSpPr>
            <p:spPr>
              <a:xfrm>
                <a:off x="5141908" y="3564347"/>
                <a:ext cx="229429" cy="200193"/>
              </a:xfrm>
              <a:custGeom>
                <a:avLst/>
                <a:gdLst/>
                <a:ahLst/>
                <a:cxnLst/>
                <a:rect l="l" t="t" r="r" b="b"/>
                <a:pathLst>
                  <a:path w="11379" h="9929" extrusionOk="0">
                    <a:moveTo>
                      <a:pt x="11125" y="0"/>
                    </a:moveTo>
                    <a:cubicBezTo>
                      <a:pt x="11118" y="0"/>
                      <a:pt x="11110" y="1"/>
                      <a:pt x="11102" y="2"/>
                    </a:cubicBezTo>
                    <a:lnTo>
                      <a:pt x="8611" y="2"/>
                    </a:lnTo>
                    <a:cubicBezTo>
                      <a:pt x="8148" y="37"/>
                      <a:pt x="7757" y="322"/>
                      <a:pt x="7579" y="749"/>
                    </a:cubicBezTo>
                    <a:lnTo>
                      <a:pt x="4768" y="8897"/>
                    </a:lnTo>
                    <a:lnTo>
                      <a:pt x="3203" y="4698"/>
                    </a:lnTo>
                    <a:cubicBezTo>
                      <a:pt x="3025" y="4271"/>
                      <a:pt x="2598" y="3987"/>
                      <a:pt x="2171" y="3987"/>
                    </a:cubicBezTo>
                    <a:lnTo>
                      <a:pt x="249" y="3987"/>
                    </a:lnTo>
                    <a:cubicBezTo>
                      <a:pt x="107" y="3987"/>
                      <a:pt x="0" y="4094"/>
                      <a:pt x="0" y="4236"/>
                    </a:cubicBezTo>
                    <a:lnTo>
                      <a:pt x="0" y="5908"/>
                    </a:lnTo>
                    <a:cubicBezTo>
                      <a:pt x="0" y="6050"/>
                      <a:pt x="107" y="6193"/>
                      <a:pt x="249" y="6193"/>
                    </a:cubicBezTo>
                    <a:lnTo>
                      <a:pt x="1424" y="6193"/>
                    </a:lnTo>
                    <a:lnTo>
                      <a:pt x="2135" y="8185"/>
                    </a:lnTo>
                    <a:cubicBezTo>
                      <a:pt x="2186" y="8287"/>
                      <a:pt x="2273" y="8329"/>
                      <a:pt x="2361" y="8329"/>
                    </a:cubicBezTo>
                    <a:cubicBezTo>
                      <a:pt x="2519" y="8329"/>
                      <a:pt x="2679" y="8191"/>
                      <a:pt x="2633" y="8007"/>
                    </a:cubicBezTo>
                    <a:lnTo>
                      <a:pt x="1851" y="5837"/>
                    </a:lnTo>
                    <a:cubicBezTo>
                      <a:pt x="1815" y="5730"/>
                      <a:pt x="1708" y="5659"/>
                      <a:pt x="1602" y="5659"/>
                    </a:cubicBezTo>
                    <a:lnTo>
                      <a:pt x="570" y="5659"/>
                    </a:lnTo>
                    <a:lnTo>
                      <a:pt x="570" y="4485"/>
                    </a:lnTo>
                    <a:lnTo>
                      <a:pt x="2206" y="4485"/>
                    </a:lnTo>
                    <a:cubicBezTo>
                      <a:pt x="2420" y="4485"/>
                      <a:pt x="2669" y="4627"/>
                      <a:pt x="2740" y="4876"/>
                    </a:cubicBezTo>
                    <a:lnTo>
                      <a:pt x="4519" y="9751"/>
                    </a:lnTo>
                    <a:cubicBezTo>
                      <a:pt x="4555" y="9858"/>
                      <a:pt x="4661" y="9929"/>
                      <a:pt x="4768" y="9929"/>
                    </a:cubicBezTo>
                    <a:cubicBezTo>
                      <a:pt x="4875" y="9929"/>
                      <a:pt x="4982" y="9858"/>
                      <a:pt x="5017" y="9751"/>
                    </a:cubicBezTo>
                    <a:lnTo>
                      <a:pt x="8077" y="927"/>
                    </a:lnTo>
                    <a:cubicBezTo>
                      <a:pt x="8148" y="678"/>
                      <a:pt x="8362" y="535"/>
                      <a:pt x="8611" y="535"/>
                    </a:cubicBezTo>
                    <a:lnTo>
                      <a:pt x="11102" y="535"/>
                    </a:lnTo>
                    <a:cubicBezTo>
                      <a:pt x="11110" y="536"/>
                      <a:pt x="11118" y="537"/>
                      <a:pt x="11125" y="537"/>
                    </a:cubicBezTo>
                    <a:cubicBezTo>
                      <a:pt x="11378" y="537"/>
                      <a:pt x="11378" y="0"/>
                      <a:pt x="1112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2253;p64">
                <a:extLst>
                  <a:ext uri="{FF2B5EF4-FFF2-40B4-BE49-F238E27FC236}">
                    <a16:creationId xmlns:a16="http://schemas.microsoft.com/office/drawing/2014/main" id="{86B732D5-699E-BA2F-CD93-C8D3BD7264F8}"/>
                  </a:ext>
                </a:extLst>
              </p:cNvPr>
              <p:cNvSpPr/>
              <p:nvPr/>
            </p:nvSpPr>
            <p:spPr>
              <a:xfrm>
                <a:off x="5192214" y="3565053"/>
                <a:ext cx="307700" cy="266931"/>
              </a:xfrm>
              <a:custGeom>
                <a:avLst/>
                <a:gdLst/>
                <a:ahLst/>
                <a:cxnLst/>
                <a:rect l="l" t="t" r="r" b="b"/>
                <a:pathLst>
                  <a:path w="15261" h="13239" extrusionOk="0">
                    <a:moveTo>
                      <a:pt x="9790" y="1"/>
                    </a:moveTo>
                    <a:cubicBezTo>
                      <a:pt x="9505" y="1"/>
                      <a:pt x="9505" y="538"/>
                      <a:pt x="9790" y="538"/>
                    </a:cubicBezTo>
                    <a:cubicBezTo>
                      <a:pt x="9798" y="538"/>
                      <a:pt x="9807" y="537"/>
                      <a:pt x="9816" y="536"/>
                    </a:cubicBezTo>
                    <a:lnTo>
                      <a:pt x="14727" y="536"/>
                    </a:lnTo>
                    <a:lnTo>
                      <a:pt x="14727" y="1675"/>
                    </a:lnTo>
                    <a:lnTo>
                      <a:pt x="6721" y="1675"/>
                    </a:lnTo>
                    <a:cubicBezTo>
                      <a:pt x="6614" y="1675"/>
                      <a:pt x="6507" y="1746"/>
                      <a:pt x="6472" y="1853"/>
                    </a:cubicBezTo>
                    <a:lnTo>
                      <a:pt x="2843" y="12349"/>
                    </a:lnTo>
                    <a:cubicBezTo>
                      <a:pt x="2736" y="12562"/>
                      <a:pt x="2522" y="12740"/>
                      <a:pt x="2273" y="12740"/>
                    </a:cubicBezTo>
                    <a:cubicBezTo>
                      <a:pt x="2060" y="12740"/>
                      <a:pt x="1811" y="12598"/>
                      <a:pt x="1740" y="12349"/>
                    </a:cubicBezTo>
                    <a:lnTo>
                      <a:pt x="565" y="9111"/>
                    </a:lnTo>
                    <a:cubicBezTo>
                      <a:pt x="526" y="8992"/>
                      <a:pt x="433" y="8942"/>
                      <a:pt x="336" y="8942"/>
                    </a:cubicBezTo>
                    <a:cubicBezTo>
                      <a:pt x="173" y="8942"/>
                      <a:pt x="0" y="9087"/>
                      <a:pt x="67" y="9289"/>
                    </a:cubicBezTo>
                    <a:lnTo>
                      <a:pt x="1241" y="12527"/>
                    </a:lnTo>
                    <a:cubicBezTo>
                      <a:pt x="1419" y="12954"/>
                      <a:pt x="1811" y="13238"/>
                      <a:pt x="2273" y="13238"/>
                    </a:cubicBezTo>
                    <a:cubicBezTo>
                      <a:pt x="2736" y="13238"/>
                      <a:pt x="3163" y="12954"/>
                      <a:pt x="3305" y="12527"/>
                    </a:cubicBezTo>
                    <a:lnTo>
                      <a:pt x="6899" y="2208"/>
                    </a:lnTo>
                    <a:lnTo>
                      <a:pt x="15011" y="2208"/>
                    </a:lnTo>
                    <a:cubicBezTo>
                      <a:pt x="15153" y="2208"/>
                      <a:pt x="15260" y="2102"/>
                      <a:pt x="15260" y="1924"/>
                    </a:cubicBezTo>
                    <a:lnTo>
                      <a:pt x="15260" y="251"/>
                    </a:lnTo>
                    <a:cubicBezTo>
                      <a:pt x="15260" y="109"/>
                      <a:pt x="15153" y="2"/>
                      <a:pt x="15011" y="2"/>
                    </a:cubicBezTo>
                    <a:lnTo>
                      <a:pt x="9816" y="2"/>
                    </a:lnTo>
                    <a:cubicBezTo>
                      <a:pt x="9807" y="1"/>
                      <a:pt x="9798" y="1"/>
                      <a:pt x="979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2254;p64">
                <a:extLst>
                  <a:ext uri="{FF2B5EF4-FFF2-40B4-BE49-F238E27FC236}">
                    <a16:creationId xmlns:a16="http://schemas.microsoft.com/office/drawing/2014/main" id="{28C2E8EE-E344-E517-4830-2315BFEA170C}"/>
                  </a:ext>
                </a:extLst>
              </p:cNvPr>
              <p:cNvSpPr/>
              <p:nvPr/>
            </p:nvSpPr>
            <p:spPr>
              <a:xfrm>
                <a:off x="5337747" y="3638263"/>
                <a:ext cx="152126" cy="194427"/>
              </a:xfrm>
              <a:custGeom>
                <a:avLst/>
                <a:gdLst/>
                <a:ahLst/>
                <a:cxnLst/>
                <a:rect l="l" t="t" r="r" b="b"/>
                <a:pathLst>
                  <a:path w="7545" h="9643" extrusionOk="0">
                    <a:moveTo>
                      <a:pt x="250" y="1"/>
                    </a:moveTo>
                    <a:cubicBezTo>
                      <a:pt x="179" y="1"/>
                      <a:pt x="72" y="36"/>
                      <a:pt x="37" y="143"/>
                    </a:cubicBezTo>
                    <a:cubicBezTo>
                      <a:pt x="1" y="214"/>
                      <a:pt x="1" y="285"/>
                      <a:pt x="37" y="392"/>
                    </a:cubicBezTo>
                    <a:lnTo>
                      <a:pt x="997" y="2171"/>
                    </a:lnTo>
                    <a:cubicBezTo>
                      <a:pt x="1051" y="2251"/>
                      <a:pt x="1144" y="2291"/>
                      <a:pt x="1247" y="2291"/>
                    </a:cubicBezTo>
                    <a:cubicBezTo>
                      <a:pt x="1282" y="2291"/>
                      <a:pt x="1317" y="2287"/>
                      <a:pt x="1353" y="2278"/>
                    </a:cubicBezTo>
                    <a:cubicBezTo>
                      <a:pt x="1460" y="2207"/>
                      <a:pt x="1531" y="2029"/>
                      <a:pt x="1460" y="1922"/>
                    </a:cubicBezTo>
                    <a:lnTo>
                      <a:pt x="713" y="534"/>
                    </a:lnTo>
                    <a:lnTo>
                      <a:pt x="2136" y="534"/>
                    </a:lnTo>
                    <a:lnTo>
                      <a:pt x="3523" y="3060"/>
                    </a:lnTo>
                    <a:cubicBezTo>
                      <a:pt x="3559" y="3132"/>
                      <a:pt x="3666" y="3203"/>
                      <a:pt x="3773" y="3203"/>
                    </a:cubicBezTo>
                    <a:cubicBezTo>
                      <a:pt x="3844" y="3203"/>
                      <a:pt x="3950" y="3132"/>
                      <a:pt x="3986" y="3060"/>
                    </a:cubicBezTo>
                    <a:lnTo>
                      <a:pt x="5374" y="534"/>
                    </a:lnTo>
                    <a:lnTo>
                      <a:pt x="6832" y="534"/>
                    </a:lnTo>
                    <a:lnTo>
                      <a:pt x="4555" y="4697"/>
                    </a:lnTo>
                    <a:cubicBezTo>
                      <a:pt x="4520" y="4768"/>
                      <a:pt x="4520" y="4875"/>
                      <a:pt x="4555" y="4946"/>
                    </a:cubicBezTo>
                    <a:lnTo>
                      <a:pt x="6832" y="9109"/>
                    </a:lnTo>
                    <a:lnTo>
                      <a:pt x="5374" y="9109"/>
                    </a:lnTo>
                    <a:lnTo>
                      <a:pt x="3986" y="6583"/>
                    </a:lnTo>
                    <a:cubicBezTo>
                      <a:pt x="3950" y="6476"/>
                      <a:pt x="3844" y="6441"/>
                      <a:pt x="3773" y="6441"/>
                    </a:cubicBezTo>
                    <a:cubicBezTo>
                      <a:pt x="3666" y="6441"/>
                      <a:pt x="3559" y="6476"/>
                      <a:pt x="3523" y="6583"/>
                    </a:cubicBezTo>
                    <a:lnTo>
                      <a:pt x="2136" y="9109"/>
                    </a:lnTo>
                    <a:lnTo>
                      <a:pt x="713" y="9109"/>
                    </a:lnTo>
                    <a:lnTo>
                      <a:pt x="2954" y="4946"/>
                    </a:lnTo>
                    <a:cubicBezTo>
                      <a:pt x="2990" y="4875"/>
                      <a:pt x="2990" y="4768"/>
                      <a:pt x="2954" y="4697"/>
                    </a:cubicBezTo>
                    <a:lnTo>
                      <a:pt x="2029" y="2989"/>
                    </a:lnTo>
                    <a:cubicBezTo>
                      <a:pt x="1974" y="2924"/>
                      <a:pt x="1903" y="2895"/>
                      <a:pt x="1832" y="2895"/>
                    </a:cubicBezTo>
                    <a:cubicBezTo>
                      <a:pt x="1673" y="2895"/>
                      <a:pt x="1517" y="3041"/>
                      <a:pt x="1567" y="3238"/>
                    </a:cubicBezTo>
                    <a:lnTo>
                      <a:pt x="2456" y="4804"/>
                    </a:lnTo>
                    <a:lnTo>
                      <a:pt x="37" y="9252"/>
                    </a:lnTo>
                    <a:cubicBezTo>
                      <a:pt x="1" y="9358"/>
                      <a:pt x="1" y="9429"/>
                      <a:pt x="37" y="9501"/>
                    </a:cubicBezTo>
                    <a:cubicBezTo>
                      <a:pt x="72" y="9607"/>
                      <a:pt x="179" y="9643"/>
                      <a:pt x="250" y="9643"/>
                    </a:cubicBezTo>
                    <a:lnTo>
                      <a:pt x="2314" y="9643"/>
                    </a:lnTo>
                    <a:cubicBezTo>
                      <a:pt x="2420" y="9643"/>
                      <a:pt x="2492" y="9607"/>
                      <a:pt x="2527" y="9501"/>
                    </a:cubicBezTo>
                    <a:lnTo>
                      <a:pt x="3773" y="7259"/>
                    </a:lnTo>
                    <a:lnTo>
                      <a:pt x="4982" y="9501"/>
                    </a:lnTo>
                    <a:cubicBezTo>
                      <a:pt x="5018" y="9607"/>
                      <a:pt x="5125" y="9643"/>
                      <a:pt x="5231" y="9643"/>
                    </a:cubicBezTo>
                    <a:lnTo>
                      <a:pt x="7259" y="9643"/>
                    </a:lnTo>
                    <a:cubicBezTo>
                      <a:pt x="7366" y="9643"/>
                      <a:pt x="7437" y="9607"/>
                      <a:pt x="7473" y="9501"/>
                    </a:cubicBezTo>
                    <a:cubicBezTo>
                      <a:pt x="7544" y="9429"/>
                      <a:pt x="7544" y="9358"/>
                      <a:pt x="7473" y="9252"/>
                    </a:cubicBezTo>
                    <a:lnTo>
                      <a:pt x="5089" y="4804"/>
                    </a:lnTo>
                    <a:lnTo>
                      <a:pt x="7473" y="392"/>
                    </a:lnTo>
                    <a:cubicBezTo>
                      <a:pt x="7544" y="321"/>
                      <a:pt x="7544" y="214"/>
                      <a:pt x="7473" y="143"/>
                    </a:cubicBezTo>
                    <a:cubicBezTo>
                      <a:pt x="7437" y="36"/>
                      <a:pt x="7331" y="1"/>
                      <a:pt x="7259" y="1"/>
                    </a:cubicBezTo>
                    <a:lnTo>
                      <a:pt x="5196" y="1"/>
                    </a:lnTo>
                    <a:cubicBezTo>
                      <a:pt x="5125" y="1"/>
                      <a:pt x="5018" y="36"/>
                      <a:pt x="4982" y="143"/>
                    </a:cubicBezTo>
                    <a:lnTo>
                      <a:pt x="3773" y="2384"/>
                    </a:lnTo>
                    <a:lnTo>
                      <a:pt x="2527" y="143"/>
                    </a:lnTo>
                    <a:cubicBezTo>
                      <a:pt x="2492" y="36"/>
                      <a:pt x="2385" y="1"/>
                      <a:pt x="231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2255;p64">
                <a:extLst>
                  <a:ext uri="{FF2B5EF4-FFF2-40B4-BE49-F238E27FC236}">
                    <a16:creationId xmlns:a16="http://schemas.microsoft.com/office/drawing/2014/main" id="{73B17C6F-BB75-4EE8-8705-8FD64F9D94E4}"/>
                  </a:ext>
                </a:extLst>
              </p:cNvPr>
              <p:cNvSpPr/>
              <p:nvPr/>
            </p:nvSpPr>
            <p:spPr>
              <a:xfrm>
                <a:off x="5204311" y="3576465"/>
                <a:ext cx="44499" cy="58229"/>
              </a:xfrm>
              <a:custGeom>
                <a:avLst/>
                <a:gdLst/>
                <a:ahLst/>
                <a:cxnLst/>
                <a:rect l="l" t="t" r="r" b="b"/>
                <a:pathLst>
                  <a:path w="2207" h="2888" extrusionOk="0">
                    <a:moveTo>
                      <a:pt x="206" y="0"/>
                    </a:moveTo>
                    <a:cubicBezTo>
                      <a:pt x="86" y="0"/>
                      <a:pt x="1" y="127"/>
                      <a:pt x="1" y="255"/>
                    </a:cubicBezTo>
                    <a:lnTo>
                      <a:pt x="1" y="2639"/>
                    </a:lnTo>
                    <a:cubicBezTo>
                      <a:pt x="1" y="2781"/>
                      <a:pt x="108" y="2888"/>
                      <a:pt x="250" y="2888"/>
                    </a:cubicBezTo>
                    <a:cubicBezTo>
                      <a:pt x="392" y="2888"/>
                      <a:pt x="535" y="2781"/>
                      <a:pt x="535" y="2639"/>
                    </a:cubicBezTo>
                    <a:lnTo>
                      <a:pt x="535" y="1429"/>
                    </a:lnTo>
                    <a:cubicBezTo>
                      <a:pt x="535" y="1055"/>
                      <a:pt x="819" y="868"/>
                      <a:pt x="1104" y="868"/>
                    </a:cubicBezTo>
                    <a:cubicBezTo>
                      <a:pt x="1389" y="868"/>
                      <a:pt x="1673" y="1055"/>
                      <a:pt x="1673" y="1429"/>
                    </a:cubicBezTo>
                    <a:lnTo>
                      <a:pt x="1673" y="2639"/>
                    </a:lnTo>
                    <a:cubicBezTo>
                      <a:pt x="1691" y="2781"/>
                      <a:pt x="1816" y="2852"/>
                      <a:pt x="1940" y="2852"/>
                    </a:cubicBezTo>
                    <a:cubicBezTo>
                      <a:pt x="2065" y="2852"/>
                      <a:pt x="2189" y="2781"/>
                      <a:pt x="2207" y="2639"/>
                    </a:cubicBezTo>
                    <a:lnTo>
                      <a:pt x="2207" y="1429"/>
                    </a:lnTo>
                    <a:cubicBezTo>
                      <a:pt x="2207" y="824"/>
                      <a:pt x="1709" y="326"/>
                      <a:pt x="1104" y="326"/>
                    </a:cubicBezTo>
                    <a:cubicBezTo>
                      <a:pt x="890" y="326"/>
                      <a:pt x="713" y="397"/>
                      <a:pt x="535" y="504"/>
                    </a:cubicBezTo>
                    <a:lnTo>
                      <a:pt x="535" y="255"/>
                    </a:lnTo>
                    <a:cubicBezTo>
                      <a:pt x="535" y="127"/>
                      <a:pt x="421" y="0"/>
                      <a:pt x="295" y="0"/>
                    </a:cubicBezTo>
                    <a:cubicBezTo>
                      <a:pt x="280" y="0"/>
                      <a:pt x="265" y="2"/>
                      <a:pt x="250" y="6"/>
                    </a:cubicBezTo>
                    <a:cubicBezTo>
                      <a:pt x="235" y="2"/>
                      <a:pt x="220" y="0"/>
                      <a:pt x="20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" name="Google Shape;2256;p64">
              <a:extLst>
                <a:ext uri="{FF2B5EF4-FFF2-40B4-BE49-F238E27FC236}">
                  <a16:creationId xmlns:a16="http://schemas.microsoft.com/office/drawing/2014/main" id="{037074A0-9A1D-C73A-1307-CC9BD6AA7F49}"/>
                </a:ext>
              </a:extLst>
            </p:cNvPr>
            <p:cNvGrpSpPr/>
            <p:nvPr/>
          </p:nvGrpSpPr>
          <p:grpSpPr>
            <a:xfrm>
              <a:off x="4047200" y="3572387"/>
              <a:ext cx="524257" cy="512875"/>
              <a:chOff x="3957483" y="3519889"/>
              <a:chExt cx="365183" cy="357279"/>
            </a:xfrm>
          </p:grpSpPr>
          <p:sp>
            <p:nvSpPr>
              <p:cNvPr id="22" name="Google Shape;2257;p64">
                <a:extLst>
                  <a:ext uri="{FF2B5EF4-FFF2-40B4-BE49-F238E27FC236}">
                    <a16:creationId xmlns:a16="http://schemas.microsoft.com/office/drawing/2014/main" id="{9E72C864-2722-A4D6-7A8E-1E9C95549400}"/>
                  </a:ext>
                </a:extLst>
              </p:cNvPr>
              <p:cNvSpPr/>
              <p:nvPr/>
            </p:nvSpPr>
            <p:spPr>
              <a:xfrm>
                <a:off x="3962503" y="3698528"/>
                <a:ext cx="347239" cy="173619"/>
              </a:xfrm>
              <a:custGeom>
                <a:avLst/>
                <a:gdLst/>
                <a:ahLst/>
                <a:cxnLst/>
                <a:rect l="l" t="t" r="r" b="b"/>
                <a:pathLst>
                  <a:path w="17222" h="8611" extrusionOk="0">
                    <a:moveTo>
                      <a:pt x="17222" y="0"/>
                    </a:moveTo>
                    <a:cubicBezTo>
                      <a:pt x="17222" y="0"/>
                      <a:pt x="14980" y="5729"/>
                      <a:pt x="11920" y="5729"/>
                    </a:cubicBezTo>
                    <a:cubicBezTo>
                      <a:pt x="9216" y="5729"/>
                      <a:pt x="7757" y="1530"/>
                      <a:pt x="5338" y="1530"/>
                    </a:cubicBezTo>
                    <a:cubicBezTo>
                      <a:pt x="1708" y="1530"/>
                      <a:pt x="0" y="8611"/>
                      <a:pt x="0" y="8611"/>
                    </a:cubicBezTo>
                    <a:lnTo>
                      <a:pt x="17222" y="8611"/>
                    </a:lnTo>
                    <a:lnTo>
                      <a:pt x="1722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258;p64">
                <a:extLst>
                  <a:ext uri="{FF2B5EF4-FFF2-40B4-BE49-F238E27FC236}">
                    <a16:creationId xmlns:a16="http://schemas.microsoft.com/office/drawing/2014/main" id="{2E188896-42D3-CF69-3701-C8B089FB609B}"/>
                  </a:ext>
                </a:extLst>
              </p:cNvPr>
              <p:cNvSpPr/>
              <p:nvPr/>
            </p:nvSpPr>
            <p:spPr>
              <a:xfrm>
                <a:off x="4000529" y="3524909"/>
                <a:ext cx="124120" cy="166462"/>
              </a:xfrm>
              <a:custGeom>
                <a:avLst/>
                <a:gdLst/>
                <a:ahLst/>
                <a:cxnLst/>
                <a:rect l="l" t="t" r="r" b="b"/>
                <a:pathLst>
                  <a:path w="6156" h="8256" extrusionOk="0">
                    <a:moveTo>
                      <a:pt x="5515" y="1"/>
                    </a:moveTo>
                    <a:cubicBezTo>
                      <a:pt x="4163" y="1"/>
                      <a:pt x="3025" y="926"/>
                      <a:pt x="2776" y="2242"/>
                    </a:cubicBezTo>
                    <a:lnTo>
                      <a:pt x="2633" y="2918"/>
                    </a:lnTo>
                    <a:lnTo>
                      <a:pt x="1246" y="2918"/>
                    </a:lnTo>
                    <a:lnTo>
                      <a:pt x="1246" y="4306"/>
                    </a:lnTo>
                    <a:lnTo>
                      <a:pt x="2349" y="4306"/>
                    </a:lnTo>
                    <a:lnTo>
                      <a:pt x="1922" y="6299"/>
                    </a:lnTo>
                    <a:cubicBezTo>
                      <a:pt x="1850" y="6619"/>
                      <a:pt x="1566" y="6832"/>
                      <a:pt x="1246" y="6832"/>
                    </a:cubicBezTo>
                    <a:lnTo>
                      <a:pt x="0" y="6832"/>
                    </a:lnTo>
                    <a:lnTo>
                      <a:pt x="0" y="8256"/>
                    </a:lnTo>
                    <a:lnTo>
                      <a:pt x="1246" y="8256"/>
                    </a:lnTo>
                    <a:cubicBezTo>
                      <a:pt x="2242" y="8220"/>
                      <a:pt x="3096" y="7544"/>
                      <a:pt x="3309" y="6548"/>
                    </a:cubicBezTo>
                    <a:lnTo>
                      <a:pt x="3736" y="4342"/>
                    </a:lnTo>
                    <a:lnTo>
                      <a:pt x="5409" y="4342"/>
                    </a:lnTo>
                    <a:lnTo>
                      <a:pt x="5409" y="2954"/>
                    </a:lnTo>
                    <a:lnTo>
                      <a:pt x="4021" y="2954"/>
                    </a:lnTo>
                    <a:lnTo>
                      <a:pt x="4128" y="2527"/>
                    </a:lnTo>
                    <a:cubicBezTo>
                      <a:pt x="4234" y="1887"/>
                      <a:pt x="4804" y="1388"/>
                      <a:pt x="5480" y="1388"/>
                    </a:cubicBezTo>
                    <a:lnTo>
                      <a:pt x="6156" y="1388"/>
                    </a:lnTo>
                    <a:lnTo>
                      <a:pt x="6156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259;p64">
                <a:extLst>
                  <a:ext uri="{FF2B5EF4-FFF2-40B4-BE49-F238E27FC236}">
                    <a16:creationId xmlns:a16="http://schemas.microsoft.com/office/drawing/2014/main" id="{6A14A9C2-71D4-4A8A-D307-9CA0D814A8C3}"/>
                  </a:ext>
                </a:extLst>
              </p:cNvPr>
              <p:cNvSpPr/>
              <p:nvPr/>
            </p:nvSpPr>
            <p:spPr>
              <a:xfrm>
                <a:off x="4177718" y="3580154"/>
                <a:ext cx="93998" cy="88251"/>
              </a:xfrm>
              <a:custGeom>
                <a:avLst/>
                <a:gdLst/>
                <a:ahLst/>
                <a:cxnLst/>
                <a:rect l="l" t="t" r="r" b="b"/>
                <a:pathLst>
                  <a:path w="4662" h="4377" extrusionOk="0">
                    <a:moveTo>
                      <a:pt x="1" y="1"/>
                    </a:moveTo>
                    <a:lnTo>
                      <a:pt x="1495" y="2207"/>
                    </a:lnTo>
                    <a:lnTo>
                      <a:pt x="1" y="4377"/>
                    </a:lnTo>
                    <a:lnTo>
                      <a:pt x="1709" y="4377"/>
                    </a:lnTo>
                    <a:lnTo>
                      <a:pt x="2349" y="3452"/>
                    </a:lnTo>
                    <a:lnTo>
                      <a:pt x="2989" y="4377"/>
                    </a:lnTo>
                    <a:lnTo>
                      <a:pt x="4662" y="4377"/>
                    </a:lnTo>
                    <a:lnTo>
                      <a:pt x="3203" y="2207"/>
                    </a:lnTo>
                    <a:lnTo>
                      <a:pt x="4662" y="1"/>
                    </a:lnTo>
                    <a:lnTo>
                      <a:pt x="2989" y="1"/>
                    </a:lnTo>
                    <a:lnTo>
                      <a:pt x="2349" y="926"/>
                    </a:lnTo>
                    <a:lnTo>
                      <a:pt x="170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260;p64">
                <a:extLst>
                  <a:ext uri="{FF2B5EF4-FFF2-40B4-BE49-F238E27FC236}">
                    <a16:creationId xmlns:a16="http://schemas.microsoft.com/office/drawing/2014/main" id="{BE3FEC12-5E89-5E32-A6C7-18E9DDA107F2}"/>
                  </a:ext>
                </a:extLst>
              </p:cNvPr>
              <p:cNvSpPr/>
              <p:nvPr/>
            </p:nvSpPr>
            <p:spPr>
              <a:xfrm>
                <a:off x="3957483" y="3519889"/>
                <a:ext cx="357279" cy="357279"/>
              </a:xfrm>
              <a:custGeom>
                <a:avLst/>
                <a:gdLst/>
                <a:ahLst/>
                <a:cxnLst/>
                <a:rect l="l" t="t" r="r" b="b"/>
                <a:pathLst>
                  <a:path w="17720" h="17720" extrusionOk="0">
                    <a:moveTo>
                      <a:pt x="285" y="1"/>
                    </a:moveTo>
                    <a:cubicBezTo>
                      <a:pt x="107" y="1"/>
                      <a:pt x="0" y="107"/>
                      <a:pt x="0" y="250"/>
                    </a:cubicBezTo>
                    <a:lnTo>
                      <a:pt x="0" y="17471"/>
                    </a:lnTo>
                    <a:cubicBezTo>
                      <a:pt x="0" y="17613"/>
                      <a:pt x="107" y="17720"/>
                      <a:pt x="285" y="17720"/>
                    </a:cubicBezTo>
                    <a:lnTo>
                      <a:pt x="17471" y="17720"/>
                    </a:lnTo>
                    <a:cubicBezTo>
                      <a:pt x="17613" y="17720"/>
                      <a:pt x="17720" y="17613"/>
                      <a:pt x="17720" y="17471"/>
                    </a:cubicBezTo>
                    <a:cubicBezTo>
                      <a:pt x="17720" y="17329"/>
                      <a:pt x="17613" y="17186"/>
                      <a:pt x="17471" y="17186"/>
                    </a:cubicBezTo>
                    <a:lnTo>
                      <a:pt x="605" y="17186"/>
                    </a:lnTo>
                    <a:cubicBezTo>
                      <a:pt x="997" y="15834"/>
                      <a:pt x="2633" y="10675"/>
                      <a:pt x="5587" y="10675"/>
                    </a:cubicBezTo>
                    <a:cubicBezTo>
                      <a:pt x="6227" y="10675"/>
                      <a:pt x="6867" y="10995"/>
                      <a:pt x="7686" y="11778"/>
                    </a:cubicBezTo>
                    <a:cubicBezTo>
                      <a:pt x="7739" y="11814"/>
                      <a:pt x="7810" y="11831"/>
                      <a:pt x="7877" y="11831"/>
                    </a:cubicBezTo>
                    <a:cubicBezTo>
                      <a:pt x="7944" y="11831"/>
                      <a:pt x="8006" y="11814"/>
                      <a:pt x="8042" y="11778"/>
                    </a:cubicBezTo>
                    <a:cubicBezTo>
                      <a:pt x="8148" y="11671"/>
                      <a:pt x="8148" y="11493"/>
                      <a:pt x="8042" y="11387"/>
                    </a:cubicBezTo>
                    <a:cubicBezTo>
                      <a:pt x="7401" y="10782"/>
                      <a:pt x="6583" y="10141"/>
                      <a:pt x="5587" y="10141"/>
                    </a:cubicBezTo>
                    <a:cubicBezTo>
                      <a:pt x="4626" y="10177"/>
                      <a:pt x="3701" y="10604"/>
                      <a:pt x="3060" y="11315"/>
                    </a:cubicBezTo>
                    <a:cubicBezTo>
                      <a:pt x="2349" y="12063"/>
                      <a:pt x="1779" y="12917"/>
                      <a:pt x="1352" y="13842"/>
                    </a:cubicBezTo>
                    <a:cubicBezTo>
                      <a:pt x="1032" y="14447"/>
                      <a:pt x="748" y="15087"/>
                      <a:pt x="534" y="15763"/>
                    </a:cubicBezTo>
                    <a:lnTo>
                      <a:pt x="534" y="250"/>
                    </a:lnTo>
                    <a:cubicBezTo>
                      <a:pt x="534" y="107"/>
                      <a:pt x="427" y="1"/>
                      <a:pt x="28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261;p64">
                <a:extLst>
                  <a:ext uri="{FF2B5EF4-FFF2-40B4-BE49-F238E27FC236}">
                    <a16:creationId xmlns:a16="http://schemas.microsoft.com/office/drawing/2014/main" id="{B9C0ACEC-CA40-D3AC-17E5-4E3CB330621B}"/>
                  </a:ext>
                </a:extLst>
              </p:cNvPr>
              <p:cNvSpPr/>
              <p:nvPr/>
            </p:nvSpPr>
            <p:spPr>
              <a:xfrm>
                <a:off x="3995509" y="3519889"/>
                <a:ext cx="134161" cy="176503"/>
              </a:xfrm>
              <a:custGeom>
                <a:avLst/>
                <a:gdLst/>
                <a:ahLst/>
                <a:cxnLst/>
                <a:rect l="l" t="t" r="r" b="b"/>
                <a:pathLst>
                  <a:path w="6654" h="8754" extrusionOk="0">
                    <a:moveTo>
                      <a:pt x="5764" y="1"/>
                    </a:moveTo>
                    <a:cubicBezTo>
                      <a:pt x="4946" y="1"/>
                      <a:pt x="4199" y="321"/>
                      <a:pt x="3629" y="855"/>
                    </a:cubicBezTo>
                    <a:cubicBezTo>
                      <a:pt x="3523" y="961"/>
                      <a:pt x="3523" y="1139"/>
                      <a:pt x="3629" y="1210"/>
                    </a:cubicBezTo>
                    <a:cubicBezTo>
                      <a:pt x="3683" y="1264"/>
                      <a:pt x="3745" y="1291"/>
                      <a:pt x="3807" y="1291"/>
                    </a:cubicBezTo>
                    <a:cubicBezTo>
                      <a:pt x="3870" y="1291"/>
                      <a:pt x="3932" y="1264"/>
                      <a:pt x="3985" y="1210"/>
                    </a:cubicBezTo>
                    <a:cubicBezTo>
                      <a:pt x="4483" y="748"/>
                      <a:pt x="5124" y="499"/>
                      <a:pt x="5764" y="499"/>
                    </a:cubicBezTo>
                    <a:lnTo>
                      <a:pt x="6191" y="499"/>
                    </a:lnTo>
                    <a:lnTo>
                      <a:pt x="6191" y="1388"/>
                    </a:lnTo>
                    <a:lnTo>
                      <a:pt x="5764" y="1388"/>
                    </a:lnTo>
                    <a:cubicBezTo>
                      <a:pt x="4981" y="1388"/>
                      <a:pt x="4305" y="1958"/>
                      <a:pt x="4163" y="2740"/>
                    </a:cubicBezTo>
                    <a:lnTo>
                      <a:pt x="4056" y="3167"/>
                    </a:lnTo>
                    <a:cubicBezTo>
                      <a:pt x="4021" y="3310"/>
                      <a:pt x="4163" y="3452"/>
                      <a:pt x="4305" y="3452"/>
                    </a:cubicBezTo>
                    <a:lnTo>
                      <a:pt x="5444" y="3452"/>
                    </a:lnTo>
                    <a:lnTo>
                      <a:pt x="5444" y="4342"/>
                    </a:lnTo>
                    <a:lnTo>
                      <a:pt x="4021" y="4342"/>
                    </a:lnTo>
                    <a:cubicBezTo>
                      <a:pt x="3878" y="4342"/>
                      <a:pt x="3772" y="4448"/>
                      <a:pt x="3736" y="4555"/>
                    </a:cubicBezTo>
                    <a:lnTo>
                      <a:pt x="3309" y="6797"/>
                    </a:lnTo>
                    <a:cubicBezTo>
                      <a:pt x="3131" y="7651"/>
                      <a:pt x="2384" y="8255"/>
                      <a:pt x="1495" y="8255"/>
                    </a:cubicBezTo>
                    <a:lnTo>
                      <a:pt x="534" y="8255"/>
                    </a:lnTo>
                    <a:lnTo>
                      <a:pt x="534" y="7366"/>
                    </a:lnTo>
                    <a:lnTo>
                      <a:pt x="1495" y="7366"/>
                    </a:lnTo>
                    <a:cubicBezTo>
                      <a:pt x="1957" y="7366"/>
                      <a:pt x="2348" y="7046"/>
                      <a:pt x="2455" y="6583"/>
                    </a:cubicBezTo>
                    <a:lnTo>
                      <a:pt x="2847" y="4626"/>
                    </a:lnTo>
                    <a:cubicBezTo>
                      <a:pt x="2847" y="4555"/>
                      <a:pt x="2847" y="4484"/>
                      <a:pt x="2775" y="4413"/>
                    </a:cubicBezTo>
                    <a:cubicBezTo>
                      <a:pt x="2740" y="4377"/>
                      <a:pt x="2669" y="4342"/>
                      <a:pt x="2598" y="4342"/>
                    </a:cubicBezTo>
                    <a:lnTo>
                      <a:pt x="1744" y="4342"/>
                    </a:lnTo>
                    <a:lnTo>
                      <a:pt x="1744" y="3452"/>
                    </a:lnTo>
                    <a:lnTo>
                      <a:pt x="2882" y="3452"/>
                    </a:lnTo>
                    <a:cubicBezTo>
                      <a:pt x="2989" y="3452"/>
                      <a:pt x="3096" y="3345"/>
                      <a:pt x="3131" y="3239"/>
                    </a:cubicBezTo>
                    <a:lnTo>
                      <a:pt x="3274" y="2527"/>
                    </a:lnTo>
                    <a:cubicBezTo>
                      <a:pt x="3309" y="2420"/>
                      <a:pt x="3345" y="2278"/>
                      <a:pt x="3380" y="2171"/>
                    </a:cubicBezTo>
                    <a:cubicBezTo>
                      <a:pt x="3416" y="2029"/>
                      <a:pt x="3345" y="1887"/>
                      <a:pt x="3238" y="1815"/>
                    </a:cubicBezTo>
                    <a:cubicBezTo>
                      <a:pt x="3214" y="1809"/>
                      <a:pt x="3189" y="1806"/>
                      <a:pt x="3165" y="1806"/>
                    </a:cubicBezTo>
                    <a:cubicBezTo>
                      <a:pt x="3049" y="1806"/>
                      <a:pt x="2941" y="1875"/>
                      <a:pt x="2882" y="1993"/>
                    </a:cubicBezTo>
                    <a:cubicBezTo>
                      <a:pt x="2847" y="2136"/>
                      <a:pt x="2775" y="2278"/>
                      <a:pt x="2775" y="2420"/>
                    </a:cubicBezTo>
                    <a:lnTo>
                      <a:pt x="2669" y="2918"/>
                    </a:lnTo>
                    <a:lnTo>
                      <a:pt x="1495" y="2918"/>
                    </a:lnTo>
                    <a:cubicBezTo>
                      <a:pt x="1352" y="2918"/>
                      <a:pt x="1210" y="3025"/>
                      <a:pt x="1245" y="3167"/>
                    </a:cubicBezTo>
                    <a:lnTo>
                      <a:pt x="1245" y="4555"/>
                    </a:lnTo>
                    <a:cubicBezTo>
                      <a:pt x="1210" y="4697"/>
                      <a:pt x="1352" y="4840"/>
                      <a:pt x="1495" y="4840"/>
                    </a:cubicBezTo>
                    <a:lnTo>
                      <a:pt x="2277" y="4840"/>
                    </a:lnTo>
                    <a:lnTo>
                      <a:pt x="1922" y="6476"/>
                    </a:lnTo>
                    <a:cubicBezTo>
                      <a:pt x="1886" y="6690"/>
                      <a:pt x="1708" y="6832"/>
                      <a:pt x="1495" y="6832"/>
                    </a:cubicBezTo>
                    <a:lnTo>
                      <a:pt x="249" y="6832"/>
                    </a:lnTo>
                    <a:cubicBezTo>
                      <a:pt x="107" y="6832"/>
                      <a:pt x="0" y="6939"/>
                      <a:pt x="0" y="7081"/>
                    </a:cubicBezTo>
                    <a:lnTo>
                      <a:pt x="0" y="8505"/>
                    </a:lnTo>
                    <a:cubicBezTo>
                      <a:pt x="0" y="8647"/>
                      <a:pt x="107" y="8754"/>
                      <a:pt x="249" y="8754"/>
                    </a:cubicBezTo>
                    <a:lnTo>
                      <a:pt x="1495" y="8754"/>
                    </a:lnTo>
                    <a:cubicBezTo>
                      <a:pt x="2598" y="8754"/>
                      <a:pt x="3594" y="7971"/>
                      <a:pt x="3807" y="6868"/>
                    </a:cubicBezTo>
                    <a:lnTo>
                      <a:pt x="4234" y="4840"/>
                    </a:lnTo>
                    <a:lnTo>
                      <a:pt x="5693" y="4840"/>
                    </a:lnTo>
                    <a:cubicBezTo>
                      <a:pt x="5835" y="4840"/>
                      <a:pt x="5942" y="4733"/>
                      <a:pt x="5942" y="4591"/>
                    </a:cubicBezTo>
                    <a:lnTo>
                      <a:pt x="5942" y="3203"/>
                    </a:lnTo>
                    <a:cubicBezTo>
                      <a:pt x="5942" y="3061"/>
                      <a:pt x="5835" y="2918"/>
                      <a:pt x="5693" y="2918"/>
                    </a:cubicBezTo>
                    <a:lnTo>
                      <a:pt x="4626" y="2918"/>
                    </a:lnTo>
                    <a:lnTo>
                      <a:pt x="4626" y="2812"/>
                    </a:lnTo>
                    <a:cubicBezTo>
                      <a:pt x="4732" y="2313"/>
                      <a:pt x="5195" y="1922"/>
                      <a:pt x="5764" y="1922"/>
                    </a:cubicBezTo>
                    <a:lnTo>
                      <a:pt x="6405" y="1922"/>
                    </a:lnTo>
                    <a:cubicBezTo>
                      <a:pt x="6547" y="1922"/>
                      <a:pt x="6654" y="1815"/>
                      <a:pt x="6654" y="1673"/>
                    </a:cubicBezTo>
                    <a:lnTo>
                      <a:pt x="6654" y="250"/>
                    </a:lnTo>
                    <a:cubicBezTo>
                      <a:pt x="6654" y="107"/>
                      <a:pt x="6547" y="1"/>
                      <a:pt x="640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262;p64">
                <a:extLst>
                  <a:ext uri="{FF2B5EF4-FFF2-40B4-BE49-F238E27FC236}">
                    <a16:creationId xmlns:a16="http://schemas.microsoft.com/office/drawing/2014/main" id="{61FE64C9-C758-2083-2A88-DB4CDCB100ED}"/>
                  </a:ext>
                </a:extLst>
              </p:cNvPr>
              <p:cNvSpPr/>
              <p:nvPr/>
            </p:nvSpPr>
            <p:spPr>
              <a:xfrm>
                <a:off x="4170741" y="3575073"/>
                <a:ext cx="108152" cy="99079"/>
              </a:xfrm>
              <a:custGeom>
                <a:avLst/>
                <a:gdLst/>
                <a:ahLst/>
                <a:cxnLst/>
                <a:rect l="l" t="t" r="r" b="b"/>
                <a:pathLst>
                  <a:path w="5364" h="4914" extrusionOk="0">
                    <a:moveTo>
                      <a:pt x="4545" y="537"/>
                    </a:moveTo>
                    <a:lnTo>
                      <a:pt x="3335" y="2316"/>
                    </a:lnTo>
                    <a:cubicBezTo>
                      <a:pt x="3264" y="2387"/>
                      <a:pt x="3264" y="2494"/>
                      <a:pt x="3335" y="2601"/>
                    </a:cubicBezTo>
                    <a:lnTo>
                      <a:pt x="4545" y="4380"/>
                    </a:lnTo>
                    <a:lnTo>
                      <a:pt x="3478" y="4380"/>
                    </a:lnTo>
                    <a:lnTo>
                      <a:pt x="2909" y="3526"/>
                    </a:lnTo>
                    <a:cubicBezTo>
                      <a:pt x="2855" y="3437"/>
                      <a:pt x="2775" y="3393"/>
                      <a:pt x="2695" y="3393"/>
                    </a:cubicBezTo>
                    <a:cubicBezTo>
                      <a:pt x="2615" y="3393"/>
                      <a:pt x="2535" y="3437"/>
                      <a:pt x="2482" y="3526"/>
                    </a:cubicBezTo>
                    <a:lnTo>
                      <a:pt x="1912" y="4415"/>
                    </a:lnTo>
                    <a:lnTo>
                      <a:pt x="845" y="4415"/>
                    </a:lnTo>
                    <a:lnTo>
                      <a:pt x="2055" y="2601"/>
                    </a:lnTo>
                    <a:cubicBezTo>
                      <a:pt x="2126" y="2494"/>
                      <a:pt x="2126" y="2387"/>
                      <a:pt x="2055" y="2316"/>
                    </a:cubicBezTo>
                    <a:lnTo>
                      <a:pt x="845" y="537"/>
                    </a:lnTo>
                    <a:lnTo>
                      <a:pt x="1912" y="537"/>
                    </a:lnTo>
                    <a:lnTo>
                      <a:pt x="2482" y="1356"/>
                    </a:lnTo>
                    <a:cubicBezTo>
                      <a:pt x="2535" y="1444"/>
                      <a:pt x="2615" y="1489"/>
                      <a:pt x="2695" y="1489"/>
                    </a:cubicBezTo>
                    <a:cubicBezTo>
                      <a:pt x="2775" y="1489"/>
                      <a:pt x="2855" y="1444"/>
                      <a:pt x="2909" y="1356"/>
                    </a:cubicBezTo>
                    <a:lnTo>
                      <a:pt x="3478" y="537"/>
                    </a:lnTo>
                    <a:close/>
                    <a:moveTo>
                      <a:pt x="306" y="0"/>
                    </a:moveTo>
                    <a:cubicBezTo>
                      <a:pt x="116" y="0"/>
                      <a:pt x="0" y="229"/>
                      <a:pt x="133" y="395"/>
                    </a:cubicBezTo>
                    <a:lnTo>
                      <a:pt x="1556" y="2459"/>
                    </a:lnTo>
                    <a:lnTo>
                      <a:pt x="169" y="4487"/>
                    </a:lnTo>
                    <a:cubicBezTo>
                      <a:pt x="98" y="4593"/>
                      <a:pt x="98" y="4665"/>
                      <a:pt x="169" y="4771"/>
                    </a:cubicBezTo>
                    <a:lnTo>
                      <a:pt x="133" y="4771"/>
                    </a:lnTo>
                    <a:cubicBezTo>
                      <a:pt x="169" y="4842"/>
                      <a:pt x="276" y="4914"/>
                      <a:pt x="347" y="4914"/>
                    </a:cubicBezTo>
                    <a:lnTo>
                      <a:pt x="2055" y="4914"/>
                    </a:lnTo>
                    <a:cubicBezTo>
                      <a:pt x="2126" y="4914"/>
                      <a:pt x="2232" y="4842"/>
                      <a:pt x="2268" y="4771"/>
                    </a:cubicBezTo>
                    <a:lnTo>
                      <a:pt x="2695" y="4166"/>
                    </a:lnTo>
                    <a:lnTo>
                      <a:pt x="3122" y="4771"/>
                    </a:lnTo>
                    <a:cubicBezTo>
                      <a:pt x="3193" y="4842"/>
                      <a:pt x="3264" y="4914"/>
                      <a:pt x="3335" y="4914"/>
                    </a:cubicBezTo>
                    <a:lnTo>
                      <a:pt x="5043" y="4914"/>
                    </a:lnTo>
                    <a:cubicBezTo>
                      <a:pt x="5186" y="4914"/>
                      <a:pt x="5292" y="4771"/>
                      <a:pt x="5292" y="4629"/>
                    </a:cubicBezTo>
                    <a:cubicBezTo>
                      <a:pt x="5292" y="4593"/>
                      <a:pt x="5257" y="4522"/>
                      <a:pt x="5257" y="4487"/>
                    </a:cubicBezTo>
                    <a:lnTo>
                      <a:pt x="3869" y="2459"/>
                    </a:lnTo>
                    <a:lnTo>
                      <a:pt x="5221" y="395"/>
                    </a:lnTo>
                    <a:cubicBezTo>
                      <a:pt x="5364" y="217"/>
                      <a:pt x="5221" y="3"/>
                      <a:pt x="5008" y="3"/>
                    </a:cubicBezTo>
                    <a:lnTo>
                      <a:pt x="3335" y="3"/>
                    </a:lnTo>
                    <a:cubicBezTo>
                      <a:pt x="3229" y="3"/>
                      <a:pt x="3158" y="39"/>
                      <a:pt x="3122" y="110"/>
                    </a:cubicBezTo>
                    <a:lnTo>
                      <a:pt x="2659" y="751"/>
                    </a:lnTo>
                    <a:lnTo>
                      <a:pt x="2232" y="110"/>
                    </a:lnTo>
                    <a:cubicBezTo>
                      <a:pt x="2197" y="39"/>
                      <a:pt x="2090" y="3"/>
                      <a:pt x="2019" y="3"/>
                    </a:cubicBezTo>
                    <a:lnTo>
                      <a:pt x="347" y="3"/>
                    </a:lnTo>
                    <a:cubicBezTo>
                      <a:pt x="333" y="1"/>
                      <a:pt x="319" y="0"/>
                      <a:pt x="30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263;p64">
                <a:extLst>
                  <a:ext uri="{FF2B5EF4-FFF2-40B4-BE49-F238E27FC236}">
                    <a16:creationId xmlns:a16="http://schemas.microsoft.com/office/drawing/2014/main" id="{9484635A-4574-5EB9-CD04-68D397607A17}"/>
                  </a:ext>
                </a:extLst>
              </p:cNvPr>
              <p:cNvSpPr/>
              <p:nvPr/>
            </p:nvSpPr>
            <p:spPr>
              <a:xfrm>
                <a:off x="4126787" y="3557532"/>
                <a:ext cx="43390" cy="133113"/>
              </a:xfrm>
              <a:custGeom>
                <a:avLst/>
                <a:gdLst/>
                <a:ahLst/>
                <a:cxnLst/>
                <a:rect l="l" t="t" r="r" b="b"/>
                <a:pathLst>
                  <a:path w="2152" h="6602" extrusionOk="0">
                    <a:moveTo>
                      <a:pt x="1772" y="1"/>
                    </a:moveTo>
                    <a:cubicBezTo>
                      <a:pt x="1703" y="1"/>
                      <a:pt x="1630" y="27"/>
                      <a:pt x="1566" y="91"/>
                    </a:cubicBezTo>
                    <a:cubicBezTo>
                      <a:pt x="36" y="1941"/>
                      <a:pt x="0" y="4609"/>
                      <a:pt x="1530" y="6495"/>
                    </a:cubicBezTo>
                    <a:cubicBezTo>
                      <a:pt x="1566" y="6566"/>
                      <a:pt x="1637" y="6602"/>
                      <a:pt x="1708" y="6602"/>
                    </a:cubicBezTo>
                    <a:cubicBezTo>
                      <a:pt x="1779" y="6602"/>
                      <a:pt x="1851" y="6566"/>
                      <a:pt x="1886" y="6531"/>
                    </a:cubicBezTo>
                    <a:cubicBezTo>
                      <a:pt x="1993" y="6460"/>
                      <a:pt x="2029" y="6282"/>
                      <a:pt x="1922" y="6175"/>
                    </a:cubicBezTo>
                    <a:cubicBezTo>
                      <a:pt x="570" y="4503"/>
                      <a:pt x="605" y="2083"/>
                      <a:pt x="1993" y="411"/>
                    </a:cubicBezTo>
                    <a:cubicBezTo>
                      <a:pt x="2152" y="225"/>
                      <a:pt x="1976" y="1"/>
                      <a:pt x="177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264;p64">
                <a:extLst>
                  <a:ext uri="{FF2B5EF4-FFF2-40B4-BE49-F238E27FC236}">
                    <a16:creationId xmlns:a16="http://schemas.microsoft.com/office/drawing/2014/main" id="{5F6C007A-A533-9140-D1C3-9D149512C7F6}"/>
                  </a:ext>
                </a:extLst>
              </p:cNvPr>
              <p:cNvSpPr/>
              <p:nvPr/>
            </p:nvSpPr>
            <p:spPr>
              <a:xfrm>
                <a:off x="4281030" y="3557633"/>
                <a:ext cx="41636" cy="133012"/>
              </a:xfrm>
              <a:custGeom>
                <a:avLst/>
                <a:gdLst/>
                <a:ahLst/>
                <a:cxnLst/>
                <a:rect l="l" t="t" r="r" b="b"/>
                <a:pathLst>
                  <a:path w="2065" h="6597" extrusionOk="0">
                    <a:moveTo>
                      <a:pt x="314" y="1"/>
                    </a:moveTo>
                    <a:cubicBezTo>
                      <a:pt x="253" y="1"/>
                      <a:pt x="191" y="18"/>
                      <a:pt x="143" y="50"/>
                    </a:cubicBezTo>
                    <a:cubicBezTo>
                      <a:pt x="36" y="157"/>
                      <a:pt x="0" y="335"/>
                      <a:pt x="107" y="441"/>
                    </a:cubicBezTo>
                    <a:cubicBezTo>
                      <a:pt x="783" y="1260"/>
                      <a:pt x="1174" y="2292"/>
                      <a:pt x="1139" y="3359"/>
                    </a:cubicBezTo>
                    <a:cubicBezTo>
                      <a:pt x="1174" y="4391"/>
                      <a:pt x="819" y="5387"/>
                      <a:pt x="178" y="6170"/>
                    </a:cubicBezTo>
                    <a:cubicBezTo>
                      <a:pt x="36" y="6348"/>
                      <a:pt x="143" y="6597"/>
                      <a:pt x="356" y="6597"/>
                    </a:cubicBezTo>
                    <a:cubicBezTo>
                      <a:pt x="427" y="6597"/>
                      <a:pt x="534" y="6561"/>
                      <a:pt x="570" y="6526"/>
                    </a:cubicBezTo>
                    <a:cubicBezTo>
                      <a:pt x="2064" y="4640"/>
                      <a:pt x="2028" y="1936"/>
                      <a:pt x="498" y="86"/>
                    </a:cubicBezTo>
                    <a:cubicBezTo>
                      <a:pt x="459" y="27"/>
                      <a:pt x="388" y="1"/>
                      <a:pt x="31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2265;p64">
                <a:extLst>
                  <a:ext uri="{FF2B5EF4-FFF2-40B4-BE49-F238E27FC236}">
                    <a16:creationId xmlns:a16="http://schemas.microsoft.com/office/drawing/2014/main" id="{7B80BDA0-0977-6A56-C53D-478036A0E875}"/>
                  </a:ext>
                </a:extLst>
              </p:cNvPr>
              <p:cNvSpPr/>
              <p:nvPr/>
            </p:nvSpPr>
            <p:spPr>
              <a:xfrm>
                <a:off x="4126545" y="3693810"/>
                <a:ext cx="189144" cy="125249"/>
              </a:xfrm>
              <a:custGeom>
                <a:avLst/>
                <a:gdLst/>
                <a:ahLst/>
                <a:cxnLst/>
                <a:rect l="l" t="t" r="r" b="b"/>
                <a:pathLst>
                  <a:path w="9381" h="6212" extrusionOk="0">
                    <a:moveTo>
                      <a:pt x="9084" y="1"/>
                    </a:moveTo>
                    <a:cubicBezTo>
                      <a:pt x="9003" y="1"/>
                      <a:pt x="8922" y="40"/>
                      <a:pt x="8872" y="128"/>
                    </a:cubicBezTo>
                    <a:cubicBezTo>
                      <a:pt x="8872" y="199"/>
                      <a:pt x="6630" y="5714"/>
                      <a:pt x="3820" y="5714"/>
                    </a:cubicBezTo>
                    <a:cubicBezTo>
                      <a:pt x="2539" y="5714"/>
                      <a:pt x="1542" y="4646"/>
                      <a:pt x="546" y="3650"/>
                    </a:cubicBezTo>
                    <a:cubicBezTo>
                      <a:pt x="486" y="3590"/>
                      <a:pt x="421" y="3565"/>
                      <a:pt x="358" y="3565"/>
                    </a:cubicBezTo>
                    <a:cubicBezTo>
                      <a:pt x="161" y="3565"/>
                      <a:pt x="1" y="3817"/>
                      <a:pt x="190" y="4006"/>
                    </a:cubicBezTo>
                    <a:cubicBezTo>
                      <a:pt x="1187" y="5038"/>
                      <a:pt x="2290" y="6212"/>
                      <a:pt x="3820" y="6212"/>
                    </a:cubicBezTo>
                    <a:cubicBezTo>
                      <a:pt x="5136" y="6212"/>
                      <a:pt x="6524" y="5216"/>
                      <a:pt x="7805" y="3259"/>
                    </a:cubicBezTo>
                    <a:cubicBezTo>
                      <a:pt x="8410" y="2334"/>
                      <a:pt x="8908" y="1337"/>
                      <a:pt x="9335" y="341"/>
                    </a:cubicBezTo>
                    <a:cubicBezTo>
                      <a:pt x="9381" y="134"/>
                      <a:pt x="9233" y="1"/>
                      <a:pt x="908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" name="Google Shape;2266;p64">
              <a:extLst>
                <a:ext uri="{FF2B5EF4-FFF2-40B4-BE49-F238E27FC236}">
                  <a16:creationId xmlns:a16="http://schemas.microsoft.com/office/drawing/2014/main" id="{19DC04A4-D823-98E4-6A1C-4ECD06612F85}"/>
                </a:ext>
              </a:extLst>
            </p:cNvPr>
            <p:cNvGrpSpPr/>
            <p:nvPr/>
          </p:nvGrpSpPr>
          <p:grpSpPr>
            <a:xfrm>
              <a:off x="2079078" y="3572371"/>
              <a:ext cx="512910" cy="512904"/>
              <a:chOff x="3334784" y="3519868"/>
              <a:chExt cx="357279" cy="357300"/>
            </a:xfrm>
          </p:grpSpPr>
          <p:sp>
            <p:nvSpPr>
              <p:cNvPr id="7" name="Google Shape;2267;p64">
                <a:extLst>
                  <a:ext uri="{FF2B5EF4-FFF2-40B4-BE49-F238E27FC236}">
                    <a16:creationId xmlns:a16="http://schemas.microsoft.com/office/drawing/2014/main" id="{2D9516B5-4EB9-B4BC-7264-88251090FD7B}"/>
                  </a:ext>
                </a:extLst>
              </p:cNvPr>
              <p:cNvSpPr/>
              <p:nvPr/>
            </p:nvSpPr>
            <p:spPr>
              <a:xfrm>
                <a:off x="3351277" y="3524909"/>
                <a:ext cx="324294" cy="226001"/>
              </a:xfrm>
              <a:custGeom>
                <a:avLst/>
                <a:gdLst/>
                <a:ahLst/>
                <a:cxnLst/>
                <a:rect l="l" t="t" r="r" b="b"/>
                <a:pathLst>
                  <a:path w="16084" h="11209" extrusionOk="0">
                    <a:moveTo>
                      <a:pt x="1" y="1"/>
                    </a:moveTo>
                    <a:lnTo>
                      <a:pt x="1" y="11209"/>
                    </a:lnTo>
                    <a:lnTo>
                      <a:pt x="16083" y="11209"/>
                    </a:lnTo>
                    <a:lnTo>
                      <a:pt x="1608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2268;p64">
                <a:extLst>
                  <a:ext uri="{FF2B5EF4-FFF2-40B4-BE49-F238E27FC236}">
                    <a16:creationId xmlns:a16="http://schemas.microsoft.com/office/drawing/2014/main" id="{2F4A980D-6519-424C-03F4-3D81482674E0}"/>
                  </a:ext>
                </a:extLst>
              </p:cNvPr>
              <p:cNvSpPr/>
              <p:nvPr/>
            </p:nvSpPr>
            <p:spPr>
              <a:xfrm>
                <a:off x="3339804" y="3750890"/>
                <a:ext cx="347239" cy="28006"/>
              </a:xfrm>
              <a:custGeom>
                <a:avLst/>
                <a:gdLst/>
                <a:ahLst/>
                <a:cxnLst/>
                <a:rect l="l" t="t" r="r" b="b"/>
                <a:pathLst>
                  <a:path w="17222" h="1389" extrusionOk="0">
                    <a:moveTo>
                      <a:pt x="0" y="1"/>
                    </a:moveTo>
                    <a:lnTo>
                      <a:pt x="0" y="1388"/>
                    </a:lnTo>
                    <a:lnTo>
                      <a:pt x="17221" y="1388"/>
                    </a:lnTo>
                    <a:lnTo>
                      <a:pt x="1722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2269;p64">
                <a:extLst>
                  <a:ext uri="{FF2B5EF4-FFF2-40B4-BE49-F238E27FC236}">
                    <a16:creationId xmlns:a16="http://schemas.microsoft.com/office/drawing/2014/main" id="{636EE333-1B8F-1A69-E46F-F872F49AFCF8}"/>
                  </a:ext>
                </a:extLst>
              </p:cNvPr>
              <p:cNvSpPr/>
              <p:nvPr/>
            </p:nvSpPr>
            <p:spPr>
              <a:xfrm>
                <a:off x="3550704" y="3778876"/>
                <a:ext cx="63169" cy="93272"/>
              </a:xfrm>
              <a:custGeom>
                <a:avLst/>
                <a:gdLst/>
                <a:ahLst/>
                <a:cxnLst/>
                <a:rect l="l" t="t" r="r" b="b"/>
                <a:pathLst>
                  <a:path w="3133" h="4626" extrusionOk="0">
                    <a:moveTo>
                      <a:pt x="1" y="0"/>
                    </a:moveTo>
                    <a:lnTo>
                      <a:pt x="1744" y="4626"/>
                    </a:lnTo>
                    <a:lnTo>
                      <a:pt x="3132" y="4626"/>
                    </a:lnTo>
                    <a:lnTo>
                      <a:pt x="138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2270;p64">
                <a:extLst>
                  <a:ext uri="{FF2B5EF4-FFF2-40B4-BE49-F238E27FC236}">
                    <a16:creationId xmlns:a16="http://schemas.microsoft.com/office/drawing/2014/main" id="{870B5DFA-864A-EF85-17F8-65B4C8F38F66}"/>
                  </a:ext>
                </a:extLst>
              </p:cNvPr>
              <p:cNvSpPr/>
              <p:nvPr/>
            </p:nvSpPr>
            <p:spPr>
              <a:xfrm>
                <a:off x="3412974" y="3778876"/>
                <a:ext cx="63149" cy="93272"/>
              </a:xfrm>
              <a:custGeom>
                <a:avLst/>
                <a:gdLst/>
                <a:ahLst/>
                <a:cxnLst/>
                <a:rect l="l" t="t" r="r" b="b"/>
                <a:pathLst>
                  <a:path w="3132" h="4626" extrusionOk="0">
                    <a:moveTo>
                      <a:pt x="1708" y="0"/>
                    </a:moveTo>
                    <a:lnTo>
                      <a:pt x="0" y="4626"/>
                    </a:lnTo>
                    <a:lnTo>
                      <a:pt x="1388" y="4626"/>
                    </a:lnTo>
                    <a:lnTo>
                      <a:pt x="313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2271;p64">
                <a:extLst>
                  <a:ext uri="{FF2B5EF4-FFF2-40B4-BE49-F238E27FC236}">
                    <a16:creationId xmlns:a16="http://schemas.microsoft.com/office/drawing/2014/main" id="{3B6BAD1F-CB52-1CDE-6570-A94FC4928EEF}"/>
                  </a:ext>
                </a:extLst>
              </p:cNvPr>
              <p:cNvSpPr/>
              <p:nvPr/>
            </p:nvSpPr>
            <p:spPr>
              <a:xfrm>
                <a:off x="3499068" y="3778876"/>
                <a:ext cx="28711" cy="93272"/>
              </a:xfrm>
              <a:custGeom>
                <a:avLst/>
                <a:gdLst/>
                <a:ahLst/>
                <a:cxnLst/>
                <a:rect l="l" t="t" r="r" b="b"/>
                <a:pathLst>
                  <a:path w="1424" h="4626" extrusionOk="0">
                    <a:moveTo>
                      <a:pt x="0" y="0"/>
                    </a:moveTo>
                    <a:lnTo>
                      <a:pt x="0" y="4626"/>
                    </a:lnTo>
                    <a:lnTo>
                      <a:pt x="1423" y="4626"/>
                    </a:lnTo>
                    <a:lnTo>
                      <a:pt x="142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2272;p64">
                <a:extLst>
                  <a:ext uri="{FF2B5EF4-FFF2-40B4-BE49-F238E27FC236}">
                    <a16:creationId xmlns:a16="http://schemas.microsoft.com/office/drawing/2014/main" id="{2B0E225F-0232-04DF-E0D8-385D779A3F4D}"/>
                  </a:ext>
                </a:extLst>
              </p:cNvPr>
              <p:cNvSpPr/>
              <p:nvPr/>
            </p:nvSpPr>
            <p:spPr>
              <a:xfrm>
                <a:off x="3334784" y="3519868"/>
                <a:ext cx="357279" cy="357300"/>
              </a:xfrm>
              <a:custGeom>
                <a:avLst/>
                <a:gdLst/>
                <a:ahLst/>
                <a:cxnLst/>
                <a:rect l="l" t="t" r="r" b="b"/>
                <a:pathLst>
                  <a:path w="17720" h="17721" extrusionOk="0">
                    <a:moveTo>
                      <a:pt x="6618" y="13095"/>
                    </a:moveTo>
                    <a:lnTo>
                      <a:pt x="5088" y="17187"/>
                    </a:lnTo>
                    <a:lnTo>
                      <a:pt x="4234" y="17187"/>
                    </a:lnTo>
                    <a:lnTo>
                      <a:pt x="5800" y="13095"/>
                    </a:lnTo>
                    <a:close/>
                    <a:moveTo>
                      <a:pt x="9287" y="13095"/>
                    </a:moveTo>
                    <a:lnTo>
                      <a:pt x="9287" y="17187"/>
                    </a:lnTo>
                    <a:lnTo>
                      <a:pt x="8397" y="17187"/>
                    </a:lnTo>
                    <a:lnTo>
                      <a:pt x="8397" y="13095"/>
                    </a:lnTo>
                    <a:close/>
                    <a:moveTo>
                      <a:pt x="11920" y="13095"/>
                    </a:moveTo>
                    <a:lnTo>
                      <a:pt x="13485" y="17187"/>
                    </a:lnTo>
                    <a:lnTo>
                      <a:pt x="12631" y="17187"/>
                    </a:lnTo>
                    <a:lnTo>
                      <a:pt x="11101" y="13095"/>
                    </a:lnTo>
                    <a:close/>
                    <a:moveTo>
                      <a:pt x="3392" y="0"/>
                    </a:moveTo>
                    <a:cubicBezTo>
                      <a:pt x="3139" y="0"/>
                      <a:pt x="3139" y="537"/>
                      <a:pt x="3392" y="537"/>
                    </a:cubicBezTo>
                    <a:cubicBezTo>
                      <a:pt x="3400" y="537"/>
                      <a:pt x="3408" y="536"/>
                      <a:pt x="3416" y="535"/>
                    </a:cubicBezTo>
                    <a:lnTo>
                      <a:pt x="16652" y="535"/>
                    </a:lnTo>
                    <a:lnTo>
                      <a:pt x="16652" y="11210"/>
                    </a:lnTo>
                    <a:lnTo>
                      <a:pt x="15264" y="11210"/>
                    </a:lnTo>
                    <a:cubicBezTo>
                      <a:pt x="14944" y="11245"/>
                      <a:pt x="14944" y="11672"/>
                      <a:pt x="15264" y="11708"/>
                    </a:cubicBezTo>
                    <a:lnTo>
                      <a:pt x="17221" y="11708"/>
                    </a:lnTo>
                    <a:lnTo>
                      <a:pt x="17221" y="12597"/>
                    </a:lnTo>
                    <a:lnTo>
                      <a:pt x="498" y="12597"/>
                    </a:lnTo>
                    <a:lnTo>
                      <a:pt x="498" y="11708"/>
                    </a:lnTo>
                    <a:lnTo>
                      <a:pt x="14055" y="11708"/>
                    </a:lnTo>
                    <a:cubicBezTo>
                      <a:pt x="14375" y="11672"/>
                      <a:pt x="14375" y="11245"/>
                      <a:pt x="14055" y="11210"/>
                    </a:cubicBezTo>
                    <a:lnTo>
                      <a:pt x="1068" y="11210"/>
                    </a:lnTo>
                    <a:lnTo>
                      <a:pt x="1068" y="535"/>
                    </a:lnTo>
                    <a:lnTo>
                      <a:pt x="2206" y="535"/>
                    </a:lnTo>
                    <a:cubicBezTo>
                      <a:pt x="2526" y="464"/>
                      <a:pt x="2526" y="37"/>
                      <a:pt x="2206" y="2"/>
                    </a:cubicBezTo>
                    <a:lnTo>
                      <a:pt x="819" y="2"/>
                    </a:lnTo>
                    <a:cubicBezTo>
                      <a:pt x="676" y="2"/>
                      <a:pt x="569" y="108"/>
                      <a:pt x="569" y="251"/>
                    </a:cubicBezTo>
                    <a:lnTo>
                      <a:pt x="569" y="11174"/>
                    </a:lnTo>
                    <a:lnTo>
                      <a:pt x="249" y="11174"/>
                    </a:lnTo>
                    <a:cubicBezTo>
                      <a:pt x="107" y="11174"/>
                      <a:pt x="0" y="11316"/>
                      <a:pt x="0" y="11459"/>
                    </a:cubicBezTo>
                    <a:lnTo>
                      <a:pt x="0" y="12846"/>
                    </a:lnTo>
                    <a:cubicBezTo>
                      <a:pt x="0" y="12989"/>
                      <a:pt x="107" y="13095"/>
                      <a:pt x="249" y="13095"/>
                    </a:cubicBezTo>
                    <a:lnTo>
                      <a:pt x="5231" y="13095"/>
                    </a:lnTo>
                    <a:lnTo>
                      <a:pt x="3629" y="17365"/>
                    </a:lnTo>
                    <a:cubicBezTo>
                      <a:pt x="3558" y="17543"/>
                      <a:pt x="3665" y="17721"/>
                      <a:pt x="3843" y="17721"/>
                    </a:cubicBezTo>
                    <a:lnTo>
                      <a:pt x="5266" y="17721"/>
                    </a:lnTo>
                    <a:cubicBezTo>
                      <a:pt x="5373" y="17721"/>
                      <a:pt x="5444" y="17650"/>
                      <a:pt x="5480" y="17543"/>
                    </a:cubicBezTo>
                    <a:lnTo>
                      <a:pt x="7187" y="13095"/>
                    </a:lnTo>
                    <a:lnTo>
                      <a:pt x="7899" y="13095"/>
                    </a:lnTo>
                    <a:lnTo>
                      <a:pt x="7899" y="17472"/>
                    </a:lnTo>
                    <a:cubicBezTo>
                      <a:pt x="7899" y="17614"/>
                      <a:pt x="8006" y="17721"/>
                      <a:pt x="8148" y="17721"/>
                    </a:cubicBezTo>
                    <a:lnTo>
                      <a:pt x="9571" y="17721"/>
                    </a:lnTo>
                    <a:cubicBezTo>
                      <a:pt x="9714" y="17721"/>
                      <a:pt x="9820" y="17614"/>
                      <a:pt x="9820" y="17472"/>
                    </a:cubicBezTo>
                    <a:lnTo>
                      <a:pt x="9820" y="13095"/>
                    </a:lnTo>
                    <a:lnTo>
                      <a:pt x="10532" y="13095"/>
                    </a:lnTo>
                    <a:lnTo>
                      <a:pt x="12204" y="17543"/>
                    </a:lnTo>
                    <a:cubicBezTo>
                      <a:pt x="12276" y="17650"/>
                      <a:pt x="12347" y="17721"/>
                      <a:pt x="12453" y="17721"/>
                    </a:cubicBezTo>
                    <a:lnTo>
                      <a:pt x="13877" y="17721"/>
                    </a:lnTo>
                    <a:cubicBezTo>
                      <a:pt x="14019" y="17721"/>
                      <a:pt x="14126" y="17614"/>
                      <a:pt x="14126" y="17472"/>
                    </a:cubicBezTo>
                    <a:cubicBezTo>
                      <a:pt x="14126" y="17436"/>
                      <a:pt x="14090" y="17401"/>
                      <a:pt x="14090" y="17365"/>
                    </a:cubicBezTo>
                    <a:lnTo>
                      <a:pt x="12489" y="13131"/>
                    </a:lnTo>
                    <a:lnTo>
                      <a:pt x="17470" y="13131"/>
                    </a:lnTo>
                    <a:cubicBezTo>
                      <a:pt x="17613" y="13131"/>
                      <a:pt x="17719" y="12989"/>
                      <a:pt x="17719" y="12846"/>
                    </a:cubicBezTo>
                    <a:lnTo>
                      <a:pt x="17719" y="11459"/>
                    </a:lnTo>
                    <a:cubicBezTo>
                      <a:pt x="17719" y="11316"/>
                      <a:pt x="17613" y="11210"/>
                      <a:pt x="17470" y="11210"/>
                    </a:cubicBezTo>
                    <a:lnTo>
                      <a:pt x="17470" y="11174"/>
                    </a:lnTo>
                    <a:lnTo>
                      <a:pt x="17150" y="11174"/>
                    </a:lnTo>
                    <a:lnTo>
                      <a:pt x="17150" y="251"/>
                    </a:lnTo>
                    <a:cubicBezTo>
                      <a:pt x="17150" y="108"/>
                      <a:pt x="17043" y="2"/>
                      <a:pt x="16901" y="2"/>
                    </a:cubicBezTo>
                    <a:lnTo>
                      <a:pt x="3416" y="2"/>
                    </a:lnTo>
                    <a:cubicBezTo>
                      <a:pt x="3408" y="1"/>
                      <a:pt x="3400" y="0"/>
                      <a:pt x="339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2273;p64">
                <a:extLst>
                  <a:ext uri="{FF2B5EF4-FFF2-40B4-BE49-F238E27FC236}">
                    <a16:creationId xmlns:a16="http://schemas.microsoft.com/office/drawing/2014/main" id="{5F348B7A-4FA0-02CA-9B58-97C6F8068159}"/>
                  </a:ext>
                </a:extLst>
              </p:cNvPr>
              <p:cNvSpPr/>
              <p:nvPr/>
            </p:nvSpPr>
            <p:spPr>
              <a:xfrm>
                <a:off x="3426927" y="3600035"/>
                <a:ext cx="35970" cy="41111"/>
              </a:xfrm>
              <a:custGeom>
                <a:avLst/>
                <a:gdLst/>
                <a:ahLst/>
                <a:cxnLst/>
                <a:rect l="l" t="t" r="r" b="b"/>
                <a:pathLst>
                  <a:path w="1784" h="2039" extrusionOk="0">
                    <a:moveTo>
                      <a:pt x="370" y="0"/>
                    </a:moveTo>
                    <a:cubicBezTo>
                      <a:pt x="180" y="0"/>
                      <a:pt x="0" y="210"/>
                      <a:pt x="127" y="438"/>
                    </a:cubicBezTo>
                    <a:lnTo>
                      <a:pt x="554" y="1043"/>
                    </a:lnTo>
                    <a:lnTo>
                      <a:pt x="127" y="1612"/>
                    </a:lnTo>
                    <a:cubicBezTo>
                      <a:pt x="56" y="1754"/>
                      <a:pt x="91" y="1897"/>
                      <a:pt x="198" y="2003"/>
                    </a:cubicBezTo>
                    <a:lnTo>
                      <a:pt x="234" y="2003"/>
                    </a:lnTo>
                    <a:cubicBezTo>
                      <a:pt x="269" y="2003"/>
                      <a:pt x="340" y="2039"/>
                      <a:pt x="376" y="2039"/>
                    </a:cubicBezTo>
                    <a:cubicBezTo>
                      <a:pt x="483" y="2039"/>
                      <a:pt x="554" y="2003"/>
                      <a:pt x="589" y="1932"/>
                    </a:cubicBezTo>
                    <a:lnTo>
                      <a:pt x="910" y="1470"/>
                    </a:lnTo>
                    <a:lnTo>
                      <a:pt x="1230" y="1932"/>
                    </a:lnTo>
                    <a:cubicBezTo>
                      <a:pt x="1265" y="2003"/>
                      <a:pt x="1337" y="2039"/>
                      <a:pt x="1443" y="2039"/>
                    </a:cubicBezTo>
                    <a:cubicBezTo>
                      <a:pt x="1479" y="2039"/>
                      <a:pt x="1550" y="2003"/>
                      <a:pt x="1586" y="2003"/>
                    </a:cubicBezTo>
                    <a:cubicBezTo>
                      <a:pt x="1692" y="1897"/>
                      <a:pt x="1728" y="1754"/>
                      <a:pt x="1657" y="1612"/>
                    </a:cubicBezTo>
                    <a:lnTo>
                      <a:pt x="1230" y="1043"/>
                    </a:lnTo>
                    <a:lnTo>
                      <a:pt x="1657" y="438"/>
                    </a:lnTo>
                    <a:cubicBezTo>
                      <a:pt x="1783" y="210"/>
                      <a:pt x="1604" y="0"/>
                      <a:pt x="1413" y="0"/>
                    </a:cubicBezTo>
                    <a:cubicBezTo>
                      <a:pt x="1336" y="0"/>
                      <a:pt x="1256" y="35"/>
                      <a:pt x="1194" y="118"/>
                    </a:cubicBezTo>
                    <a:lnTo>
                      <a:pt x="910" y="580"/>
                    </a:lnTo>
                    <a:lnTo>
                      <a:pt x="589" y="118"/>
                    </a:lnTo>
                    <a:cubicBezTo>
                      <a:pt x="528" y="35"/>
                      <a:pt x="448" y="0"/>
                      <a:pt x="37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2274;p64">
                <a:extLst>
                  <a:ext uri="{FF2B5EF4-FFF2-40B4-BE49-F238E27FC236}">
                    <a16:creationId xmlns:a16="http://schemas.microsoft.com/office/drawing/2014/main" id="{5349EFAC-2D31-7EEF-C013-DFC6CD49E7C5}"/>
                  </a:ext>
                </a:extLst>
              </p:cNvPr>
              <p:cNvSpPr/>
              <p:nvPr/>
            </p:nvSpPr>
            <p:spPr>
              <a:xfrm>
                <a:off x="3496185" y="3600035"/>
                <a:ext cx="34659" cy="41111"/>
              </a:xfrm>
              <a:custGeom>
                <a:avLst/>
                <a:gdLst/>
                <a:ahLst/>
                <a:cxnLst/>
                <a:rect l="l" t="t" r="r" b="b"/>
                <a:pathLst>
                  <a:path w="1719" h="2039" extrusionOk="0">
                    <a:moveTo>
                      <a:pt x="1342" y="0"/>
                    </a:moveTo>
                    <a:cubicBezTo>
                      <a:pt x="1266" y="0"/>
                      <a:pt x="1191" y="35"/>
                      <a:pt x="1139" y="118"/>
                    </a:cubicBezTo>
                    <a:lnTo>
                      <a:pt x="819" y="580"/>
                    </a:lnTo>
                    <a:lnTo>
                      <a:pt x="499" y="118"/>
                    </a:lnTo>
                    <a:cubicBezTo>
                      <a:pt x="458" y="55"/>
                      <a:pt x="380" y="17"/>
                      <a:pt x="302" y="17"/>
                    </a:cubicBezTo>
                    <a:cubicBezTo>
                      <a:pt x="245" y="17"/>
                      <a:pt x="188" y="37"/>
                      <a:pt x="143" y="82"/>
                    </a:cubicBezTo>
                    <a:cubicBezTo>
                      <a:pt x="36" y="153"/>
                      <a:pt x="1" y="295"/>
                      <a:pt x="72" y="438"/>
                    </a:cubicBezTo>
                    <a:lnTo>
                      <a:pt x="499" y="1043"/>
                    </a:lnTo>
                    <a:lnTo>
                      <a:pt x="72" y="1612"/>
                    </a:lnTo>
                    <a:cubicBezTo>
                      <a:pt x="1" y="1754"/>
                      <a:pt x="36" y="1897"/>
                      <a:pt x="143" y="2003"/>
                    </a:cubicBezTo>
                    <a:cubicBezTo>
                      <a:pt x="214" y="2003"/>
                      <a:pt x="250" y="2039"/>
                      <a:pt x="321" y="2039"/>
                    </a:cubicBezTo>
                    <a:cubicBezTo>
                      <a:pt x="392" y="2039"/>
                      <a:pt x="463" y="2003"/>
                      <a:pt x="535" y="1932"/>
                    </a:cubicBezTo>
                    <a:lnTo>
                      <a:pt x="1566" y="438"/>
                    </a:lnTo>
                    <a:cubicBezTo>
                      <a:pt x="1718" y="210"/>
                      <a:pt x="1528" y="0"/>
                      <a:pt x="134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2275;p64">
                <a:extLst>
                  <a:ext uri="{FF2B5EF4-FFF2-40B4-BE49-F238E27FC236}">
                    <a16:creationId xmlns:a16="http://schemas.microsoft.com/office/drawing/2014/main" id="{D5039743-1081-43E7-C5FB-955AC1E94CE7}"/>
                  </a:ext>
                </a:extLst>
              </p:cNvPr>
              <p:cNvSpPr/>
              <p:nvPr/>
            </p:nvSpPr>
            <p:spPr>
              <a:xfrm>
                <a:off x="3461747" y="3604551"/>
                <a:ext cx="35184" cy="31393"/>
              </a:xfrm>
              <a:custGeom>
                <a:avLst/>
                <a:gdLst/>
                <a:ahLst/>
                <a:cxnLst/>
                <a:rect l="l" t="t" r="r" b="b"/>
                <a:pathLst>
                  <a:path w="1745" h="1557" extrusionOk="0">
                    <a:moveTo>
                      <a:pt x="855" y="0"/>
                    </a:moveTo>
                    <a:lnTo>
                      <a:pt x="855" y="36"/>
                    </a:lnTo>
                    <a:cubicBezTo>
                      <a:pt x="840" y="32"/>
                      <a:pt x="825" y="30"/>
                      <a:pt x="811" y="30"/>
                    </a:cubicBezTo>
                    <a:cubicBezTo>
                      <a:pt x="691" y="30"/>
                      <a:pt x="606" y="158"/>
                      <a:pt x="606" y="285"/>
                    </a:cubicBezTo>
                    <a:lnTo>
                      <a:pt x="606" y="534"/>
                    </a:lnTo>
                    <a:lnTo>
                      <a:pt x="321" y="534"/>
                    </a:lnTo>
                    <a:cubicBezTo>
                      <a:pt x="1" y="534"/>
                      <a:pt x="1" y="1068"/>
                      <a:pt x="321" y="1068"/>
                    </a:cubicBezTo>
                    <a:lnTo>
                      <a:pt x="606" y="1068"/>
                    </a:lnTo>
                    <a:lnTo>
                      <a:pt x="606" y="1317"/>
                    </a:lnTo>
                    <a:cubicBezTo>
                      <a:pt x="624" y="1477"/>
                      <a:pt x="739" y="1557"/>
                      <a:pt x="859" y="1557"/>
                    </a:cubicBezTo>
                    <a:cubicBezTo>
                      <a:pt x="979" y="1557"/>
                      <a:pt x="1104" y="1477"/>
                      <a:pt x="1140" y="1317"/>
                    </a:cubicBezTo>
                    <a:lnTo>
                      <a:pt x="1140" y="1068"/>
                    </a:lnTo>
                    <a:lnTo>
                      <a:pt x="1389" y="1068"/>
                    </a:lnTo>
                    <a:cubicBezTo>
                      <a:pt x="1744" y="1068"/>
                      <a:pt x="1744" y="534"/>
                      <a:pt x="1389" y="534"/>
                    </a:cubicBezTo>
                    <a:lnTo>
                      <a:pt x="1140" y="534"/>
                    </a:lnTo>
                    <a:lnTo>
                      <a:pt x="1140" y="285"/>
                    </a:lnTo>
                    <a:cubicBezTo>
                      <a:pt x="1140" y="107"/>
                      <a:pt x="997" y="0"/>
                      <a:pt x="85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2276;p64">
                <a:extLst>
                  <a:ext uri="{FF2B5EF4-FFF2-40B4-BE49-F238E27FC236}">
                    <a16:creationId xmlns:a16="http://schemas.microsoft.com/office/drawing/2014/main" id="{A7918AC4-1177-7A52-490B-54E2344910DC}"/>
                  </a:ext>
                </a:extLst>
              </p:cNvPr>
              <p:cNvSpPr/>
              <p:nvPr/>
            </p:nvSpPr>
            <p:spPr>
              <a:xfrm>
                <a:off x="3560039" y="3624633"/>
                <a:ext cx="24417" cy="10787"/>
              </a:xfrm>
              <a:custGeom>
                <a:avLst/>
                <a:gdLst/>
                <a:ahLst/>
                <a:cxnLst/>
                <a:rect l="l" t="t" r="r" b="b"/>
                <a:pathLst>
                  <a:path w="1211" h="535" extrusionOk="0">
                    <a:moveTo>
                      <a:pt x="250" y="1"/>
                    </a:moveTo>
                    <a:cubicBezTo>
                      <a:pt x="107" y="1"/>
                      <a:pt x="1" y="107"/>
                      <a:pt x="1" y="250"/>
                    </a:cubicBezTo>
                    <a:cubicBezTo>
                      <a:pt x="1" y="392"/>
                      <a:pt x="107" y="534"/>
                      <a:pt x="250" y="534"/>
                    </a:cubicBezTo>
                    <a:lnTo>
                      <a:pt x="961" y="534"/>
                    </a:lnTo>
                    <a:cubicBezTo>
                      <a:pt x="1104" y="534"/>
                      <a:pt x="1210" y="392"/>
                      <a:pt x="1210" y="250"/>
                    </a:cubicBezTo>
                    <a:cubicBezTo>
                      <a:pt x="1210" y="107"/>
                      <a:pt x="1104" y="1"/>
                      <a:pt x="96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2277;p64">
                <a:extLst>
                  <a:ext uri="{FF2B5EF4-FFF2-40B4-BE49-F238E27FC236}">
                    <a16:creationId xmlns:a16="http://schemas.microsoft.com/office/drawing/2014/main" id="{97A093F8-22B5-BF2C-C387-72BFE5B05154}"/>
                  </a:ext>
                </a:extLst>
              </p:cNvPr>
              <p:cNvSpPr/>
              <p:nvPr/>
            </p:nvSpPr>
            <p:spPr>
              <a:xfrm>
                <a:off x="3560039" y="3605982"/>
                <a:ext cx="24417" cy="10787"/>
              </a:xfrm>
              <a:custGeom>
                <a:avLst/>
                <a:gdLst/>
                <a:ahLst/>
                <a:cxnLst/>
                <a:rect l="l" t="t" r="r" b="b"/>
                <a:pathLst>
                  <a:path w="1211" h="535" extrusionOk="0">
                    <a:moveTo>
                      <a:pt x="250" y="0"/>
                    </a:moveTo>
                    <a:cubicBezTo>
                      <a:pt x="107" y="0"/>
                      <a:pt x="1" y="143"/>
                      <a:pt x="1" y="285"/>
                    </a:cubicBezTo>
                    <a:cubicBezTo>
                      <a:pt x="1" y="427"/>
                      <a:pt x="107" y="534"/>
                      <a:pt x="250" y="534"/>
                    </a:cubicBezTo>
                    <a:lnTo>
                      <a:pt x="961" y="534"/>
                    </a:lnTo>
                    <a:cubicBezTo>
                      <a:pt x="1104" y="534"/>
                      <a:pt x="1210" y="427"/>
                      <a:pt x="1210" y="285"/>
                    </a:cubicBezTo>
                    <a:cubicBezTo>
                      <a:pt x="1210" y="143"/>
                      <a:pt x="1104" y="0"/>
                      <a:pt x="96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2278;p64">
                <a:extLst>
                  <a:ext uri="{FF2B5EF4-FFF2-40B4-BE49-F238E27FC236}">
                    <a16:creationId xmlns:a16="http://schemas.microsoft.com/office/drawing/2014/main" id="{D7466AE2-3668-51F1-91BB-1220B16EB44D}"/>
                  </a:ext>
                </a:extLst>
              </p:cNvPr>
              <p:cNvSpPr/>
              <p:nvPr/>
            </p:nvSpPr>
            <p:spPr>
              <a:xfrm>
                <a:off x="3399344" y="3591445"/>
                <a:ext cx="25122" cy="58310"/>
              </a:xfrm>
              <a:custGeom>
                <a:avLst/>
                <a:gdLst/>
                <a:ahLst/>
                <a:cxnLst/>
                <a:rect l="l" t="t" r="r" b="b"/>
                <a:pathLst>
                  <a:path w="1246" h="2892" extrusionOk="0">
                    <a:moveTo>
                      <a:pt x="948" y="1"/>
                    </a:moveTo>
                    <a:cubicBezTo>
                      <a:pt x="881" y="1"/>
                      <a:pt x="819" y="28"/>
                      <a:pt x="783" y="81"/>
                    </a:cubicBezTo>
                    <a:cubicBezTo>
                      <a:pt x="0" y="828"/>
                      <a:pt x="0" y="2073"/>
                      <a:pt x="783" y="2821"/>
                    </a:cubicBezTo>
                    <a:cubicBezTo>
                      <a:pt x="819" y="2856"/>
                      <a:pt x="890" y="2892"/>
                      <a:pt x="961" y="2892"/>
                    </a:cubicBezTo>
                    <a:cubicBezTo>
                      <a:pt x="1032" y="2892"/>
                      <a:pt x="1103" y="2856"/>
                      <a:pt x="1139" y="2821"/>
                    </a:cubicBezTo>
                    <a:cubicBezTo>
                      <a:pt x="1246" y="2714"/>
                      <a:pt x="1246" y="2572"/>
                      <a:pt x="1139" y="2465"/>
                    </a:cubicBezTo>
                    <a:cubicBezTo>
                      <a:pt x="570" y="1896"/>
                      <a:pt x="570" y="1006"/>
                      <a:pt x="1139" y="437"/>
                    </a:cubicBezTo>
                    <a:cubicBezTo>
                      <a:pt x="1246" y="330"/>
                      <a:pt x="1246" y="188"/>
                      <a:pt x="1139" y="81"/>
                    </a:cubicBezTo>
                    <a:cubicBezTo>
                      <a:pt x="1086" y="28"/>
                      <a:pt x="1014" y="1"/>
                      <a:pt x="94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2279;p64">
                <a:extLst>
                  <a:ext uri="{FF2B5EF4-FFF2-40B4-BE49-F238E27FC236}">
                    <a16:creationId xmlns:a16="http://schemas.microsoft.com/office/drawing/2014/main" id="{07C69B88-B600-87F8-98DC-425DD15D31F4}"/>
                  </a:ext>
                </a:extLst>
              </p:cNvPr>
              <p:cNvSpPr/>
              <p:nvPr/>
            </p:nvSpPr>
            <p:spPr>
              <a:xfrm>
                <a:off x="3532054" y="3591445"/>
                <a:ext cx="24417" cy="58310"/>
              </a:xfrm>
              <a:custGeom>
                <a:avLst/>
                <a:gdLst/>
                <a:ahLst/>
                <a:cxnLst/>
                <a:rect l="l" t="t" r="r" b="b"/>
                <a:pathLst>
                  <a:path w="1211" h="2892" extrusionOk="0">
                    <a:moveTo>
                      <a:pt x="272" y="1"/>
                    </a:moveTo>
                    <a:cubicBezTo>
                      <a:pt x="205" y="1"/>
                      <a:pt x="143" y="28"/>
                      <a:pt x="108" y="81"/>
                    </a:cubicBezTo>
                    <a:cubicBezTo>
                      <a:pt x="1" y="188"/>
                      <a:pt x="1" y="330"/>
                      <a:pt x="108" y="437"/>
                    </a:cubicBezTo>
                    <a:cubicBezTo>
                      <a:pt x="641" y="1006"/>
                      <a:pt x="641" y="1896"/>
                      <a:pt x="108" y="2465"/>
                    </a:cubicBezTo>
                    <a:cubicBezTo>
                      <a:pt x="1" y="2572"/>
                      <a:pt x="1" y="2714"/>
                      <a:pt x="108" y="2821"/>
                    </a:cubicBezTo>
                    <a:cubicBezTo>
                      <a:pt x="143" y="2856"/>
                      <a:pt x="214" y="2892"/>
                      <a:pt x="286" y="2892"/>
                    </a:cubicBezTo>
                    <a:cubicBezTo>
                      <a:pt x="357" y="2892"/>
                      <a:pt x="428" y="2856"/>
                      <a:pt x="463" y="2821"/>
                    </a:cubicBezTo>
                    <a:cubicBezTo>
                      <a:pt x="1211" y="2073"/>
                      <a:pt x="1211" y="828"/>
                      <a:pt x="463" y="81"/>
                    </a:cubicBezTo>
                    <a:cubicBezTo>
                      <a:pt x="410" y="28"/>
                      <a:pt x="339" y="1"/>
                      <a:pt x="27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280;p64">
                <a:extLst>
                  <a:ext uri="{FF2B5EF4-FFF2-40B4-BE49-F238E27FC236}">
                    <a16:creationId xmlns:a16="http://schemas.microsoft.com/office/drawing/2014/main" id="{80CAC914-FE9D-359E-EF4D-F84D5B7207DF}"/>
                  </a:ext>
                </a:extLst>
              </p:cNvPr>
              <p:cNvSpPr/>
              <p:nvPr/>
            </p:nvSpPr>
            <p:spPr>
              <a:xfrm>
                <a:off x="3591614" y="3600962"/>
                <a:ext cx="31574" cy="40184"/>
              </a:xfrm>
              <a:custGeom>
                <a:avLst/>
                <a:gdLst/>
                <a:ahLst/>
                <a:cxnLst/>
                <a:rect l="l" t="t" r="r" b="b"/>
                <a:pathLst>
                  <a:path w="1566" h="1993" extrusionOk="0">
                    <a:moveTo>
                      <a:pt x="783" y="498"/>
                    </a:moveTo>
                    <a:cubicBezTo>
                      <a:pt x="925" y="498"/>
                      <a:pt x="1032" y="605"/>
                      <a:pt x="1032" y="783"/>
                    </a:cubicBezTo>
                    <a:lnTo>
                      <a:pt x="1032" y="1210"/>
                    </a:lnTo>
                    <a:cubicBezTo>
                      <a:pt x="1032" y="1352"/>
                      <a:pt x="925" y="1459"/>
                      <a:pt x="783" y="1459"/>
                    </a:cubicBezTo>
                    <a:cubicBezTo>
                      <a:pt x="641" y="1459"/>
                      <a:pt x="534" y="1352"/>
                      <a:pt x="534" y="1210"/>
                    </a:cubicBezTo>
                    <a:lnTo>
                      <a:pt x="534" y="783"/>
                    </a:lnTo>
                    <a:cubicBezTo>
                      <a:pt x="534" y="605"/>
                      <a:pt x="641" y="498"/>
                      <a:pt x="783" y="498"/>
                    </a:cubicBezTo>
                    <a:close/>
                    <a:moveTo>
                      <a:pt x="783" y="0"/>
                    </a:moveTo>
                    <a:cubicBezTo>
                      <a:pt x="356" y="0"/>
                      <a:pt x="0" y="321"/>
                      <a:pt x="0" y="783"/>
                    </a:cubicBezTo>
                    <a:lnTo>
                      <a:pt x="0" y="1210"/>
                    </a:lnTo>
                    <a:cubicBezTo>
                      <a:pt x="0" y="1637"/>
                      <a:pt x="356" y="1993"/>
                      <a:pt x="783" y="1993"/>
                    </a:cubicBezTo>
                    <a:cubicBezTo>
                      <a:pt x="1210" y="1993"/>
                      <a:pt x="1566" y="1637"/>
                      <a:pt x="1566" y="1210"/>
                    </a:cubicBezTo>
                    <a:lnTo>
                      <a:pt x="1566" y="783"/>
                    </a:lnTo>
                    <a:cubicBezTo>
                      <a:pt x="1566" y="321"/>
                      <a:pt x="1210" y="0"/>
                      <a:pt x="78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281;p64">
                <a:extLst>
                  <a:ext uri="{FF2B5EF4-FFF2-40B4-BE49-F238E27FC236}">
                    <a16:creationId xmlns:a16="http://schemas.microsoft.com/office/drawing/2014/main" id="{3C28584F-F140-7FB5-092A-5FAA2D95B6BE}"/>
                  </a:ext>
                </a:extLst>
              </p:cNvPr>
              <p:cNvSpPr/>
              <p:nvPr/>
            </p:nvSpPr>
            <p:spPr>
              <a:xfrm>
                <a:off x="3406522" y="3662841"/>
                <a:ext cx="214509" cy="21534"/>
              </a:xfrm>
              <a:custGeom>
                <a:avLst/>
                <a:gdLst/>
                <a:ahLst/>
                <a:cxnLst/>
                <a:rect l="l" t="t" r="r" b="b"/>
                <a:pathLst>
                  <a:path w="10639" h="1068" extrusionOk="0">
                    <a:moveTo>
                      <a:pt x="5280" y="0"/>
                    </a:moveTo>
                    <a:cubicBezTo>
                      <a:pt x="3585" y="0"/>
                      <a:pt x="1886" y="187"/>
                      <a:pt x="214" y="561"/>
                    </a:cubicBezTo>
                    <a:cubicBezTo>
                      <a:pt x="107" y="596"/>
                      <a:pt x="0" y="738"/>
                      <a:pt x="71" y="881"/>
                    </a:cubicBezTo>
                    <a:cubicBezTo>
                      <a:pt x="101" y="999"/>
                      <a:pt x="204" y="1068"/>
                      <a:pt x="319" y="1068"/>
                    </a:cubicBezTo>
                    <a:cubicBezTo>
                      <a:pt x="343" y="1068"/>
                      <a:pt x="367" y="1065"/>
                      <a:pt x="392" y="1059"/>
                    </a:cubicBezTo>
                    <a:cubicBezTo>
                      <a:pt x="2011" y="703"/>
                      <a:pt x="3656" y="525"/>
                      <a:pt x="5297" y="525"/>
                    </a:cubicBezTo>
                    <a:cubicBezTo>
                      <a:pt x="6939" y="525"/>
                      <a:pt x="8575" y="703"/>
                      <a:pt x="10176" y="1059"/>
                    </a:cubicBezTo>
                    <a:lnTo>
                      <a:pt x="10248" y="1059"/>
                    </a:lnTo>
                    <a:cubicBezTo>
                      <a:pt x="10568" y="1059"/>
                      <a:pt x="10639" y="632"/>
                      <a:pt x="10319" y="561"/>
                    </a:cubicBezTo>
                    <a:cubicBezTo>
                      <a:pt x="8664" y="187"/>
                      <a:pt x="6974" y="0"/>
                      <a:pt x="528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FCC2723A-E340-1F10-5B7B-E3BAD1DCD0AA}"/>
              </a:ext>
            </a:extLst>
          </p:cNvPr>
          <p:cNvSpPr txBox="1"/>
          <p:nvPr/>
        </p:nvSpPr>
        <p:spPr>
          <a:xfrm>
            <a:off x="1819854" y="100473"/>
            <a:ext cx="551483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srgbClr val="2837A3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خود را وارد نمایید</a:t>
            </a:r>
            <a:endParaRPr lang="en-US" sz="2000" dirty="0">
              <a:solidFill>
                <a:srgbClr val="2837A3"/>
              </a:solidFill>
              <a:latin typeface="Gohar Bold" panose="02000803000000000000" pitchFamily="2" charset="-78"/>
              <a:cs typeface="Gohar Bold" panose="02000803000000000000" pitchFamily="2" charset="-78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C3CA555-23B6-6441-08C8-D86827324235}"/>
              </a:ext>
            </a:extLst>
          </p:cNvPr>
          <p:cNvSpPr/>
          <p:nvPr/>
        </p:nvSpPr>
        <p:spPr>
          <a:xfrm>
            <a:off x="212206" y="3298562"/>
            <a:ext cx="3283934" cy="1234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1100" dirty="0">
                <a:solidFill>
                  <a:srgbClr val="FDAA00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خود را وارد نمایید</a:t>
            </a:r>
            <a:endParaRPr lang="fa-IR" sz="1100" dirty="0">
              <a:solidFill>
                <a:srgbClr val="FDAA00"/>
              </a:solidFill>
              <a:latin typeface="Kalameh" pitchFamily="2" charset="-78"/>
              <a:cs typeface="Kalameh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میناره ارائه دهنده انواع فایل های کاربردی با بهترین کیفیت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Gohar Light" panose="02000303000000000000" pitchFamily="2" charset="-78"/>
                <a:cs typeface="Gohar Light" panose="02000303000000000000" pitchFamily="2" charset="-78"/>
              </a:rPr>
              <a:t>این متن تست می باشد</a:t>
            </a:r>
          </a:p>
        </p:txBody>
      </p:sp>
      <p:sp>
        <p:nvSpPr>
          <p:cNvPr id="448" name="Rectangle 447">
            <a:extLst>
              <a:ext uri="{FF2B5EF4-FFF2-40B4-BE49-F238E27FC236}">
                <a16:creationId xmlns:a16="http://schemas.microsoft.com/office/drawing/2014/main" id="{4E3740C0-D917-5F9C-A627-532F383484D7}"/>
              </a:ext>
            </a:extLst>
          </p:cNvPr>
          <p:cNvSpPr/>
          <p:nvPr/>
        </p:nvSpPr>
        <p:spPr>
          <a:xfrm>
            <a:off x="1991509" y="1201512"/>
            <a:ext cx="3283934" cy="1234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1100" dirty="0">
                <a:solidFill>
                  <a:srgbClr val="FDAA00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خود را وارد نمایید</a:t>
            </a:r>
            <a:endParaRPr lang="fa-IR" sz="1100" dirty="0">
              <a:solidFill>
                <a:srgbClr val="FDAA00"/>
              </a:solidFill>
              <a:latin typeface="Kalameh" pitchFamily="2" charset="-78"/>
              <a:cs typeface="Kalameh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میناره ارائه دهنده انواع فایل های کاربردی با بهترین کیفیت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Gohar Light" panose="02000303000000000000" pitchFamily="2" charset="-78"/>
                <a:cs typeface="Gohar Light" panose="02000303000000000000" pitchFamily="2" charset="-78"/>
              </a:rPr>
              <a:t>این متن تست می باشد</a:t>
            </a:r>
          </a:p>
        </p:txBody>
      </p:sp>
      <p:sp>
        <p:nvSpPr>
          <p:cNvPr id="449" name="Rectangle 448">
            <a:extLst>
              <a:ext uri="{FF2B5EF4-FFF2-40B4-BE49-F238E27FC236}">
                <a16:creationId xmlns:a16="http://schemas.microsoft.com/office/drawing/2014/main" id="{EEC28032-DCE2-86BB-4846-A794070CA916}"/>
              </a:ext>
            </a:extLst>
          </p:cNvPr>
          <p:cNvSpPr/>
          <p:nvPr/>
        </p:nvSpPr>
        <p:spPr>
          <a:xfrm>
            <a:off x="3801912" y="3250671"/>
            <a:ext cx="3283934" cy="1234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1100" dirty="0">
                <a:solidFill>
                  <a:srgbClr val="FDAA00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خود را وارد نمایید</a:t>
            </a:r>
            <a:endParaRPr lang="fa-IR" sz="1100" dirty="0">
              <a:solidFill>
                <a:srgbClr val="FDAA00"/>
              </a:solidFill>
              <a:latin typeface="Kalameh" pitchFamily="2" charset="-78"/>
              <a:cs typeface="Kalameh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میناره ارائه دهنده انواع فایل های کاربردی با بهترین کیفیت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Gohar Light" panose="02000303000000000000" pitchFamily="2" charset="-78"/>
                <a:cs typeface="Gohar Light" panose="02000303000000000000" pitchFamily="2" charset="-78"/>
              </a:rPr>
              <a:t>این متن تست می باشد</a:t>
            </a:r>
          </a:p>
        </p:txBody>
      </p:sp>
      <p:sp>
        <p:nvSpPr>
          <p:cNvPr id="450" name="Rectangle 449">
            <a:extLst>
              <a:ext uri="{FF2B5EF4-FFF2-40B4-BE49-F238E27FC236}">
                <a16:creationId xmlns:a16="http://schemas.microsoft.com/office/drawing/2014/main" id="{E38E0F16-8757-9275-21CA-7F9CBBB98E8E}"/>
              </a:ext>
            </a:extLst>
          </p:cNvPr>
          <p:cNvSpPr/>
          <p:nvPr/>
        </p:nvSpPr>
        <p:spPr>
          <a:xfrm>
            <a:off x="5509217" y="1129186"/>
            <a:ext cx="3283934" cy="1234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1100" dirty="0">
                <a:solidFill>
                  <a:srgbClr val="FDAA00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خود را وارد نمایید</a:t>
            </a:r>
            <a:endParaRPr lang="fa-IR" sz="1100" dirty="0">
              <a:solidFill>
                <a:srgbClr val="FDAA00"/>
              </a:solidFill>
              <a:latin typeface="Kalameh" pitchFamily="2" charset="-78"/>
              <a:cs typeface="Kalameh" pitchFamily="2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میناره ارائه دهنده انواع فایل های کاربردی با بهترین کیفیت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Gohar Light" panose="02000303000000000000" pitchFamily="2" charset="-78"/>
                <a:cs typeface="Gohar Light" panose="02000303000000000000" pitchFamily="2" charset="-78"/>
              </a:rPr>
              <a:t>این متن تست می باشد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1" grpId="0" animBg="1"/>
      <p:bldP spid="62" grpId="0" animBg="1"/>
      <p:bldP spid="58" grpId="0"/>
      <p:bldP spid="63" grpId="0"/>
      <p:bldP spid="448" grpId="0"/>
      <p:bldP spid="449" grpId="0"/>
      <p:bldP spid="4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BB3C233-13C1-278A-7957-1D96D3581CB7}"/>
              </a:ext>
            </a:extLst>
          </p:cNvPr>
          <p:cNvSpPr txBox="1"/>
          <p:nvPr/>
        </p:nvSpPr>
        <p:spPr>
          <a:xfrm>
            <a:off x="738589" y="1041781"/>
            <a:ext cx="7666817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CF9FB1-1091-0BFB-B504-783F5ABDF405}"/>
              </a:ext>
            </a:extLst>
          </p:cNvPr>
          <p:cNvSpPr txBox="1"/>
          <p:nvPr/>
        </p:nvSpPr>
        <p:spPr>
          <a:xfrm>
            <a:off x="1814583" y="170215"/>
            <a:ext cx="551483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srgbClr val="2837A3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خود را وارد نمایید</a:t>
            </a:r>
            <a:endParaRPr lang="en-US" sz="2000" dirty="0">
              <a:solidFill>
                <a:srgbClr val="2837A3"/>
              </a:solidFill>
              <a:latin typeface="Gohar Bold" panose="02000803000000000000" pitchFamily="2" charset="-78"/>
              <a:cs typeface="Gohar Bold" panose="02000803000000000000" pitchFamily="2" charset="-78"/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9" name="Google Shape;499;p41"/>
          <p:cNvGrpSpPr/>
          <p:nvPr/>
        </p:nvGrpSpPr>
        <p:grpSpPr>
          <a:xfrm>
            <a:off x="6217641" y="827418"/>
            <a:ext cx="3168818" cy="3483992"/>
            <a:chOff x="4833305" y="784731"/>
            <a:chExt cx="3477855" cy="3823766"/>
          </a:xfrm>
        </p:grpSpPr>
        <p:grpSp>
          <p:nvGrpSpPr>
            <p:cNvPr id="500" name="Google Shape;500;p41"/>
            <p:cNvGrpSpPr/>
            <p:nvPr/>
          </p:nvGrpSpPr>
          <p:grpSpPr>
            <a:xfrm>
              <a:off x="4833305" y="1869753"/>
              <a:ext cx="1661638" cy="1303578"/>
              <a:chOff x="5072550" y="2652871"/>
              <a:chExt cx="1439645" cy="1129421"/>
            </a:xfrm>
          </p:grpSpPr>
          <p:sp>
            <p:nvSpPr>
              <p:cNvPr id="501" name="Google Shape;501;p41"/>
              <p:cNvSpPr/>
              <p:nvPr/>
            </p:nvSpPr>
            <p:spPr>
              <a:xfrm>
                <a:off x="5072550" y="2652871"/>
                <a:ext cx="1439645" cy="1129421"/>
              </a:xfrm>
              <a:custGeom>
                <a:avLst/>
                <a:gdLst/>
                <a:ahLst/>
                <a:cxnLst/>
                <a:rect l="l" t="t" r="r" b="b"/>
                <a:pathLst>
                  <a:path w="8711" h="6834" extrusionOk="0">
                    <a:moveTo>
                      <a:pt x="3789" y="1905"/>
                    </a:moveTo>
                    <a:cubicBezTo>
                      <a:pt x="4469" y="1905"/>
                      <a:pt x="5015" y="2029"/>
                      <a:pt x="5015" y="2029"/>
                    </a:cubicBezTo>
                    <a:cubicBezTo>
                      <a:pt x="4202" y="3312"/>
                      <a:pt x="2621" y="4143"/>
                      <a:pt x="2621" y="4143"/>
                    </a:cubicBezTo>
                    <a:cubicBezTo>
                      <a:pt x="2177" y="3370"/>
                      <a:pt x="2167" y="2239"/>
                      <a:pt x="2167" y="2239"/>
                    </a:cubicBezTo>
                    <a:cubicBezTo>
                      <a:pt x="2661" y="1978"/>
                      <a:pt x="3265" y="1905"/>
                      <a:pt x="3789" y="1905"/>
                    </a:cubicBezTo>
                    <a:close/>
                    <a:moveTo>
                      <a:pt x="5035" y="0"/>
                    </a:moveTo>
                    <a:cubicBezTo>
                      <a:pt x="3467" y="0"/>
                      <a:pt x="1670" y="212"/>
                      <a:pt x="173" y="948"/>
                    </a:cubicBezTo>
                    <a:cubicBezTo>
                      <a:pt x="67" y="1002"/>
                      <a:pt x="1" y="1109"/>
                      <a:pt x="7" y="1227"/>
                    </a:cubicBezTo>
                    <a:cubicBezTo>
                      <a:pt x="32" y="1957"/>
                      <a:pt x="206" y="4637"/>
                      <a:pt x="1265" y="6676"/>
                    </a:cubicBezTo>
                    <a:cubicBezTo>
                      <a:pt x="1317" y="6776"/>
                      <a:pt x="1420" y="6834"/>
                      <a:pt x="1526" y="6834"/>
                    </a:cubicBezTo>
                    <a:cubicBezTo>
                      <a:pt x="1576" y="6834"/>
                      <a:pt x="1626" y="6821"/>
                      <a:pt x="1672" y="6794"/>
                    </a:cubicBezTo>
                    <a:cubicBezTo>
                      <a:pt x="2685" y="6220"/>
                      <a:pt x="6370" y="3988"/>
                      <a:pt x="8588" y="759"/>
                    </a:cubicBezTo>
                    <a:cubicBezTo>
                      <a:pt x="8710" y="579"/>
                      <a:pt x="8610" y="336"/>
                      <a:pt x="8397" y="297"/>
                    </a:cubicBezTo>
                    <a:cubicBezTo>
                      <a:pt x="7762" y="184"/>
                      <a:pt x="6498" y="0"/>
                      <a:pt x="503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" name="Google Shape;502;p41"/>
              <p:cNvSpPr/>
              <p:nvPr/>
            </p:nvSpPr>
            <p:spPr>
              <a:xfrm>
                <a:off x="5288554" y="2738644"/>
                <a:ext cx="1113738" cy="964652"/>
              </a:xfrm>
              <a:custGeom>
                <a:avLst/>
                <a:gdLst/>
                <a:ahLst/>
                <a:cxnLst/>
                <a:rect l="l" t="t" r="r" b="b"/>
                <a:pathLst>
                  <a:path w="6739" h="5837" extrusionOk="0">
                    <a:moveTo>
                      <a:pt x="6443" y="491"/>
                    </a:moveTo>
                    <a:lnTo>
                      <a:pt x="6361" y="681"/>
                    </a:lnTo>
                    <a:lnTo>
                      <a:pt x="6655" y="806"/>
                    </a:lnTo>
                    <a:lnTo>
                      <a:pt x="6738" y="617"/>
                    </a:lnTo>
                    <a:lnTo>
                      <a:pt x="6443" y="491"/>
                    </a:lnTo>
                    <a:close/>
                    <a:moveTo>
                      <a:pt x="5778" y="1160"/>
                    </a:moveTo>
                    <a:lnTo>
                      <a:pt x="5664" y="1334"/>
                    </a:lnTo>
                    <a:lnTo>
                      <a:pt x="5873" y="1469"/>
                    </a:lnTo>
                    <a:lnTo>
                      <a:pt x="5987" y="1295"/>
                    </a:lnTo>
                    <a:lnTo>
                      <a:pt x="5778" y="1160"/>
                    </a:lnTo>
                    <a:close/>
                    <a:moveTo>
                      <a:pt x="5202" y="1801"/>
                    </a:moveTo>
                    <a:lnTo>
                      <a:pt x="5117" y="1993"/>
                    </a:lnTo>
                    <a:lnTo>
                      <a:pt x="5390" y="2116"/>
                    </a:lnTo>
                    <a:lnTo>
                      <a:pt x="5475" y="1925"/>
                    </a:lnTo>
                    <a:lnTo>
                      <a:pt x="5202" y="1801"/>
                    </a:lnTo>
                    <a:close/>
                    <a:moveTo>
                      <a:pt x="4541" y="2458"/>
                    </a:moveTo>
                    <a:lnTo>
                      <a:pt x="4429" y="2632"/>
                    </a:lnTo>
                    <a:lnTo>
                      <a:pt x="4655" y="2781"/>
                    </a:lnTo>
                    <a:lnTo>
                      <a:pt x="4769" y="2607"/>
                    </a:lnTo>
                    <a:lnTo>
                      <a:pt x="4541" y="2458"/>
                    </a:lnTo>
                    <a:close/>
                    <a:moveTo>
                      <a:pt x="3832" y="3115"/>
                    </a:moveTo>
                    <a:lnTo>
                      <a:pt x="3681" y="3260"/>
                    </a:lnTo>
                    <a:lnTo>
                      <a:pt x="3871" y="3459"/>
                    </a:lnTo>
                    <a:lnTo>
                      <a:pt x="4019" y="3314"/>
                    </a:lnTo>
                    <a:lnTo>
                      <a:pt x="3832" y="3115"/>
                    </a:lnTo>
                    <a:close/>
                    <a:moveTo>
                      <a:pt x="2984" y="3770"/>
                    </a:moveTo>
                    <a:lnTo>
                      <a:pt x="2877" y="3950"/>
                    </a:lnTo>
                    <a:lnTo>
                      <a:pt x="3107" y="4087"/>
                    </a:lnTo>
                    <a:lnTo>
                      <a:pt x="3214" y="3908"/>
                    </a:lnTo>
                    <a:lnTo>
                      <a:pt x="2984" y="3770"/>
                    </a:lnTo>
                    <a:close/>
                    <a:moveTo>
                      <a:pt x="2226" y="4368"/>
                    </a:moveTo>
                    <a:lnTo>
                      <a:pt x="2074" y="4510"/>
                    </a:lnTo>
                    <a:lnTo>
                      <a:pt x="2276" y="4725"/>
                    </a:lnTo>
                    <a:lnTo>
                      <a:pt x="2427" y="4582"/>
                    </a:lnTo>
                    <a:lnTo>
                      <a:pt x="2226" y="4368"/>
                    </a:lnTo>
                    <a:close/>
                    <a:moveTo>
                      <a:pt x="1449" y="4941"/>
                    </a:moveTo>
                    <a:lnTo>
                      <a:pt x="1287" y="5073"/>
                    </a:lnTo>
                    <a:lnTo>
                      <a:pt x="1469" y="5295"/>
                    </a:lnTo>
                    <a:lnTo>
                      <a:pt x="1631" y="5164"/>
                    </a:lnTo>
                    <a:lnTo>
                      <a:pt x="1449" y="4941"/>
                    </a:lnTo>
                    <a:close/>
                    <a:moveTo>
                      <a:pt x="6452" y="0"/>
                    </a:moveTo>
                    <a:cubicBezTo>
                      <a:pt x="6423" y="33"/>
                      <a:pt x="3612" y="3498"/>
                      <a:pt x="0" y="5498"/>
                    </a:cubicBezTo>
                    <a:lnTo>
                      <a:pt x="103" y="5680"/>
                    </a:lnTo>
                    <a:cubicBezTo>
                      <a:pt x="3749" y="3662"/>
                      <a:pt x="6588" y="167"/>
                      <a:pt x="6615" y="130"/>
                    </a:cubicBezTo>
                    <a:lnTo>
                      <a:pt x="6452" y="0"/>
                    </a:lnTo>
                    <a:close/>
                    <a:moveTo>
                      <a:pt x="694" y="5461"/>
                    </a:moveTo>
                    <a:lnTo>
                      <a:pt x="510" y="5560"/>
                    </a:lnTo>
                    <a:lnTo>
                      <a:pt x="657" y="5836"/>
                    </a:lnTo>
                    <a:lnTo>
                      <a:pt x="841" y="5738"/>
                    </a:lnTo>
                    <a:lnTo>
                      <a:pt x="694" y="546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03" name="Google Shape;503;p41"/>
            <p:cNvGrpSpPr/>
            <p:nvPr/>
          </p:nvGrpSpPr>
          <p:grpSpPr>
            <a:xfrm>
              <a:off x="6494968" y="2007665"/>
              <a:ext cx="1098730" cy="573201"/>
              <a:chOff x="7324312" y="2400675"/>
              <a:chExt cx="951940" cy="496622"/>
            </a:xfrm>
          </p:grpSpPr>
          <p:sp>
            <p:nvSpPr>
              <p:cNvPr id="504" name="Google Shape;504;p41"/>
              <p:cNvSpPr/>
              <p:nvPr/>
            </p:nvSpPr>
            <p:spPr>
              <a:xfrm>
                <a:off x="7457848" y="2400675"/>
                <a:ext cx="818405" cy="496126"/>
              </a:xfrm>
              <a:custGeom>
                <a:avLst/>
                <a:gdLst/>
                <a:ahLst/>
                <a:cxnLst/>
                <a:rect l="l" t="t" r="r" b="b"/>
                <a:pathLst>
                  <a:path w="4952" h="3002" extrusionOk="0">
                    <a:moveTo>
                      <a:pt x="4135" y="0"/>
                    </a:moveTo>
                    <a:cubicBezTo>
                      <a:pt x="4057" y="0"/>
                      <a:pt x="3963" y="4"/>
                      <a:pt x="3858" y="11"/>
                    </a:cubicBezTo>
                    <a:cubicBezTo>
                      <a:pt x="3792" y="15"/>
                      <a:pt x="3722" y="18"/>
                      <a:pt x="3647" y="26"/>
                    </a:cubicBezTo>
                    <a:cubicBezTo>
                      <a:pt x="2947" y="84"/>
                      <a:pt x="1867" y="237"/>
                      <a:pt x="928" y="434"/>
                    </a:cubicBezTo>
                    <a:cubicBezTo>
                      <a:pt x="861" y="449"/>
                      <a:pt x="795" y="463"/>
                      <a:pt x="729" y="478"/>
                    </a:cubicBezTo>
                    <a:cubicBezTo>
                      <a:pt x="602" y="507"/>
                      <a:pt x="476" y="536"/>
                      <a:pt x="356" y="567"/>
                    </a:cubicBezTo>
                    <a:cubicBezTo>
                      <a:pt x="1" y="782"/>
                      <a:pt x="401" y="2828"/>
                      <a:pt x="729" y="3002"/>
                    </a:cubicBezTo>
                    <a:cubicBezTo>
                      <a:pt x="729" y="3002"/>
                      <a:pt x="909" y="2981"/>
                      <a:pt x="1206" y="2934"/>
                    </a:cubicBezTo>
                    <a:cubicBezTo>
                      <a:pt x="1268" y="2925"/>
                      <a:pt x="1336" y="2915"/>
                      <a:pt x="1409" y="2903"/>
                    </a:cubicBezTo>
                    <a:cubicBezTo>
                      <a:pt x="2072" y="2793"/>
                      <a:pt x="3123" y="2598"/>
                      <a:pt x="4082" y="2299"/>
                    </a:cubicBezTo>
                    <a:cubicBezTo>
                      <a:pt x="4153" y="2277"/>
                      <a:pt x="4223" y="2256"/>
                      <a:pt x="4290" y="2231"/>
                    </a:cubicBezTo>
                    <a:cubicBezTo>
                      <a:pt x="4420" y="2188"/>
                      <a:pt x="4551" y="2142"/>
                      <a:pt x="4677" y="2094"/>
                    </a:cubicBezTo>
                    <a:cubicBezTo>
                      <a:pt x="4951" y="1939"/>
                      <a:pt x="4611" y="28"/>
                      <a:pt x="4269" y="5"/>
                    </a:cubicBezTo>
                    <a:cubicBezTo>
                      <a:pt x="4232" y="2"/>
                      <a:pt x="4187" y="0"/>
                      <a:pt x="41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" name="Google Shape;505;p41"/>
              <p:cNvSpPr/>
              <p:nvPr/>
            </p:nvSpPr>
            <p:spPr>
              <a:xfrm>
                <a:off x="7452890" y="2494050"/>
                <a:ext cx="174853" cy="403247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2440" extrusionOk="0">
                    <a:moveTo>
                      <a:pt x="396" y="1"/>
                    </a:moveTo>
                    <a:cubicBezTo>
                      <a:pt x="391" y="1"/>
                      <a:pt x="387" y="1"/>
                      <a:pt x="382" y="2"/>
                    </a:cubicBezTo>
                    <a:cubicBezTo>
                      <a:pt x="0" y="92"/>
                      <a:pt x="466" y="2440"/>
                      <a:pt x="748" y="2440"/>
                    </a:cubicBezTo>
                    <a:cubicBezTo>
                      <a:pt x="751" y="2440"/>
                      <a:pt x="754" y="2439"/>
                      <a:pt x="757" y="2439"/>
                    </a:cubicBezTo>
                    <a:cubicBezTo>
                      <a:pt x="1058" y="2380"/>
                      <a:pt x="693" y="1"/>
                      <a:pt x="3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" name="Google Shape;506;p41"/>
              <p:cNvSpPr/>
              <p:nvPr/>
            </p:nvSpPr>
            <p:spPr>
              <a:xfrm>
                <a:off x="7324312" y="2564619"/>
                <a:ext cx="268560" cy="275166"/>
              </a:xfrm>
              <a:custGeom>
                <a:avLst/>
                <a:gdLst/>
                <a:ahLst/>
                <a:cxnLst/>
                <a:rect l="l" t="t" r="r" b="b"/>
                <a:pathLst>
                  <a:path w="1625" h="1665" extrusionOk="0">
                    <a:moveTo>
                      <a:pt x="1110" y="0"/>
                    </a:moveTo>
                    <a:cubicBezTo>
                      <a:pt x="903" y="33"/>
                      <a:pt x="1" y="822"/>
                      <a:pt x="82" y="1088"/>
                    </a:cubicBezTo>
                    <a:cubicBezTo>
                      <a:pt x="156" y="1338"/>
                      <a:pt x="1098" y="1665"/>
                      <a:pt x="1387" y="1665"/>
                    </a:cubicBezTo>
                    <a:cubicBezTo>
                      <a:pt x="1407" y="1665"/>
                      <a:pt x="1423" y="1663"/>
                      <a:pt x="1437" y="1660"/>
                    </a:cubicBezTo>
                    <a:cubicBezTo>
                      <a:pt x="1624" y="1527"/>
                      <a:pt x="1429" y="45"/>
                      <a:pt x="11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41"/>
              <p:cNvSpPr/>
              <p:nvPr/>
            </p:nvSpPr>
            <p:spPr>
              <a:xfrm>
                <a:off x="7577997" y="2472235"/>
                <a:ext cx="136841" cy="413493"/>
              </a:xfrm>
              <a:custGeom>
                <a:avLst/>
                <a:gdLst/>
                <a:ahLst/>
                <a:cxnLst/>
                <a:rect l="l" t="t" r="r" b="b"/>
                <a:pathLst>
                  <a:path w="828" h="2502" extrusionOk="0">
                    <a:moveTo>
                      <a:pt x="199" y="1"/>
                    </a:moveTo>
                    <a:cubicBezTo>
                      <a:pt x="132" y="16"/>
                      <a:pt x="66" y="30"/>
                      <a:pt x="0" y="45"/>
                    </a:cubicBezTo>
                    <a:cubicBezTo>
                      <a:pt x="389" y="803"/>
                      <a:pt x="648" y="1655"/>
                      <a:pt x="479" y="2501"/>
                    </a:cubicBezTo>
                    <a:cubicBezTo>
                      <a:pt x="541" y="2492"/>
                      <a:pt x="609" y="2482"/>
                      <a:pt x="682" y="2470"/>
                    </a:cubicBezTo>
                    <a:cubicBezTo>
                      <a:pt x="827" y="1622"/>
                      <a:pt x="582" y="770"/>
                      <a:pt x="19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41"/>
              <p:cNvSpPr/>
              <p:nvPr/>
            </p:nvSpPr>
            <p:spPr>
              <a:xfrm>
                <a:off x="8060246" y="2402989"/>
                <a:ext cx="122959" cy="377631"/>
              </a:xfrm>
              <a:custGeom>
                <a:avLst/>
                <a:gdLst/>
                <a:ahLst/>
                <a:cxnLst/>
                <a:rect l="l" t="t" r="r" b="b"/>
                <a:pathLst>
                  <a:path w="744" h="2285" extrusionOk="0">
                    <a:moveTo>
                      <a:pt x="211" y="1"/>
                    </a:moveTo>
                    <a:cubicBezTo>
                      <a:pt x="145" y="2"/>
                      <a:pt x="75" y="6"/>
                      <a:pt x="0" y="14"/>
                    </a:cubicBezTo>
                    <a:cubicBezTo>
                      <a:pt x="348" y="721"/>
                      <a:pt x="570" y="1504"/>
                      <a:pt x="437" y="2285"/>
                    </a:cubicBezTo>
                    <a:cubicBezTo>
                      <a:pt x="508" y="2263"/>
                      <a:pt x="576" y="2242"/>
                      <a:pt x="645" y="2219"/>
                    </a:cubicBezTo>
                    <a:cubicBezTo>
                      <a:pt x="744" y="1458"/>
                      <a:pt x="541" y="696"/>
                      <a:pt x="2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41"/>
              <p:cNvSpPr/>
              <p:nvPr/>
            </p:nvSpPr>
            <p:spPr>
              <a:xfrm>
                <a:off x="7746074" y="2550737"/>
                <a:ext cx="357804" cy="126593"/>
              </a:xfrm>
              <a:custGeom>
                <a:avLst/>
                <a:gdLst/>
                <a:ahLst/>
                <a:cxnLst/>
                <a:rect l="l" t="t" r="r" b="b"/>
                <a:pathLst>
                  <a:path w="2165" h="766" extrusionOk="0">
                    <a:moveTo>
                      <a:pt x="1472" y="1"/>
                    </a:moveTo>
                    <a:cubicBezTo>
                      <a:pt x="864" y="1"/>
                      <a:pt x="0" y="356"/>
                      <a:pt x="81" y="604"/>
                    </a:cubicBezTo>
                    <a:cubicBezTo>
                      <a:pt x="117" y="716"/>
                      <a:pt x="350" y="765"/>
                      <a:pt x="644" y="765"/>
                    </a:cubicBezTo>
                    <a:cubicBezTo>
                      <a:pt x="1268" y="765"/>
                      <a:pt x="2164" y="543"/>
                      <a:pt x="2013" y="223"/>
                    </a:cubicBezTo>
                    <a:cubicBezTo>
                      <a:pt x="1937" y="63"/>
                      <a:pt x="1727" y="1"/>
                      <a:pt x="147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10" name="Google Shape;510;p41"/>
            <p:cNvGrpSpPr/>
            <p:nvPr/>
          </p:nvGrpSpPr>
          <p:grpSpPr>
            <a:xfrm rot="-3325984">
              <a:off x="6465645" y="2744656"/>
              <a:ext cx="1526881" cy="1576099"/>
              <a:chOff x="2610502" y="1445629"/>
              <a:chExt cx="1035011" cy="1068273"/>
            </a:xfrm>
          </p:grpSpPr>
          <p:sp>
            <p:nvSpPr>
              <p:cNvPr id="511" name="Google Shape;511;p41"/>
              <p:cNvSpPr/>
              <p:nvPr/>
            </p:nvSpPr>
            <p:spPr>
              <a:xfrm>
                <a:off x="2610577" y="1445703"/>
                <a:ext cx="1034936" cy="1068198"/>
              </a:xfrm>
              <a:custGeom>
                <a:avLst/>
                <a:gdLst/>
                <a:ahLst/>
                <a:cxnLst/>
                <a:rect l="l" t="t" r="r" b="b"/>
                <a:pathLst>
                  <a:path w="27661" h="28550" extrusionOk="0">
                    <a:moveTo>
                      <a:pt x="15226" y="1"/>
                    </a:moveTo>
                    <a:cubicBezTo>
                      <a:pt x="15215" y="1"/>
                      <a:pt x="15204" y="1"/>
                      <a:pt x="15193" y="1"/>
                    </a:cubicBezTo>
                    <a:cubicBezTo>
                      <a:pt x="15193" y="1"/>
                      <a:pt x="3454" y="7763"/>
                      <a:pt x="122" y="14919"/>
                    </a:cubicBezTo>
                    <a:cubicBezTo>
                      <a:pt x="1" y="15183"/>
                      <a:pt x="28" y="15493"/>
                      <a:pt x="192" y="15730"/>
                    </a:cubicBezTo>
                    <a:cubicBezTo>
                      <a:pt x="1321" y="17382"/>
                      <a:pt x="5941" y="24018"/>
                      <a:pt x="10422" y="28320"/>
                    </a:cubicBezTo>
                    <a:cubicBezTo>
                      <a:pt x="10578" y="28470"/>
                      <a:pt x="10785" y="28549"/>
                      <a:pt x="10999" y="28549"/>
                    </a:cubicBezTo>
                    <a:cubicBezTo>
                      <a:pt x="11016" y="28549"/>
                      <a:pt x="11033" y="28549"/>
                      <a:pt x="11050" y="28548"/>
                    </a:cubicBezTo>
                    <a:lnTo>
                      <a:pt x="13090" y="28414"/>
                    </a:lnTo>
                    <a:cubicBezTo>
                      <a:pt x="13090" y="28414"/>
                      <a:pt x="16868" y="21292"/>
                      <a:pt x="23469" y="16725"/>
                    </a:cubicBezTo>
                    <a:cubicBezTo>
                      <a:pt x="23469" y="16725"/>
                      <a:pt x="23796" y="16850"/>
                      <a:pt x="24310" y="16850"/>
                    </a:cubicBezTo>
                    <a:cubicBezTo>
                      <a:pt x="25101" y="16850"/>
                      <a:pt x="26338" y="16555"/>
                      <a:pt x="27512" y="15058"/>
                    </a:cubicBezTo>
                    <a:cubicBezTo>
                      <a:pt x="27649" y="14884"/>
                      <a:pt x="27660" y="14644"/>
                      <a:pt x="27542" y="14459"/>
                    </a:cubicBezTo>
                    <a:lnTo>
                      <a:pt x="19189" y="1497"/>
                    </a:lnTo>
                    <a:cubicBezTo>
                      <a:pt x="19189" y="1497"/>
                      <a:pt x="16815" y="1"/>
                      <a:pt x="152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41"/>
              <p:cNvSpPr/>
              <p:nvPr/>
            </p:nvSpPr>
            <p:spPr>
              <a:xfrm>
                <a:off x="3193869" y="1611786"/>
                <a:ext cx="276235" cy="423351"/>
              </a:xfrm>
              <a:custGeom>
                <a:avLst/>
                <a:gdLst/>
                <a:ahLst/>
                <a:cxnLst/>
                <a:rect l="l" t="t" r="r" b="b"/>
                <a:pathLst>
                  <a:path w="7383" h="11315" fill="none" extrusionOk="0">
                    <a:moveTo>
                      <a:pt x="1" y="1"/>
                    </a:moveTo>
                    <a:cubicBezTo>
                      <a:pt x="3966" y="6236"/>
                      <a:pt x="7382" y="11315"/>
                      <a:pt x="7382" y="11315"/>
                    </a:cubicBezTo>
                  </a:path>
                </a:pathLst>
              </a:custGeom>
              <a:noFill/>
              <a:ln w="5225" cap="flat" cmpd="sng">
                <a:solidFill>
                  <a:schemeClr val="dk1"/>
                </a:solidFill>
                <a:prstDash val="solid"/>
                <a:miter lim="193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513;p41"/>
              <p:cNvSpPr/>
              <p:nvPr/>
            </p:nvSpPr>
            <p:spPr>
              <a:xfrm>
                <a:off x="2610502" y="1445629"/>
                <a:ext cx="718031" cy="1068273"/>
              </a:xfrm>
              <a:custGeom>
                <a:avLst/>
                <a:gdLst/>
                <a:ahLst/>
                <a:cxnLst/>
                <a:rect l="l" t="t" r="r" b="b"/>
                <a:pathLst>
                  <a:path w="19191" h="28552" extrusionOk="0">
                    <a:moveTo>
                      <a:pt x="15228" y="1"/>
                    </a:moveTo>
                    <a:cubicBezTo>
                      <a:pt x="15217" y="1"/>
                      <a:pt x="15206" y="1"/>
                      <a:pt x="15195" y="1"/>
                    </a:cubicBezTo>
                    <a:cubicBezTo>
                      <a:pt x="15195" y="1"/>
                      <a:pt x="3456" y="7765"/>
                      <a:pt x="124" y="14919"/>
                    </a:cubicBezTo>
                    <a:cubicBezTo>
                      <a:pt x="1" y="15185"/>
                      <a:pt x="30" y="15491"/>
                      <a:pt x="194" y="15732"/>
                    </a:cubicBezTo>
                    <a:cubicBezTo>
                      <a:pt x="1323" y="17388"/>
                      <a:pt x="5945" y="24020"/>
                      <a:pt x="10424" y="28322"/>
                    </a:cubicBezTo>
                    <a:cubicBezTo>
                      <a:pt x="10580" y="28472"/>
                      <a:pt x="10787" y="28551"/>
                      <a:pt x="11001" y="28551"/>
                    </a:cubicBezTo>
                    <a:cubicBezTo>
                      <a:pt x="11018" y="28551"/>
                      <a:pt x="11035" y="28551"/>
                      <a:pt x="11052" y="28550"/>
                    </a:cubicBezTo>
                    <a:lnTo>
                      <a:pt x="13092" y="28416"/>
                    </a:lnTo>
                    <a:cubicBezTo>
                      <a:pt x="5636" y="20986"/>
                      <a:pt x="2849" y="15321"/>
                      <a:pt x="2847" y="15321"/>
                    </a:cubicBezTo>
                    <a:cubicBezTo>
                      <a:pt x="8074" y="7172"/>
                      <a:pt x="14899" y="3162"/>
                      <a:pt x="14899" y="3162"/>
                    </a:cubicBezTo>
                    <a:cubicBezTo>
                      <a:pt x="15228" y="3417"/>
                      <a:pt x="15581" y="3521"/>
                      <a:pt x="15939" y="3521"/>
                    </a:cubicBezTo>
                    <a:cubicBezTo>
                      <a:pt x="17520" y="3521"/>
                      <a:pt x="19191" y="1497"/>
                      <a:pt x="19191" y="1497"/>
                    </a:cubicBezTo>
                    <a:cubicBezTo>
                      <a:pt x="19191" y="1497"/>
                      <a:pt x="16817" y="1"/>
                      <a:pt x="152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41"/>
              <p:cNvSpPr/>
              <p:nvPr/>
            </p:nvSpPr>
            <p:spPr>
              <a:xfrm>
                <a:off x="3241423" y="1598504"/>
                <a:ext cx="343545" cy="400378"/>
              </a:xfrm>
              <a:custGeom>
                <a:avLst/>
                <a:gdLst/>
                <a:ahLst/>
                <a:cxnLst/>
                <a:rect l="l" t="t" r="r" b="b"/>
                <a:pathLst>
                  <a:path w="9182" h="10701" extrusionOk="0">
                    <a:moveTo>
                      <a:pt x="2981" y="0"/>
                    </a:moveTo>
                    <a:cubicBezTo>
                      <a:pt x="2951" y="0"/>
                      <a:pt x="2921" y="10"/>
                      <a:pt x="2896" y="31"/>
                    </a:cubicBezTo>
                    <a:cubicBezTo>
                      <a:pt x="2551" y="327"/>
                      <a:pt x="1455" y="1194"/>
                      <a:pt x="405" y="1194"/>
                    </a:cubicBezTo>
                    <a:cubicBezTo>
                      <a:pt x="333" y="1194"/>
                      <a:pt x="261" y="1190"/>
                      <a:pt x="189" y="1181"/>
                    </a:cubicBezTo>
                    <a:cubicBezTo>
                      <a:pt x="184" y="1180"/>
                      <a:pt x="178" y="1180"/>
                      <a:pt x="173" y="1180"/>
                    </a:cubicBezTo>
                    <a:cubicBezTo>
                      <a:pt x="68" y="1180"/>
                      <a:pt x="1" y="1291"/>
                      <a:pt x="63" y="1382"/>
                    </a:cubicBezTo>
                    <a:lnTo>
                      <a:pt x="6222" y="10595"/>
                    </a:lnTo>
                    <a:cubicBezTo>
                      <a:pt x="6241" y="10624"/>
                      <a:pt x="6274" y="10643"/>
                      <a:pt x="6307" y="10651"/>
                    </a:cubicBezTo>
                    <a:cubicBezTo>
                      <a:pt x="6398" y="10669"/>
                      <a:pt x="6600" y="10701"/>
                      <a:pt x="6866" y="10701"/>
                    </a:cubicBezTo>
                    <a:cubicBezTo>
                      <a:pt x="7474" y="10701"/>
                      <a:pt x="8417" y="10534"/>
                      <a:pt x="9143" y="9652"/>
                    </a:cubicBezTo>
                    <a:cubicBezTo>
                      <a:pt x="9176" y="9608"/>
                      <a:pt x="9182" y="9548"/>
                      <a:pt x="9149" y="9500"/>
                    </a:cubicBezTo>
                    <a:lnTo>
                      <a:pt x="3089" y="60"/>
                    </a:lnTo>
                    <a:cubicBezTo>
                      <a:pt x="3066" y="20"/>
                      <a:pt x="3024" y="0"/>
                      <a:pt x="29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" name="Google Shape;515;p41"/>
              <p:cNvSpPr/>
              <p:nvPr/>
            </p:nvSpPr>
            <p:spPr>
              <a:xfrm>
                <a:off x="3040170" y="1710336"/>
                <a:ext cx="109439" cy="120289"/>
              </a:xfrm>
              <a:custGeom>
                <a:avLst/>
                <a:gdLst/>
                <a:ahLst/>
                <a:cxnLst/>
                <a:rect l="l" t="t" r="r" b="b"/>
                <a:pathLst>
                  <a:path w="2925" h="3215" extrusionOk="0">
                    <a:moveTo>
                      <a:pt x="1576" y="0"/>
                    </a:moveTo>
                    <a:cubicBezTo>
                      <a:pt x="1576" y="0"/>
                      <a:pt x="1576" y="0"/>
                      <a:pt x="1576" y="0"/>
                    </a:cubicBezTo>
                    <a:cubicBezTo>
                      <a:pt x="1299" y="4"/>
                      <a:pt x="1" y="1092"/>
                      <a:pt x="70" y="1556"/>
                    </a:cubicBezTo>
                    <a:cubicBezTo>
                      <a:pt x="139" y="2015"/>
                      <a:pt x="1111" y="3214"/>
                      <a:pt x="1351" y="3214"/>
                    </a:cubicBezTo>
                    <a:cubicBezTo>
                      <a:pt x="1353" y="3214"/>
                      <a:pt x="1354" y="3214"/>
                      <a:pt x="1355" y="3214"/>
                    </a:cubicBezTo>
                    <a:cubicBezTo>
                      <a:pt x="1589" y="3198"/>
                      <a:pt x="2779" y="2217"/>
                      <a:pt x="2853" y="1941"/>
                    </a:cubicBezTo>
                    <a:cubicBezTo>
                      <a:pt x="2924" y="1666"/>
                      <a:pt x="1757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" name="Google Shape;516;p41"/>
              <p:cNvSpPr/>
              <p:nvPr/>
            </p:nvSpPr>
            <p:spPr>
              <a:xfrm>
                <a:off x="2963396" y="1789356"/>
                <a:ext cx="109514" cy="120214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3213" extrusionOk="0">
                    <a:moveTo>
                      <a:pt x="1576" y="0"/>
                    </a:moveTo>
                    <a:cubicBezTo>
                      <a:pt x="1576" y="0"/>
                      <a:pt x="1576" y="0"/>
                      <a:pt x="1575" y="1"/>
                    </a:cubicBezTo>
                    <a:cubicBezTo>
                      <a:pt x="1301" y="2"/>
                      <a:pt x="1" y="1092"/>
                      <a:pt x="72" y="1556"/>
                    </a:cubicBezTo>
                    <a:cubicBezTo>
                      <a:pt x="141" y="2015"/>
                      <a:pt x="1109" y="3212"/>
                      <a:pt x="1353" y="3212"/>
                    </a:cubicBezTo>
                    <a:cubicBezTo>
                      <a:pt x="1354" y="3212"/>
                      <a:pt x="1356" y="3212"/>
                      <a:pt x="1357" y="3212"/>
                    </a:cubicBezTo>
                    <a:cubicBezTo>
                      <a:pt x="1591" y="3199"/>
                      <a:pt x="2781" y="2215"/>
                      <a:pt x="2853" y="1941"/>
                    </a:cubicBezTo>
                    <a:cubicBezTo>
                      <a:pt x="2926" y="1663"/>
                      <a:pt x="1760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41"/>
              <p:cNvSpPr/>
              <p:nvPr/>
            </p:nvSpPr>
            <p:spPr>
              <a:xfrm>
                <a:off x="2889502" y="1871705"/>
                <a:ext cx="109439" cy="120214"/>
              </a:xfrm>
              <a:custGeom>
                <a:avLst/>
                <a:gdLst/>
                <a:ahLst/>
                <a:cxnLst/>
                <a:rect l="l" t="t" r="r" b="b"/>
                <a:pathLst>
                  <a:path w="2925" h="3213" extrusionOk="0">
                    <a:moveTo>
                      <a:pt x="1576" y="0"/>
                    </a:moveTo>
                    <a:cubicBezTo>
                      <a:pt x="1576" y="0"/>
                      <a:pt x="1576" y="0"/>
                      <a:pt x="1576" y="0"/>
                    </a:cubicBezTo>
                    <a:cubicBezTo>
                      <a:pt x="1299" y="2"/>
                      <a:pt x="1" y="1092"/>
                      <a:pt x="70" y="1556"/>
                    </a:cubicBezTo>
                    <a:cubicBezTo>
                      <a:pt x="139" y="2013"/>
                      <a:pt x="1109" y="3212"/>
                      <a:pt x="1351" y="3212"/>
                    </a:cubicBezTo>
                    <a:cubicBezTo>
                      <a:pt x="1352" y="3212"/>
                      <a:pt x="1354" y="3212"/>
                      <a:pt x="1355" y="3212"/>
                    </a:cubicBezTo>
                    <a:cubicBezTo>
                      <a:pt x="1589" y="3198"/>
                      <a:pt x="2779" y="2215"/>
                      <a:pt x="2853" y="1939"/>
                    </a:cubicBezTo>
                    <a:cubicBezTo>
                      <a:pt x="2924" y="1664"/>
                      <a:pt x="1762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" name="Google Shape;518;p41"/>
              <p:cNvSpPr/>
              <p:nvPr/>
            </p:nvSpPr>
            <p:spPr>
              <a:xfrm>
                <a:off x="2815347" y="1953531"/>
                <a:ext cx="109401" cy="120289"/>
              </a:xfrm>
              <a:custGeom>
                <a:avLst/>
                <a:gdLst/>
                <a:ahLst/>
                <a:cxnLst/>
                <a:rect l="l" t="t" r="r" b="b"/>
                <a:pathLst>
                  <a:path w="2924" h="3215" extrusionOk="0">
                    <a:moveTo>
                      <a:pt x="1575" y="1"/>
                    </a:moveTo>
                    <a:cubicBezTo>
                      <a:pt x="1575" y="1"/>
                      <a:pt x="1575" y="1"/>
                      <a:pt x="1575" y="1"/>
                    </a:cubicBezTo>
                    <a:cubicBezTo>
                      <a:pt x="1299" y="3"/>
                      <a:pt x="0" y="1093"/>
                      <a:pt x="70" y="1556"/>
                    </a:cubicBezTo>
                    <a:cubicBezTo>
                      <a:pt x="139" y="2016"/>
                      <a:pt x="1110" y="3214"/>
                      <a:pt x="1351" y="3214"/>
                    </a:cubicBezTo>
                    <a:cubicBezTo>
                      <a:pt x="1352" y="3214"/>
                      <a:pt x="1353" y="3214"/>
                      <a:pt x="1355" y="3214"/>
                    </a:cubicBezTo>
                    <a:cubicBezTo>
                      <a:pt x="1589" y="3199"/>
                      <a:pt x="2779" y="2215"/>
                      <a:pt x="2852" y="1941"/>
                    </a:cubicBezTo>
                    <a:cubicBezTo>
                      <a:pt x="2924" y="1661"/>
                      <a:pt x="1756" y="1"/>
                      <a:pt x="157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" name="Google Shape;519;p41"/>
              <p:cNvSpPr/>
              <p:nvPr/>
            </p:nvSpPr>
            <p:spPr>
              <a:xfrm>
                <a:off x="3115748" y="1809223"/>
                <a:ext cx="109401" cy="120214"/>
              </a:xfrm>
              <a:custGeom>
                <a:avLst/>
                <a:gdLst/>
                <a:ahLst/>
                <a:cxnLst/>
                <a:rect l="l" t="t" r="r" b="b"/>
                <a:pathLst>
                  <a:path w="2924" h="3213" extrusionOk="0">
                    <a:moveTo>
                      <a:pt x="1574" y="1"/>
                    </a:moveTo>
                    <a:cubicBezTo>
                      <a:pt x="1573" y="1"/>
                      <a:pt x="1573" y="1"/>
                      <a:pt x="1573" y="1"/>
                    </a:cubicBezTo>
                    <a:cubicBezTo>
                      <a:pt x="1299" y="3"/>
                      <a:pt x="0" y="1093"/>
                      <a:pt x="70" y="1556"/>
                    </a:cubicBezTo>
                    <a:cubicBezTo>
                      <a:pt x="139" y="2015"/>
                      <a:pt x="1106" y="3213"/>
                      <a:pt x="1350" y="3213"/>
                    </a:cubicBezTo>
                    <a:cubicBezTo>
                      <a:pt x="1352" y="3213"/>
                      <a:pt x="1353" y="3213"/>
                      <a:pt x="1355" y="3212"/>
                    </a:cubicBezTo>
                    <a:cubicBezTo>
                      <a:pt x="1588" y="3199"/>
                      <a:pt x="2779" y="2215"/>
                      <a:pt x="2852" y="1941"/>
                    </a:cubicBezTo>
                    <a:cubicBezTo>
                      <a:pt x="2924" y="1661"/>
                      <a:pt x="1761" y="1"/>
                      <a:pt x="157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520;p41"/>
              <p:cNvSpPr/>
              <p:nvPr/>
            </p:nvSpPr>
            <p:spPr>
              <a:xfrm>
                <a:off x="3038936" y="1888205"/>
                <a:ext cx="109589" cy="120252"/>
              </a:xfrm>
              <a:custGeom>
                <a:avLst/>
                <a:gdLst/>
                <a:ahLst/>
                <a:cxnLst/>
                <a:rect l="l" t="t" r="r" b="b"/>
                <a:pathLst>
                  <a:path w="2929" h="3214" extrusionOk="0">
                    <a:moveTo>
                      <a:pt x="1576" y="0"/>
                    </a:moveTo>
                    <a:cubicBezTo>
                      <a:pt x="1576" y="0"/>
                      <a:pt x="1576" y="0"/>
                      <a:pt x="1576" y="0"/>
                    </a:cubicBezTo>
                    <a:cubicBezTo>
                      <a:pt x="1301" y="4"/>
                      <a:pt x="1" y="1092"/>
                      <a:pt x="72" y="1556"/>
                    </a:cubicBezTo>
                    <a:cubicBezTo>
                      <a:pt x="142" y="2015"/>
                      <a:pt x="1111" y="3214"/>
                      <a:pt x="1352" y="3214"/>
                    </a:cubicBezTo>
                    <a:cubicBezTo>
                      <a:pt x="1353" y="3214"/>
                      <a:pt x="1354" y="3214"/>
                      <a:pt x="1355" y="3213"/>
                    </a:cubicBezTo>
                    <a:cubicBezTo>
                      <a:pt x="1591" y="3198"/>
                      <a:pt x="2782" y="2216"/>
                      <a:pt x="2853" y="1940"/>
                    </a:cubicBezTo>
                    <a:cubicBezTo>
                      <a:pt x="2928" y="1662"/>
                      <a:pt x="1761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" name="Google Shape;521;p41"/>
              <p:cNvSpPr/>
              <p:nvPr/>
            </p:nvSpPr>
            <p:spPr>
              <a:xfrm>
                <a:off x="2965117" y="1970517"/>
                <a:ext cx="109514" cy="120289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3215" extrusionOk="0">
                    <a:moveTo>
                      <a:pt x="1576" y="1"/>
                    </a:moveTo>
                    <a:cubicBezTo>
                      <a:pt x="1576" y="1"/>
                      <a:pt x="1576" y="1"/>
                      <a:pt x="1576" y="1"/>
                    </a:cubicBezTo>
                    <a:cubicBezTo>
                      <a:pt x="1301" y="3"/>
                      <a:pt x="1" y="1093"/>
                      <a:pt x="71" y="1556"/>
                    </a:cubicBezTo>
                    <a:cubicBezTo>
                      <a:pt x="142" y="2016"/>
                      <a:pt x="1111" y="3215"/>
                      <a:pt x="1352" y="3215"/>
                    </a:cubicBezTo>
                    <a:cubicBezTo>
                      <a:pt x="1353" y="3215"/>
                      <a:pt x="1354" y="3215"/>
                      <a:pt x="1356" y="3214"/>
                    </a:cubicBezTo>
                    <a:cubicBezTo>
                      <a:pt x="1589" y="3199"/>
                      <a:pt x="2782" y="2215"/>
                      <a:pt x="2853" y="1941"/>
                    </a:cubicBezTo>
                    <a:cubicBezTo>
                      <a:pt x="2926" y="1661"/>
                      <a:pt x="1761" y="1"/>
                      <a:pt x="157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41"/>
              <p:cNvSpPr/>
              <p:nvPr/>
            </p:nvSpPr>
            <p:spPr>
              <a:xfrm>
                <a:off x="2890887" y="2052455"/>
                <a:ext cx="109551" cy="120177"/>
              </a:xfrm>
              <a:custGeom>
                <a:avLst/>
                <a:gdLst/>
                <a:ahLst/>
                <a:cxnLst/>
                <a:rect l="l" t="t" r="r" b="b"/>
                <a:pathLst>
                  <a:path w="2928" h="3212" extrusionOk="0">
                    <a:moveTo>
                      <a:pt x="1576" y="0"/>
                    </a:moveTo>
                    <a:cubicBezTo>
                      <a:pt x="1576" y="0"/>
                      <a:pt x="1576" y="0"/>
                      <a:pt x="1575" y="0"/>
                    </a:cubicBezTo>
                    <a:cubicBezTo>
                      <a:pt x="1299" y="2"/>
                      <a:pt x="0" y="1092"/>
                      <a:pt x="70" y="1556"/>
                    </a:cubicBezTo>
                    <a:cubicBezTo>
                      <a:pt x="139" y="2013"/>
                      <a:pt x="1109" y="3212"/>
                      <a:pt x="1350" y="3212"/>
                    </a:cubicBezTo>
                    <a:cubicBezTo>
                      <a:pt x="1352" y="3212"/>
                      <a:pt x="1354" y="3212"/>
                      <a:pt x="1355" y="3212"/>
                    </a:cubicBezTo>
                    <a:cubicBezTo>
                      <a:pt x="1589" y="3198"/>
                      <a:pt x="2779" y="2215"/>
                      <a:pt x="2853" y="1938"/>
                    </a:cubicBezTo>
                    <a:cubicBezTo>
                      <a:pt x="2928" y="1659"/>
                      <a:pt x="1762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41"/>
              <p:cNvSpPr/>
              <p:nvPr/>
            </p:nvSpPr>
            <p:spPr>
              <a:xfrm>
                <a:off x="3191363" y="1911477"/>
                <a:ext cx="109476" cy="11681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3122" extrusionOk="0">
                    <a:moveTo>
                      <a:pt x="1491" y="0"/>
                    </a:moveTo>
                    <a:cubicBezTo>
                      <a:pt x="1491" y="0"/>
                      <a:pt x="1490" y="0"/>
                      <a:pt x="1490" y="0"/>
                    </a:cubicBezTo>
                    <a:cubicBezTo>
                      <a:pt x="1216" y="2"/>
                      <a:pt x="0" y="1001"/>
                      <a:pt x="70" y="1463"/>
                    </a:cubicBezTo>
                    <a:cubicBezTo>
                      <a:pt x="139" y="1922"/>
                      <a:pt x="1110" y="3121"/>
                      <a:pt x="1351" y="3121"/>
                    </a:cubicBezTo>
                    <a:cubicBezTo>
                      <a:pt x="1352" y="3121"/>
                      <a:pt x="1354" y="3121"/>
                      <a:pt x="1355" y="3121"/>
                    </a:cubicBezTo>
                    <a:cubicBezTo>
                      <a:pt x="1589" y="3105"/>
                      <a:pt x="2781" y="2122"/>
                      <a:pt x="2852" y="1848"/>
                    </a:cubicBezTo>
                    <a:cubicBezTo>
                      <a:pt x="2926" y="1570"/>
                      <a:pt x="1677" y="0"/>
                      <a:pt x="149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41"/>
              <p:cNvSpPr/>
              <p:nvPr/>
            </p:nvSpPr>
            <p:spPr>
              <a:xfrm>
                <a:off x="3114663" y="1987091"/>
                <a:ext cx="109401" cy="120214"/>
              </a:xfrm>
              <a:custGeom>
                <a:avLst/>
                <a:gdLst/>
                <a:ahLst/>
                <a:cxnLst/>
                <a:rect l="l" t="t" r="r" b="b"/>
                <a:pathLst>
                  <a:path w="2924" h="3213" extrusionOk="0">
                    <a:moveTo>
                      <a:pt x="1575" y="0"/>
                    </a:moveTo>
                    <a:cubicBezTo>
                      <a:pt x="1575" y="0"/>
                      <a:pt x="1575" y="0"/>
                      <a:pt x="1575" y="0"/>
                    </a:cubicBezTo>
                    <a:cubicBezTo>
                      <a:pt x="1299" y="2"/>
                      <a:pt x="0" y="1092"/>
                      <a:pt x="70" y="1556"/>
                    </a:cubicBezTo>
                    <a:cubicBezTo>
                      <a:pt x="139" y="2015"/>
                      <a:pt x="1107" y="3212"/>
                      <a:pt x="1350" y="3212"/>
                    </a:cubicBezTo>
                    <a:cubicBezTo>
                      <a:pt x="1352" y="3212"/>
                      <a:pt x="1353" y="3212"/>
                      <a:pt x="1355" y="3212"/>
                    </a:cubicBezTo>
                    <a:cubicBezTo>
                      <a:pt x="1588" y="3198"/>
                      <a:pt x="2779" y="2215"/>
                      <a:pt x="2852" y="1941"/>
                    </a:cubicBezTo>
                    <a:cubicBezTo>
                      <a:pt x="2924" y="1662"/>
                      <a:pt x="1760" y="0"/>
                      <a:pt x="157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41"/>
              <p:cNvSpPr/>
              <p:nvPr/>
            </p:nvSpPr>
            <p:spPr>
              <a:xfrm>
                <a:off x="3040769" y="2069441"/>
                <a:ext cx="109476" cy="120214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3213" extrusionOk="0">
                    <a:moveTo>
                      <a:pt x="1576" y="0"/>
                    </a:moveTo>
                    <a:cubicBezTo>
                      <a:pt x="1575" y="0"/>
                      <a:pt x="1575" y="0"/>
                      <a:pt x="1575" y="0"/>
                    </a:cubicBezTo>
                    <a:cubicBezTo>
                      <a:pt x="1301" y="2"/>
                      <a:pt x="0" y="1092"/>
                      <a:pt x="72" y="1554"/>
                    </a:cubicBezTo>
                    <a:cubicBezTo>
                      <a:pt x="141" y="2013"/>
                      <a:pt x="1110" y="3212"/>
                      <a:pt x="1351" y="3212"/>
                    </a:cubicBezTo>
                    <a:cubicBezTo>
                      <a:pt x="1352" y="3212"/>
                      <a:pt x="1353" y="3212"/>
                      <a:pt x="1355" y="3212"/>
                    </a:cubicBezTo>
                    <a:cubicBezTo>
                      <a:pt x="1591" y="3196"/>
                      <a:pt x="2781" y="2215"/>
                      <a:pt x="2852" y="1939"/>
                    </a:cubicBezTo>
                    <a:cubicBezTo>
                      <a:pt x="2926" y="1659"/>
                      <a:pt x="1759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" name="Google Shape;526;p41"/>
              <p:cNvSpPr/>
              <p:nvPr/>
            </p:nvSpPr>
            <p:spPr>
              <a:xfrm>
                <a:off x="2966501" y="2151266"/>
                <a:ext cx="109514" cy="120289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3215" extrusionOk="0">
                    <a:moveTo>
                      <a:pt x="1576" y="1"/>
                    </a:moveTo>
                    <a:cubicBezTo>
                      <a:pt x="1576" y="1"/>
                      <a:pt x="1576" y="1"/>
                      <a:pt x="1576" y="1"/>
                    </a:cubicBezTo>
                    <a:cubicBezTo>
                      <a:pt x="1299" y="3"/>
                      <a:pt x="1" y="1093"/>
                      <a:pt x="70" y="1556"/>
                    </a:cubicBezTo>
                    <a:cubicBezTo>
                      <a:pt x="139" y="2016"/>
                      <a:pt x="1111" y="3214"/>
                      <a:pt x="1351" y="3214"/>
                    </a:cubicBezTo>
                    <a:cubicBezTo>
                      <a:pt x="1353" y="3214"/>
                      <a:pt x="1354" y="3214"/>
                      <a:pt x="1355" y="3214"/>
                    </a:cubicBezTo>
                    <a:cubicBezTo>
                      <a:pt x="1589" y="3199"/>
                      <a:pt x="2781" y="2215"/>
                      <a:pt x="2853" y="1941"/>
                    </a:cubicBezTo>
                    <a:cubicBezTo>
                      <a:pt x="2926" y="1661"/>
                      <a:pt x="1760" y="1"/>
                      <a:pt x="157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527;p41"/>
              <p:cNvSpPr/>
              <p:nvPr/>
            </p:nvSpPr>
            <p:spPr>
              <a:xfrm>
                <a:off x="3192448" y="2006958"/>
                <a:ext cx="184044" cy="197925"/>
              </a:xfrm>
              <a:custGeom>
                <a:avLst/>
                <a:gdLst/>
                <a:ahLst/>
                <a:cxnLst/>
                <a:rect l="l" t="t" r="r" b="b"/>
                <a:pathLst>
                  <a:path w="4919" h="5290" extrusionOk="0">
                    <a:moveTo>
                      <a:pt x="3568" y="1"/>
                    </a:moveTo>
                    <a:cubicBezTo>
                      <a:pt x="3568" y="1"/>
                      <a:pt x="3567" y="1"/>
                      <a:pt x="3567" y="1"/>
                    </a:cubicBezTo>
                    <a:cubicBezTo>
                      <a:pt x="3293" y="3"/>
                      <a:pt x="0" y="3170"/>
                      <a:pt x="70" y="3634"/>
                    </a:cubicBezTo>
                    <a:cubicBezTo>
                      <a:pt x="139" y="4093"/>
                      <a:pt x="1109" y="5290"/>
                      <a:pt x="1350" y="5290"/>
                    </a:cubicBezTo>
                    <a:cubicBezTo>
                      <a:pt x="1352" y="5290"/>
                      <a:pt x="1353" y="5290"/>
                      <a:pt x="1355" y="5290"/>
                    </a:cubicBezTo>
                    <a:cubicBezTo>
                      <a:pt x="1589" y="5276"/>
                      <a:pt x="4773" y="2215"/>
                      <a:pt x="4845" y="1941"/>
                    </a:cubicBezTo>
                    <a:cubicBezTo>
                      <a:pt x="4918" y="1661"/>
                      <a:pt x="3750" y="1"/>
                      <a:pt x="356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41"/>
              <p:cNvSpPr/>
              <p:nvPr/>
            </p:nvSpPr>
            <p:spPr>
              <a:xfrm>
                <a:off x="3042340" y="2162565"/>
                <a:ext cx="181089" cy="201742"/>
              </a:xfrm>
              <a:custGeom>
                <a:avLst/>
                <a:gdLst/>
                <a:ahLst/>
                <a:cxnLst/>
                <a:rect l="l" t="t" r="r" b="b"/>
                <a:pathLst>
                  <a:path w="4840" h="5392" extrusionOk="0">
                    <a:moveTo>
                      <a:pt x="3408" y="0"/>
                    </a:moveTo>
                    <a:cubicBezTo>
                      <a:pt x="3407" y="0"/>
                      <a:pt x="3406" y="0"/>
                      <a:pt x="3406" y="0"/>
                    </a:cubicBezTo>
                    <a:cubicBezTo>
                      <a:pt x="3131" y="18"/>
                      <a:pt x="1" y="3343"/>
                      <a:pt x="93" y="3803"/>
                    </a:cubicBezTo>
                    <a:cubicBezTo>
                      <a:pt x="187" y="4256"/>
                      <a:pt x="1202" y="5392"/>
                      <a:pt x="1449" y="5392"/>
                    </a:cubicBezTo>
                    <a:cubicBezTo>
                      <a:pt x="1452" y="5392"/>
                      <a:pt x="1455" y="5392"/>
                      <a:pt x="1458" y="5391"/>
                    </a:cubicBezTo>
                    <a:cubicBezTo>
                      <a:pt x="1692" y="5366"/>
                      <a:pt x="4720" y="2153"/>
                      <a:pt x="4779" y="1873"/>
                    </a:cubicBezTo>
                    <a:cubicBezTo>
                      <a:pt x="4839" y="1593"/>
                      <a:pt x="3596" y="0"/>
                      <a:pt x="340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29" name="Google Shape;529;p41"/>
            <p:cNvGrpSpPr/>
            <p:nvPr/>
          </p:nvGrpSpPr>
          <p:grpSpPr>
            <a:xfrm rot="-3198904">
              <a:off x="5451628" y="917778"/>
              <a:ext cx="641720" cy="617313"/>
              <a:chOff x="2757279" y="292925"/>
              <a:chExt cx="643350" cy="618882"/>
            </a:xfrm>
          </p:grpSpPr>
          <p:sp>
            <p:nvSpPr>
              <p:cNvPr id="530" name="Google Shape;530;p41"/>
              <p:cNvSpPr/>
              <p:nvPr/>
            </p:nvSpPr>
            <p:spPr>
              <a:xfrm>
                <a:off x="2793122" y="292925"/>
                <a:ext cx="607507" cy="618882"/>
              </a:xfrm>
              <a:custGeom>
                <a:avLst/>
                <a:gdLst/>
                <a:ahLst/>
                <a:cxnLst/>
                <a:rect l="l" t="t" r="r" b="b"/>
                <a:pathLst>
                  <a:path w="16237" h="16541" extrusionOk="0">
                    <a:moveTo>
                      <a:pt x="6285" y="1"/>
                    </a:moveTo>
                    <a:cubicBezTo>
                      <a:pt x="6282" y="1"/>
                      <a:pt x="6278" y="1"/>
                      <a:pt x="6275" y="1"/>
                    </a:cubicBezTo>
                    <a:lnTo>
                      <a:pt x="6271" y="1"/>
                    </a:lnTo>
                    <a:cubicBezTo>
                      <a:pt x="6217" y="5"/>
                      <a:pt x="6161" y="16"/>
                      <a:pt x="6113" y="41"/>
                    </a:cubicBezTo>
                    <a:lnTo>
                      <a:pt x="5199" y="281"/>
                    </a:lnTo>
                    <a:lnTo>
                      <a:pt x="5330" y="944"/>
                    </a:lnTo>
                    <a:cubicBezTo>
                      <a:pt x="4936" y="1429"/>
                      <a:pt x="4440" y="2057"/>
                      <a:pt x="3900" y="2780"/>
                    </a:cubicBezTo>
                    <a:cubicBezTo>
                      <a:pt x="3195" y="3725"/>
                      <a:pt x="2420" y="4828"/>
                      <a:pt x="1715" y="5970"/>
                    </a:cubicBezTo>
                    <a:cubicBezTo>
                      <a:pt x="1071" y="7011"/>
                      <a:pt x="488" y="8086"/>
                      <a:pt x="67" y="9108"/>
                    </a:cubicBezTo>
                    <a:cubicBezTo>
                      <a:pt x="1" y="9266"/>
                      <a:pt x="57" y="9450"/>
                      <a:pt x="202" y="9545"/>
                    </a:cubicBezTo>
                    <a:lnTo>
                      <a:pt x="2268" y="10905"/>
                    </a:lnTo>
                    <a:lnTo>
                      <a:pt x="1941" y="11522"/>
                    </a:lnTo>
                    <a:lnTo>
                      <a:pt x="3000" y="11251"/>
                    </a:lnTo>
                    <a:cubicBezTo>
                      <a:pt x="3069" y="11234"/>
                      <a:pt x="3131" y="11197"/>
                      <a:pt x="3183" y="11141"/>
                    </a:cubicBezTo>
                    <a:cubicBezTo>
                      <a:pt x="3513" y="10759"/>
                      <a:pt x="4069" y="10574"/>
                      <a:pt x="4662" y="10574"/>
                    </a:cubicBezTo>
                    <a:cubicBezTo>
                      <a:pt x="6145" y="10574"/>
                      <a:pt x="7861" y="11730"/>
                      <a:pt x="6870" y="13862"/>
                    </a:cubicBezTo>
                    <a:cubicBezTo>
                      <a:pt x="6803" y="14007"/>
                      <a:pt x="6841" y="14178"/>
                      <a:pt x="6963" y="14281"/>
                    </a:cubicBezTo>
                    <a:lnTo>
                      <a:pt x="8184" y="15342"/>
                    </a:lnTo>
                    <a:lnTo>
                      <a:pt x="8422" y="16540"/>
                    </a:lnTo>
                    <a:cubicBezTo>
                      <a:pt x="8429" y="16540"/>
                      <a:pt x="8436" y="16540"/>
                      <a:pt x="8442" y="16540"/>
                    </a:cubicBezTo>
                    <a:cubicBezTo>
                      <a:pt x="8850" y="16540"/>
                      <a:pt x="9391" y="16317"/>
                      <a:pt x="9533" y="16256"/>
                    </a:cubicBezTo>
                    <a:lnTo>
                      <a:pt x="9547" y="16248"/>
                    </a:lnTo>
                    <a:cubicBezTo>
                      <a:pt x="9562" y="16240"/>
                      <a:pt x="9570" y="16238"/>
                      <a:pt x="9570" y="16238"/>
                    </a:cubicBezTo>
                    <a:lnTo>
                      <a:pt x="9570" y="16236"/>
                    </a:lnTo>
                    <a:cubicBezTo>
                      <a:pt x="9599" y="16221"/>
                      <a:pt x="9624" y="16202"/>
                      <a:pt x="9651" y="16178"/>
                    </a:cubicBezTo>
                    <a:cubicBezTo>
                      <a:pt x="10658" y="15208"/>
                      <a:pt x="14598" y="11228"/>
                      <a:pt x="16179" y="6807"/>
                    </a:cubicBezTo>
                    <a:cubicBezTo>
                      <a:pt x="16237" y="6646"/>
                      <a:pt x="16173" y="6468"/>
                      <a:pt x="16030" y="6378"/>
                    </a:cubicBezTo>
                    <a:lnTo>
                      <a:pt x="13139" y="4575"/>
                    </a:lnTo>
                    <a:cubicBezTo>
                      <a:pt x="13082" y="4538"/>
                      <a:pt x="13014" y="4520"/>
                      <a:pt x="12948" y="4520"/>
                    </a:cubicBezTo>
                    <a:cubicBezTo>
                      <a:pt x="12934" y="4520"/>
                      <a:pt x="12919" y="4521"/>
                      <a:pt x="12905" y="4523"/>
                    </a:cubicBezTo>
                    <a:lnTo>
                      <a:pt x="12899" y="4526"/>
                    </a:lnTo>
                    <a:cubicBezTo>
                      <a:pt x="12866" y="4530"/>
                      <a:pt x="12836" y="4538"/>
                      <a:pt x="12803" y="4552"/>
                    </a:cubicBezTo>
                    <a:lnTo>
                      <a:pt x="11962" y="4783"/>
                    </a:lnTo>
                    <a:lnTo>
                      <a:pt x="11796" y="5035"/>
                    </a:lnTo>
                    <a:cubicBezTo>
                      <a:pt x="11696" y="5049"/>
                      <a:pt x="11594" y="5057"/>
                      <a:pt x="11491" y="5057"/>
                    </a:cubicBezTo>
                    <a:cubicBezTo>
                      <a:pt x="10105" y="5057"/>
                      <a:pt x="8543" y="3753"/>
                      <a:pt x="9054" y="1927"/>
                    </a:cubicBezTo>
                    <a:cubicBezTo>
                      <a:pt x="9098" y="1773"/>
                      <a:pt x="9035" y="1605"/>
                      <a:pt x="8896" y="1522"/>
                    </a:cubicBezTo>
                    <a:lnTo>
                      <a:pt x="6468" y="53"/>
                    </a:lnTo>
                    <a:cubicBezTo>
                      <a:pt x="6410" y="18"/>
                      <a:pt x="6346" y="1"/>
                      <a:pt x="628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41"/>
              <p:cNvSpPr/>
              <p:nvPr/>
            </p:nvSpPr>
            <p:spPr>
              <a:xfrm>
                <a:off x="2757279" y="302540"/>
                <a:ext cx="607358" cy="609041"/>
              </a:xfrm>
              <a:custGeom>
                <a:avLst/>
                <a:gdLst/>
                <a:ahLst/>
                <a:cxnLst/>
                <a:rect l="l" t="t" r="r" b="b"/>
                <a:pathLst>
                  <a:path w="16233" h="16278" extrusionOk="0">
                    <a:moveTo>
                      <a:pt x="6279" y="0"/>
                    </a:moveTo>
                    <a:cubicBezTo>
                      <a:pt x="6176" y="0"/>
                      <a:pt x="6075" y="43"/>
                      <a:pt x="6006" y="127"/>
                    </a:cubicBezTo>
                    <a:cubicBezTo>
                      <a:pt x="5645" y="552"/>
                      <a:pt x="4833" y="1524"/>
                      <a:pt x="3900" y="2778"/>
                    </a:cubicBezTo>
                    <a:cubicBezTo>
                      <a:pt x="3195" y="3723"/>
                      <a:pt x="2418" y="4826"/>
                      <a:pt x="1713" y="5968"/>
                    </a:cubicBezTo>
                    <a:cubicBezTo>
                      <a:pt x="1073" y="7010"/>
                      <a:pt x="489" y="8084"/>
                      <a:pt x="66" y="9106"/>
                    </a:cubicBezTo>
                    <a:cubicBezTo>
                      <a:pt x="0" y="9266"/>
                      <a:pt x="56" y="9450"/>
                      <a:pt x="201" y="9543"/>
                    </a:cubicBezTo>
                    <a:lnTo>
                      <a:pt x="2713" y="11201"/>
                    </a:lnTo>
                    <a:cubicBezTo>
                      <a:pt x="2775" y="11241"/>
                      <a:pt x="2845" y="11261"/>
                      <a:pt x="2914" y="11261"/>
                    </a:cubicBezTo>
                    <a:cubicBezTo>
                      <a:pt x="3013" y="11261"/>
                      <a:pt x="3111" y="11220"/>
                      <a:pt x="3179" y="11141"/>
                    </a:cubicBezTo>
                    <a:cubicBezTo>
                      <a:pt x="3510" y="10760"/>
                      <a:pt x="4066" y="10575"/>
                      <a:pt x="4660" y="10575"/>
                    </a:cubicBezTo>
                    <a:cubicBezTo>
                      <a:pt x="6142" y="10575"/>
                      <a:pt x="7857" y="11728"/>
                      <a:pt x="6868" y="13860"/>
                    </a:cubicBezTo>
                    <a:cubicBezTo>
                      <a:pt x="6802" y="14005"/>
                      <a:pt x="6839" y="14177"/>
                      <a:pt x="6959" y="14281"/>
                    </a:cubicBezTo>
                    <a:lnTo>
                      <a:pt x="9166" y="16190"/>
                    </a:lnTo>
                    <a:cubicBezTo>
                      <a:pt x="9233" y="16249"/>
                      <a:pt x="9316" y="16278"/>
                      <a:pt x="9400" y="16278"/>
                    </a:cubicBezTo>
                    <a:cubicBezTo>
                      <a:pt x="9489" y="16278"/>
                      <a:pt x="9579" y="16244"/>
                      <a:pt x="9649" y="16178"/>
                    </a:cubicBezTo>
                    <a:cubicBezTo>
                      <a:pt x="10655" y="15210"/>
                      <a:pt x="14595" y="11232"/>
                      <a:pt x="16174" y="6807"/>
                    </a:cubicBezTo>
                    <a:cubicBezTo>
                      <a:pt x="16232" y="6648"/>
                      <a:pt x="16172" y="6468"/>
                      <a:pt x="16027" y="6380"/>
                    </a:cubicBezTo>
                    <a:lnTo>
                      <a:pt x="13137" y="4575"/>
                    </a:lnTo>
                    <a:cubicBezTo>
                      <a:pt x="13078" y="4538"/>
                      <a:pt x="13011" y="4520"/>
                      <a:pt x="12945" y="4520"/>
                    </a:cubicBezTo>
                    <a:cubicBezTo>
                      <a:pt x="12860" y="4520"/>
                      <a:pt x="12777" y="4550"/>
                      <a:pt x="12711" y="4610"/>
                    </a:cubicBezTo>
                    <a:cubicBezTo>
                      <a:pt x="12374" y="4917"/>
                      <a:pt x="11939" y="5057"/>
                      <a:pt x="11485" y="5057"/>
                    </a:cubicBezTo>
                    <a:cubicBezTo>
                      <a:pt x="10101" y="5057"/>
                      <a:pt x="8542" y="3752"/>
                      <a:pt x="9052" y="1926"/>
                    </a:cubicBezTo>
                    <a:cubicBezTo>
                      <a:pt x="9094" y="1769"/>
                      <a:pt x="9030" y="1605"/>
                      <a:pt x="8891" y="1520"/>
                    </a:cubicBezTo>
                    <a:lnTo>
                      <a:pt x="6464" y="51"/>
                    </a:lnTo>
                    <a:cubicBezTo>
                      <a:pt x="6407" y="17"/>
                      <a:pt x="6343" y="0"/>
                      <a:pt x="62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41"/>
              <p:cNvSpPr/>
              <p:nvPr/>
            </p:nvSpPr>
            <p:spPr>
              <a:xfrm>
                <a:off x="3101792" y="671747"/>
                <a:ext cx="153738" cy="185466"/>
              </a:xfrm>
              <a:custGeom>
                <a:avLst/>
                <a:gdLst/>
                <a:ahLst/>
                <a:cxnLst/>
                <a:rect l="l" t="t" r="r" b="b"/>
                <a:pathLst>
                  <a:path w="4109" h="4957" extrusionOk="0">
                    <a:moveTo>
                      <a:pt x="3753" y="1"/>
                    </a:moveTo>
                    <a:cubicBezTo>
                      <a:pt x="3620" y="1"/>
                      <a:pt x="3473" y="57"/>
                      <a:pt x="3357" y="154"/>
                    </a:cubicBezTo>
                    <a:cubicBezTo>
                      <a:pt x="3003" y="448"/>
                      <a:pt x="2767" y="857"/>
                      <a:pt x="2524" y="1240"/>
                    </a:cubicBezTo>
                    <a:cubicBezTo>
                      <a:pt x="1884" y="2251"/>
                      <a:pt x="1073" y="3097"/>
                      <a:pt x="317" y="4007"/>
                    </a:cubicBezTo>
                    <a:cubicBezTo>
                      <a:pt x="203" y="4144"/>
                      <a:pt x="87" y="4287"/>
                      <a:pt x="43" y="4457"/>
                    </a:cubicBezTo>
                    <a:cubicBezTo>
                      <a:pt x="0" y="4629"/>
                      <a:pt x="52" y="4840"/>
                      <a:pt x="213" y="4921"/>
                    </a:cubicBezTo>
                    <a:cubicBezTo>
                      <a:pt x="260" y="4946"/>
                      <a:pt x="310" y="4957"/>
                      <a:pt x="360" y="4957"/>
                    </a:cubicBezTo>
                    <a:cubicBezTo>
                      <a:pt x="514" y="4957"/>
                      <a:pt x="674" y="4857"/>
                      <a:pt x="804" y="4757"/>
                    </a:cubicBezTo>
                    <a:cubicBezTo>
                      <a:pt x="2085" y="3766"/>
                      <a:pt x="2986" y="2376"/>
                      <a:pt x="3863" y="1014"/>
                    </a:cubicBezTo>
                    <a:cubicBezTo>
                      <a:pt x="3983" y="828"/>
                      <a:pt x="4106" y="627"/>
                      <a:pt x="4108" y="405"/>
                    </a:cubicBezTo>
                    <a:cubicBezTo>
                      <a:pt x="4108" y="119"/>
                      <a:pt x="3945" y="1"/>
                      <a:pt x="375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41"/>
              <p:cNvSpPr/>
              <p:nvPr/>
            </p:nvSpPr>
            <p:spPr>
              <a:xfrm>
                <a:off x="2821333" y="406740"/>
                <a:ext cx="351701" cy="311667"/>
              </a:xfrm>
              <a:custGeom>
                <a:avLst/>
                <a:gdLst/>
                <a:ahLst/>
                <a:cxnLst/>
                <a:rect l="l" t="t" r="r" b="b"/>
                <a:pathLst>
                  <a:path w="9400" h="8330" extrusionOk="0">
                    <a:moveTo>
                      <a:pt x="2186" y="0"/>
                    </a:moveTo>
                    <a:cubicBezTo>
                      <a:pt x="1881" y="412"/>
                      <a:pt x="1558" y="853"/>
                      <a:pt x="1237" y="1314"/>
                    </a:cubicBezTo>
                    <a:cubicBezTo>
                      <a:pt x="820" y="1913"/>
                      <a:pt x="399" y="2547"/>
                      <a:pt x="1" y="3191"/>
                    </a:cubicBezTo>
                    <a:lnTo>
                      <a:pt x="6424" y="8176"/>
                    </a:lnTo>
                    <a:cubicBezTo>
                      <a:pt x="6557" y="8279"/>
                      <a:pt x="6716" y="8330"/>
                      <a:pt x="6875" y="8330"/>
                    </a:cubicBezTo>
                    <a:cubicBezTo>
                      <a:pt x="7063" y="8330"/>
                      <a:pt x="7249" y="8259"/>
                      <a:pt x="7392" y="8118"/>
                    </a:cubicBezTo>
                    <a:cubicBezTo>
                      <a:pt x="8138" y="7386"/>
                      <a:pt x="8650" y="6464"/>
                      <a:pt x="8980" y="5718"/>
                    </a:cubicBezTo>
                    <a:cubicBezTo>
                      <a:pt x="9112" y="5421"/>
                      <a:pt x="9214" y="5150"/>
                      <a:pt x="9289" y="4930"/>
                    </a:cubicBezTo>
                    <a:cubicBezTo>
                      <a:pt x="9399" y="4601"/>
                      <a:pt x="9266" y="4240"/>
                      <a:pt x="8970" y="4060"/>
                    </a:cubicBezTo>
                    <a:lnTo>
                      <a:pt x="218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41"/>
              <p:cNvSpPr/>
              <p:nvPr/>
            </p:nvSpPr>
            <p:spPr>
              <a:xfrm>
                <a:off x="3036055" y="583598"/>
                <a:ext cx="67871" cy="50174"/>
              </a:xfrm>
              <a:custGeom>
                <a:avLst/>
                <a:gdLst/>
                <a:ahLst/>
                <a:cxnLst/>
                <a:rect l="l" t="t" r="r" b="b"/>
                <a:pathLst>
                  <a:path w="1814" h="1341" extrusionOk="0">
                    <a:moveTo>
                      <a:pt x="867" y="0"/>
                    </a:moveTo>
                    <a:cubicBezTo>
                      <a:pt x="674" y="0"/>
                      <a:pt x="481" y="87"/>
                      <a:pt x="343" y="298"/>
                    </a:cubicBezTo>
                    <a:cubicBezTo>
                      <a:pt x="1" y="814"/>
                      <a:pt x="472" y="1341"/>
                      <a:pt x="947" y="1341"/>
                    </a:cubicBezTo>
                    <a:cubicBezTo>
                      <a:pt x="1140" y="1341"/>
                      <a:pt x="1334" y="1253"/>
                      <a:pt x="1473" y="1041"/>
                    </a:cubicBezTo>
                    <a:cubicBezTo>
                      <a:pt x="1814" y="526"/>
                      <a:pt x="1341" y="0"/>
                      <a:pt x="8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35" name="Google Shape;535;p41"/>
            <p:cNvGrpSpPr/>
            <p:nvPr/>
          </p:nvGrpSpPr>
          <p:grpSpPr>
            <a:xfrm>
              <a:off x="6316928" y="952280"/>
              <a:ext cx="1180153" cy="815761"/>
              <a:chOff x="2145103" y="2078907"/>
              <a:chExt cx="555157" cy="383761"/>
            </a:xfrm>
          </p:grpSpPr>
          <p:sp>
            <p:nvSpPr>
              <p:cNvPr id="536" name="Google Shape;536;p41"/>
              <p:cNvSpPr/>
              <p:nvPr/>
            </p:nvSpPr>
            <p:spPr>
              <a:xfrm>
                <a:off x="2663518" y="2431052"/>
                <a:ext cx="36742" cy="31616"/>
              </a:xfrm>
              <a:custGeom>
                <a:avLst/>
                <a:gdLst/>
                <a:ahLst/>
                <a:cxnLst/>
                <a:rect l="l" t="t" r="r" b="b"/>
                <a:pathLst>
                  <a:path w="982" h="845" extrusionOk="0">
                    <a:moveTo>
                      <a:pt x="439" y="1"/>
                    </a:moveTo>
                    <a:lnTo>
                      <a:pt x="0" y="685"/>
                    </a:lnTo>
                    <a:cubicBezTo>
                      <a:pt x="0" y="685"/>
                      <a:pt x="341" y="844"/>
                      <a:pt x="593" y="844"/>
                    </a:cubicBezTo>
                    <a:cubicBezTo>
                      <a:pt x="697" y="844"/>
                      <a:pt x="787" y="817"/>
                      <a:pt x="831" y="741"/>
                    </a:cubicBezTo>
                    <a:cubicBezTo>
                      <a:pt x="982" y="480"/>
                      <a:pt x="439" y="1"/>
                      <a:pt x="4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41"/>
              <p:cNvSpPr/>
              <p:nvPr/>
            </p:nvSpPr>
            <p:spPr>
              <a:xfrm>
                <a:off x="2605526" y="2384658"/>
                <a:ext cx="79133" cy="75803"/>
              </a:xfrm>
              <a:custGeom>
                <a:avLst/>
                <a:gdLst/>
                <a:ahLst/>
                <a:cxnLst/>
                <a:rect l="l" t="t" r="r" b="b"/>
                <a:pathLst>
                  <a:path w="2115" h="2026" extrusionOk="0">
                    <a:moveTo>
                      <a:pt x="1104" y="0"/>
                    </a:moveTo>
                    <a:lnTo>
                      <a:pt x="0" y="1647"/>
                    </a:lnTo>
                    <a:cubicBezTo>
                      <a:pt x="878" y="2025"/>
                      <a:pt x="1566" y="2025"/>
                      <a:pt x="1566" y="2025"/>
                    </a:cubicBezTo>
                    <a:cubicBezTo>
                      <a:pt x="2026" y="1705"/>
                      <a:pt x="2114" y="1195"/>
                      <a:pt x="2114" y="1195"/>
                    </a:cubicBezTo>
                    <a:cubicBezTo>
                      <a:pt x="2114" y="1195"/>
                      <a:pt x="1599" y="412"/>
                      <a:pt x="11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41"/>
              <p:cNvSpPr/>
              <p:nvPr/>
            </p:nvSpPr>
            <p:spPr>
              <a:xfrm>
                <a:off x="2145103" y="2078907"/>
                <a:ext cx="166497" cy="156357"/>
              </a:xfrm>
              <a:custGeom>
                <a:avLst/>
                <a:gdLst/>
                <a:ahLst/>
                <a:cxnLst/>
                <a:rect l="l" t="t" r="r" b="b"/>
                <a:pathLst>
                  <a:path w="4450" h="4179" extrusionOk="0">
                    <a:moveTo>
                      <a:pt x="1864" y="0"/>
                    </a:moveTo>
                    <a:cubicBezTo>
                      <a:pt x="1260" y="0"/>
                      <a:pt x="0" y="1534"/>
                      <a:pt x="326" y="2109"/>
                    </a:cubicBezTo>
                    <a:cubicBezTo>
                      <a:pt x="654" y="2688"/>
                      <a:pt x="1422" y="3400"/>
                      <a:pt x="2380" y="4178"/>
                    </a:cubicBezTo>
                    <a:cubicBezTo>
                      <a:pt x="2380" y="4178"/>
                      <a:pt x="3794" y="2791"/>
                      <a:pt x="4450" y="1202"/>
                    </a:cubicBezTo>
                    <a:cubicBezTo>
                      <a:pt x="4450" y="1202"/>
                      <a:pt x="2479" y="28"/>
                      <a:pt x="1880" y="1"/>
                    </a:cubicBezTo>
                    <a:cubicBezTo>
                      <a:pt x="1874" y="0"/>
                      <a:pt x="1869" y="0"/>
                      <a:pt x="186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41"/>
              <p:cNvSpPr/>
              <p:nvPr/>
            </p:nvSpPr>
            <p:spPr>
              <a:xfrm>
                <a:off x="2249826" y="2131549"/>
                <a:ext cx="405204" cy="320834"/>
              </a:xfrm>
              <a:custGeom>
                <a:avLst/>
                <a:gdLst/>
                <a:ahLst/>
                <a:cxnLst/>
                <a:rect l="l" t="t" r="r" b="b"/>
                <a:pathLst>
                  <a:path w="10830" h="8575" extrusionOk="0">
                    <a:moveTo>
                      <a:pt x="2275" y="0"/>
                    </a:moveTo>
                    <a:lnTo>
                      <a:pt x="0" y="3268"/>
                    </a:lnTo>
                    <a:cubicBezTo>
                      <a:pt x="4377" y="7403"/>
                      <a:pt x="9525" y="8574"/>
                      <a:pt x="9525" y="8574"/>
                    </a:cubicBezTo>
                    <a:cubicBezTo>
                      <a:pt x="10056" y="8039"/>
                      <a:pt x="10497" y="7417"/>
                      <a:pt x="10829" y="6700"/>
                    </a:cubicBezTo>
                    <a:cubicBezTo>
                      <a:pt x="7637" y="2470"/>
                      <a:pt x="2275" y="0"/>
                      <a:pt x="22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41"/>
              <p:cNvSpPr/>
              <p:nvPr/>
            </p:nvSpPr>
            <p:spPr>
              <a:xfrm>
                <a:off x="2225544" y="2117182"/>
                <a:ext cx="125041" cy="144310"/>
              </a:xfrm>
              <a:custGeom>
                <a:avLst/>
                <a:gdLst/>
                <a:ahLst/>
                <a:cxnLst/>
                <a:rect l="l" t="t" r="r" b="b"/>
                <a:pathLst>
                  <a:path w="3342" h="3857" extrusionOk="0">
                    <a:moveTo>
                      <a:pt x="2396" y="0"/>
                    </a:moveTo>
                    <a:cubicBezTo>
                      <a:pt x="2225" y="0"/>
                      <a:pt x="2108" y="42"/>
                      <a:pt x="2108" y="42"/>
                    </a:cubicBezTo>
                    <a:cubicBezTo>
                      <a:pt x="2108" y="42"/>
                      <a:pt x="1256" y="1758"/>
                      <a:pt x="0" y="2968"/>
                    </a:cubicBezTo>
                    <a:cubicBezTo>
                      <a:pt x="191" y="3855"/>
                      <a:pt x="918" y="3857"/>
                      <a:pt x="918" y="3857"/>
                    </a:cubicBezTo>
                    <a:cubicBezTo>
                      <a:pt x="2473" y="2599"/>
                      <a:pt x="3341" y="593"/>
                      <a:pt x="3341" y="593"/>
                    </a:cubicBezTo>
                    <a:cubicBezTo>
                      <a:pt x="3046" y="98"/>
                      <a:pt x="2657" y="0"/>
                      <a:pt x="23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41"/>
              <p:cNvSpPr/>
              <p:nvPr/>
            </p:nvSpPr>
            <p:spPr>
              <a:xfrm>
                <a:off x="2272462" y="2130015"/>
                <a:ext cx="202191" cy="127361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3404" extrusionOk="0">
                    <a:moveTo>
                      <a:pt x="451" y="1"/>
                    </a:moveTo>
                    <a:cubicBezTo>
                      <a:pt x="413" y="1"/>
                      <a:pt x="375" y="13"/>
                      <a:pt x="344" y="35"/>
                    </a:cubicBezTo>
                    <a:cubicBezTo>
                      <a:pt x="108" y="204"/>
                      <a:pt x="35" y="480"/>
                      <a:pt x="12" y="654"/>
                    </a:cubicBezTo>
                    <a:cubicBezTo>
                      <a:pt x="0" y="745"/>
                      <a:pt x="60" y="830"/>
                      <a:pt x="153" y="855"/>
                    </a:cubicBezTo>
                    <a:cubicBezTo>
                      <a:pt x="2029" y="1353"/>
                      <a:pt x="4249" y="3127"/>
                      <a:pt x="4502" y="3332"/>
                    </a:cubicBezTo>
                    <a:cubicBezTo>
                      <a:pt x="4520" y="3344"/>
                      <a:pt x="4535" y="3357"/>
                      <a:pt x="4555" y="3363"/>
                    </a:cubicBezTo>
                    <a:cubicBezTo>
                      <a:pt x="4633" y="3391"/>
                      <a:pt x="4708" y="3404"/>
                      <a:pt x="4777" y="3404"/>
                    </a:cubicBezTo>
                    <a:cubicBezTo>
                      <a:pt x="5198" y="3404"/>
                      <a:pt x="5404" y="2924"/>
                      <a:pt x="5005" y="2507"/>
                    </a:cubicBezTo>
                    <a:cubicBezTo>
                      <a:pt x="4995" y="2497"/>
                      <a:pt x="4986" y="2488"/>
                      <a:pt x="4972" y="2480"/>
                    </a:cubicBezTo>
                    <a:cubicBezTo>
                      <a:pt x="2419" y="704"/>
                      <a:pt x="874" y="132"/>
                      <a:pt x="508" y="10"/>
                    </a:cubicBezTo>
                    <a:cubicBezTo>
                      <a:pt x="490" y="4"/>
                      <a:pt x="470" y="1"/>
                      <a:pt x="45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42" name="Google Shape;542;p41"/>
            <p:cNvGrpSpPr/>
            <p:nvPr/>
          </p:nvGrpSpPr>
          <p:grpSpPr>
            <a:xfrm>
              <a:off x="6147101" y="3532243"/>
              <a:ext cx="270479" cy="348769"/>
              <a:chOff x="1199563" y="2870336"/>
              <a:chExt cx="185616" cy="239342"/>
            </a:xfrm>
          </p:grpSpPr>
          <p:sp>
            <p:nvSpPr>
              <p:cNvPr id="543" name="Google Shape;543;p41"/>
              <p:cNvSpPr/>
              <p:nvPr/>
            </p:nvSpPr>
            <p:spPr>
              <a:xfrm>
                <a:off x="1232862" y="3013147"/>
                <a:ext cx="76327" cy="96531"/>
              </a:xfrm>
              <a:custGeom>
                <a:avLst/>
                <a:gdLst/>
                <a:ahLst/>
                <a:cxnLst/>
                <a:rect l="l" t="t" r="r" b="b"/>
                <a:pathLst>
                  <a:path w="2040" h="2580" extrusionOk="0">
                    <a:moveTo>
                      <a:pt x="252" y="0"/>
                    </a:moveTo>
                    <a:lnTo>
                      <a:pt x="252" y="0"/>
                    </a:lnTo>
                    <a:cubicBezTo>
                      <a:pt x="252" y="0"/>
                      <a:pt x="1" y="2410"/>
                      <a:pt x="297" y="2570"/>
                    </a:cubicBezTo>
                    <a:cubicBezTo>
                      <a:pt x="308" y="2576"/>
                      <a:pt x="321" y="2579"/>
                      <a:pt x="335" y="2579"/>
                    </a:cubicBezTo>
                    <a:cubicBezTo>
                      <a:pt x="699" y="2579"/>
                      <a:pt x="2040" y="682"/>
                      <a:pt x="2040" y="682"/>
                    </a:cubicBezTo>
                    <a:lnTo>
                      <a:pt x="25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41"/>
              <p:cNvSpPr/>
              <p:nvPr/>
            </p:nvSpPr>
            <p:spPr>
              <a:xfrm>
                <a:off x="1199563" y="2871870"/>
                <a:ext cx="185616" cy="189544"/>
              </a:xfrm>
              <a:custGeom>
                <a:avLst/>
                <a:gdLst/>
                <a:ahLst/>
                <a:cxnLst/>
                <a:rect l="l" t="t" r="r" b="b"/>
                <a:pathLst>
                  <a:path w="4961" h="5066" extrusionOk="0">
                    <a:moveTo>
                      <a:pt x="2707" y="0"/>
                    </a:moveTo>
                    <a:cubicBezTo>
                      <a:pt x="2468" y="0"/>
                      <a:pt x="2238" y="73"/>
                      <a:pt x="2033" y="244"/>
                    </a:cubicBezTo>
                    <a:lnTo>
                      <a:pt x="1749" y="1973"/>
                    </a:lnTo>
                    <a:cubicBezTo>
                      <a:pt x="1749" y="1973"/>
                      <a:pt x="1575" y="1914"/>
                      <a:pt x="1324" y="1914"/>
                    </a:cubicBezTo>
                    <a:cubicBezTo>
                      <a:pt x="946" y="1914"/>
                      <a:pt x="393" y="2050"/>
                      <a:pt x="0" y="2731"/>
                    </a:cubicBezTo>
                    <a:cubicBezTo>
                      <a:pt x="225" y="3475"/>
                      <a:pt x="2105" y="5066"/>
                      <a:pt x="3567" y="5066"/>
                    </a:cubicBezTo>
                    <a:cubicBezTo>
                      <a:pt x="3810" y="5066"/>
                      <a:pt x="4042" y="5022"/>
                      <a:pt x="4253" y="4922"/>
                    </a:cubicBezTo>
                    <a:cubicBezTo>
                      <a:pt x="4253" y="4922"/>
                      <a:pt x="4815" y="4062"/>
                      <a:pt x="3927" y="3187"/>
                    </a:cubicBezTo>
                    <a:lnTo>
                      <a:pt x="4960" y="1850"/>
                    </a:lnTo>
                    <a:cubicBezTo>
                      <a:pt x="4873" y="1283"/>
                      <a:pt x="3713" y="0"/>
                      <a:pt x="270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41"/>
              <p:cNvSpPr/>
              <p:nvPr/>
            </p:nvSpPr>
            <p:spPr>
              <a:xfrm>
                <a:off x="1275589" y="2870336"/>
                <a:ext cx="109589" cy="74680"/>
              </a:xfrm>
              <a:custGeom>
                <a:avLst/>
                <a:gdLst/>
                <a:ahLst/>
                <a:cxnLst/>
                <a:rect l="l" t="t" r="r" b="b"/>
                <a:pathLst>
                  <a:path w="2929" h="1996" extrusionOk="0">
                    <a:moveTo>
                      <a:pt x="698" y="0"/>
                    </a:moveTo>
                    <a:cubicBezTo>
                      <a:pt x="418" y="0"/>
                      <a:pt x="171" y="89"/>
                      <a:pt x="1" y="285"/>
                    </a:cubicBezTo>
                    <a:cubicBezTo>
                      <a:pt x="370" y="1356"/>
                      <a:pt x="1766" y="1995"/>
                      <a:pt x="2525" y="1995"/>
                    </a:cubicBezTo>
                    <a:cubicBezTo>
                      <a:pt x="2700" y="1995"/>
                      <a:pt x="2841" y="1961"/>
                      <a:pt x="2928" y="1891"/>
                    </a:cubicBezTo>
                    <a:cubicBezTo>
                      <a:pt x="2658" y="790"/>
                      <a:pt x="1531" y="0"/>
                      <a:pt x="69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41"/>
              <p:cNvSpPr/>
              <p:nvPr/>
            </p:nvSpPr>
            <p:spPr>
              <a:xfrm>
                <a:off x="1268368" y="2950253"/>
                <a:ext cx="71276" cy="43027"/>
              </a:xfrm>
              <a:custGeom>
                <a:avLst/>
                <a:gdLst/>
                <a:ahLst/>
                <a:cxnLst/>
                <a:rect l="l" t="t" r="r" b="b"/>
                <a:pathLst>
                  <a:path w="1905" h="1150" fill="none" extrusionOk="0">
                    <a:moveTo>
                      <a:pt x="1" y="0"/>
                    </a:moveTo>
                    <a:cubicBezTo>
                      <a:pt x="691" y="1013"/>
                      <a:pt x="1904" y="1150"/>
                      <a:pt x="1904" y="1150"/>
                    </a:cubicBezTo>
                  </a:path>
                </a:pathLst>
              </a:custGeom>
              <a:noFill/>
              <a:ln w="5225" cap="flat" cmpd="sng">
                <a:solidFill>
                  <a:schemeClr val="dk1"/>
                </a:solidFill>
                <a:prstDash val="solid"/>
                <a:miter lim="193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47" name="Google Shape;547;p41"/>
            <p:cNvSpPr/>
            <p:nvPr/>
          </p:nvSpPr>
          <p:spPr>
            <a:xfrm>
              <a:off x="5776845" y="3048810"/>
              <a:ext cx="434846" cy="261158"/>
            </a:xfrm>
            <a:custGeom>
              <a:avLst/>
              <a:gdLst/>
              <a:ahLst/>
              <a:cxnLst/>
              <a:rect l="l" t="t" r="r" b="b"/>
              <a:pathLst>
                <a:path w="5612" h="3370" extrusionOk="0">
                  <a:moveTo>
                    <a:pt x="3473" y="1"/>
                  </a:moveTo>
                  <a:cubicBezTo>
                    <a:pt x="2483" y="1"/>
                    <a:pt x="1355" y="122"/>
                    <a:pt x="1030" y="158"/>
                  </a:cubicBezTo>
                  <a:lnTo>
                    <a:pt x="1088" y="669"/>
                  </a:lnTo>
                  <a:cubicBezTo>
                    <a:pt x="1778" y="590"/>
                    <a:pt x="2758" y="514"/>
                    <a:pt x="3536" y="514"/>
                  </a:cubicBezTo>
                  <a:cubicBezTo>
                    <a:pt x="4082" y="514"/>
                    <a:pt x="4527" y="552"/>
                    <a:pt x="4703" y="651"/>
                  </a:cubicBezTo>
                  <a:cubicBezTo>
                    <a:pt x="4943" y="786"/>
                    <a:pt x="5090" y="1273"/>
                    <a:pt x="5040" y="1764"/>
                  </a:cubicBezTo>
                  <a:cubicBezTo>
                    <a:pt x="4993" y="2205"/>
                    <a:pt x="4808" y="2516"/>
                    <a:pt x="4543" y="2601"/>
                  </a:cubicBezTo>
                  <a:cubicBezTo>
                    <a:pt x="4135" y="2728"/>
                    <a:pt x="3277" y="2833"/>
                    <a:pt x="2454" y="2848"/>
                  </a:cubicBezTo>
                  <a:cubicBezTo>
                    <a:pt x="2360" y="2851"/>
                    <a:pt x="2270" y="2852"/>
                    <a:pt x="2184" y="2852"/>
                  </a:cubicBezTo>
                  <a:cubicBezTo>
                    <a:pt x="1324" y="2852"/>
                    <a:pt x="890" y="2744"/>
                    <a:pt x="804" y="2669"/>
                  </a:cubicBezTo>
                  <a:cubicBezTo>
                    <a:pt x="508" y="2400"/>
                    <a:pt x="470" y="1567"/>
                    <a:pt x="587" y="1380"/>
                  </a:cubicBezTo>
                  <a:cubicBezTo>
                    <a:pt x="990" y="1309"/>
                    <a:pt x="2738" y="1167"/>
                    <a:pt x="3571" y="1167"/>
                  </a:cubicBezTo>
                  <a:cubicBezTo>
                    <a:pt x="3768" y="1167"/>
                    <a:pt x="3915" y="1175"/>
                    <a:pt x="3979" y="1194"/>
                  </a:cubicBezTo>
                  <a:cubicBezTo>
                    <a:pt x="4004" y="1213"/>
                    <a:pt x="4066" y="1327"/>
                    <a:pt x="4066" y="1552"/>
                  </a:cubicBezTo>
                  <a:cubicBezTo>
                    <a:pt x="4066" y="1805"/>
                    <a:pt x="3990" y="1994"/>
                    <a:pt x="3944" y="2027"/>
                  </a:cubicBezTo>
                  <a:cubicBezTo>
                    <a:pt x="3794" y="2094"/>
                    <a:pt x="3122" y="2125"/>
                    <a:pt x="2382" y="2125"/>
                  </a:cubicBezTo>
                  <a:cubicBezTo>
                    <a:pt x="2102" y="2125"/>
                    <a:pt x="1811" y="2121"/>
                    <a:pt x="1536" y="2112"/>
                  </a:cubicBezTo>
                  <a:lnTo>
                    <a:pt x="1519" y="2626"/>
                  </a:lnTo>
                  <a:cubicBezTo>
                    <a:pt x="1526" y="2626"/>
                    <a:pt x="1955" y="2641"/>
                    <a:pt x="2460" y="2641"/>
                  </a:cubicBezTo>
                  <a:cubicBezTo>
                    <a:pt x="2536" y="2641"/>
                    <a:pt x="2614" y="2640"/>
                    <a:pt x="2692" y="2640"/>
                  </a:cubicBezTo>
                  <a:cubicBezTo>
                    <a:pt x="3965" y="2624"/>
                    <a:pt x="4137" y="2516"/>
                    <a:pt x="4218" y="2462"/>
                  </a:cubicBezTo>
                  <a:cubicBezTo>
                    <a:pt x="4506" y="2278"/>
                    <a:pt x="4605" y="1799"/>
                    <a:pt x="4576" y="1428"/>
                  </a:cubicBezTo>
                  <a:cubicBezTo>
                    <a:pt x="4551" y="1070"/>
                    <a:pt x="4410" y="819"/>
                    <a:pt x="4185" y="723"/>
                  </a:cubicBezTo>
                  <a:cubicBezTo>
                    <a:pt x="4076" y="676"/>
                    <a:pt x="3823" y="657"/>
                    <a:pt x="3496" y="657"/>
                  </a:cubicBezTo>
                  <a:cubicBezTo>
                    <a:pt x="2439" y="657"/>
                    <a:pt x="616" y="850"/>
                    <a:pt x="450" y="885"/>
                  </a:cubicBezTo>
                  <a:cubicBezTo>
                    <a:pt x="323" y="912"/>
                    <a:pt x="151" y="1011"/>
                    <a:pt x="68" y="1326"/>
                  </a:cubicBezTo>
                  <a:cubicBezTo>
                    <a:pt x="41" y="1424"/>
                    <a:pt x="23" y="1542"/>
                    <a:pt x="19" y="1671"/>
                  </a:cubicBezTo>
                  <a:cubicBezTo>
                    <a:pt x="0" y="2139"/>
                    <a:pt x="128" y="2742"/>
                    <a:pt x="458" y="3051"/>
                  </a:cubicBezTo>
                  <a:cubicBezTo>
                    <a:pt x="690" y="3262"/>
                    <a:pt x="1270" y="3369"/>
                    <a:pt x="2182" y="3369"/>
                  </a:cubicBezTo>
                  <a:cubicBezTo>
                    <a:pt x="2272" y="3369"/>
                    <a:pt x="2365" y="3368"/>
                    <a:pt x="2462" y="3366"/>
                  </a:cubicBezTo>
                  <a:cubicBezTo>
                    <a:pt x="3341" y="3347"/>
                    <a:pt x="4240" y="3239"/>
                    <a:pt x="4698" y="3094"/>
                  </a:cubicBezTo>
                  <a:cubicBezTo>
                    <a:pt x="5165" y="2945"/>
                    <a:pt x="5484" y="2470"/>
                    <a:pt x="5552" y="1820"/>
                  </a:cubicBezTo>
                  <a:cubicBezTo>
                    <a:pt x="5612" y="1237"/>
                    <a:pt x="5453" y="485"/>
                    <a:pt x="4958" y="205"/>
                  </a:cubicBezTo>
                  <a:cubicBezTo>
                    <a:pt x="4687" y="51"/>
                    <a:pt x="4108" y="1"/>
                    <a:pt x="347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12E8ED1-E90A-1424-6157-36123D0DBC22}"/>
              </a:ext>
            </a:extLst>
          </p:cNvPr>
          <p:cNvSpPr txBox="1"/>
          <p:nvPr/>
        </p:nvSpPr>
        <p:spPr>
          <a:xfrm>
            <a:off x="628832" y="343344"/>
            <a:ext cx="5380926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srgbClr val="FDAA00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</a:t>
            </a:r>
            <a:r>
              <a:rPr lang="fa-IR" sz="2000" dirty="0">
                <a:solidFill>
                  <a:srgbClr val="2837A3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خود را وارد نمایید</a:t>
            </a:r>
            <a:endParaRPr lang="en-US" sz="2000" dirty="0">
              <a:solidFill>
                <a:srgbClr val="2837A3"/>
              </a:solidFill>
              <a:latin typeface="Gohar Bold" panose="02000803000000000000" pitchFamily="2" charset="-78"/>
              <a:cs typeface="Gohar Bold" panose="02000803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37055C-294A-E8FA-7B58-CDB985C7767D}"/>
              </a:ext>
            </a:extLst>
          </p:cNvPr>
          <p:cNvSpPr txBox="1"/>
          <p:nvPr/>
        </p:nvSpPr>
        <p:spPr>
          <a:xfrm>
            <a:off x="611416" y="1110518"/>
            <a:ext cx="5241455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300000"/>
              </a:lnSpc>
            </a:pP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200" dirty="0"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5" name="Google Shape;555;p42"/>
          <p:cNvGrpSpPr/>
          <p:nvPr/>
        </p:nvGrpSpPr>
        <p:grpSpPr>
          <a:xfrm>
            <a:off x="6214174" y="-96754"/>
            <a:ext cx="3036335" cy="3068675"/>
            <a:chOff x="5981699" y="155447"/>
            <a:chExt cx="3036335" cy="3068675"/>
          </a:xfrm>
        </p:grpSpPr>
        <p:grpSp>
          <p:nvGrpSpPr>
            <p:cNvPr id="556" name="Google Shape;556;p42"/>
            <p:cNvGrpSpPr/>
            <p:nvPr/>
          </p:nvGrpSpPr>
          <p:grpSpPr>
            <a:xfrm>
              <a:off x="6993544" y="216444"/>
              <a:ext cx="2024489" cy="2041500"/>
              <a:chOff x="131180" y="918666"/>
              <a:chExt cx="3031126" cy="3056596"/>
            </a:xfrm>
          </p:grpSpPr>
          <p:sp>
            <p:nvSpPr>
              <p:cNvPr id="557" name="Google Shape;557;p42"/>
              <p:cNvSpPr/>
              <p:nvPr/>
            </p:nvSpPr>
            <p:spPr>
              <a:xfrm>
                <a:off x="131180" y="1326540"/>
                <a:ext cx="2502147" cy="2648721"/>
              </a:xfrm>
              <a:custGeom>
                <a:avLst/>
                <a:gdLst/>
                <a:ahLst/>
                <a:cxnLst/>
                <a:rect l="l" t="t" r="r" b="b"/>
                <a:pathLst>
                  <a:path w="11674" h="12358" extrusionOk="0">
                    <a:moveTo>
                      <a:pt x="6242" y="1"/>
                    </a:moveTo>
                    <a:cubicBezTo>
                      <a:pt x="4613" y="1"/>
                      <a:pt x="1222" y="1254"/>
                      <a:pt x="592" y="1905"/>
                    </a:cubicBezTo>
                    <a:cubicBezTo>
                      <a:pt x="258" y="2249"/>
                      <a:pt x="18" y="4000"/>
                      <a:pt x="1" y="5952"/>
                    </a:cubicBezTo>
                    <a:lnTo>
                      <a:pt x="1" y="6040"/>
                    </a:lnTo>
                    <a:lnTo>
                      <a:pt x="1" y="6332"/>
                    </a:lnTo>
                    <a:cubicBezTo>
                      <a:pt x="16" y="8614"/>
                      <a:pt x="341" y="11061"/>
                      <a:pt x="1177" y="11797"/>
                    </a:cubicBezTo>
                    <a:cubicBezTo>
                      <a:pt x="1617" y="12183"/>
                      <a:pt x="2517" y="12357"/>
                      <a:pt x="3608" y="12357"/>
                    </a:cubicBezTo>
                    <a:cubicBezTo>
                      <a:pt x="6495" y="12357"/>
                      <a:pt x="10717" y="11136"/>
                      <a:pt x="11255" y="9395"/>
                    </a:cubicBezTo>
                    <a:cubicBezTo>
                      <a:pt x="11674" y="8029"/>
                      <a:pt x="10849" y="5621"/>
                      <a:pt x="9701" y="3573"/>
                    </a:cubicBezTo>
                    <a:cubicBezTo>
                      <a:pt x="9670" y="3515"/>
                      <a:pt x="9635" y="3461"/>
                      <a:pt x="9604" y="3403"/>
                    </a:cubicBezTo>
                    <a:cubicBezTo>
                      <a:pt x="9568" y="3337"/>
                      <a:pt x="9529" y="3273"/>
                      <a:pt x="9494" y="3212"/>
                    </a:cubicBezTo>
                    <a:cubicBezTo>
                      <a:pt x="8667" y="1811"/>
                      <a:pt x="7709" y="626"/>
                      <a:pt x="6934" y="139"/>
                    </a:cubicBezTo>
                    <a:cubicBezTo>
                      <a:pt x="6781" y="43"/>
                      <a:pt x="6542" y="1"/>
                      <a:pt x="62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42"/>
              <p:cNvSpPr/>
              <p:nvPr/>
            </p:nvSpPr>
            <p:spPr>
              <a:xfrm>
                <a:off x="634438" y="1212301"/>
                <a:ext cx="512904" cy="354935"/>
              </a:xfrm>
              <a:custGeom>
                <a:avLst/>
                <a:gdLst/>
                <a:ahLst/>
                <a:cxnLst/>
                <a:rect l="l" t="t" r="r" b="b"/>
                <a:pathLst>
                  <a:path w="2393" h="1656" extrusionOk="0">
                    <a:moveTo>
                      <a:pt x="1604" y="1"/>
                    </a:moveTo>
                    <a:cubicBezTo>
                      <a:pt x="1103" y="1"/>
                      <a:pt x="95" y="354"/>
                      <a:pt x="49" y="786"/>
                    </a:cubicBezTo>
                    <a:cubicBezTo>
                      <a:pt x="0" y="1252"/>
                      <a:pt x="312" y="1652"/>
                      <a:pt x="310" y="1656"/>
                    </a:cubicBezTo>
                    <a:lnTo>
                      <a:pt x="721" y="1495"/>
                    </a:lnTo>
                    <a:cubicBezTo>
                      <a:pt x="721" y="1495"/>
                      <a:pt x="344" y="1028"/>
                      <a:pt x="431" y="776"/>
                    </a:cubicBezTo>
                    <a:cubicBezTo>
                      <a:pt x="497" y="577"/>
                      <a:pt x="1099" y="402"/>
                      <a:pt x="1421" y="402"/>
                    </a:cubicBezTo>
                    <a:cubicBezTo>
                      <a:pt x="1504" y="402"/>
                      <a:pt x="1569" y="414"/>
                      <a:pt x="1600" y="440"/>
                    </a:cubicBezTo>
                    <a:cubicBezTo>
                      <a:pt x="1751" y="568"/>
                      <a:pt x="1778" y="1072"/>
                      <a:pt x="1778" y="1072"/>
                    </a:cubicBezTo>
                    <a:lnTo>
                      <a:pt x="2393" y="950"/>
                    </a:lnTo>
                    <a:cubicBezTo>
                      <a:pt x="2393" y="950"/>
                      <a:pt x="2157" y="81"/>
                      <a:pt x="1722" y="9"/>
                    </a:cubicBezTo>
                    <a:cubicBezTo>
                      <a:pt x="1687" y="4"/>
                      <a:pt x="1647" y="1"/>
                      <a:pt x="160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42"/>
              <p:cNvSpPr/>
              <p:nvPr/>
            </p:nvSpPr>
            <p:spPr>
              <a:xfrm>
                <a:off x="222272" y="1109207"/>
                <a:ext cx="937501" cy="638282"/>
              </a:xfrm>
              <a:custGeom>
                <a:avLst/>
                <a:gdLst/>
                <a:ahLst/>
                <a:cxnLst/>
                <a:rect l="l" t="t" r="r" b="b"/>
                <a:pathLst>
                  <a:path w="4374" h="2978" extrusionOk="0">
                    <a:moveTo>
                      <a:pt x="2002" y="1"/>
                    </a:moveTo>
                    <a:cubicBezTo>
                      <a:pt x="1897" y="1"/>
                      <a:pt x="1789" y="11"/>
                      <a:pt x="1678" y="32"/>
                    </a:cubicBezTo>
                    <a:cubicBezTo>
                      <a:pt x="1" y="355"/>
                      <a:pt x="339" y="2973"/>
                      <a:pt x="339" y="2977"/>
                    </a:cubicBezTo>
                    <a:lnTo>
                      <a:pt x="2086" y="2283"/>
                    </a:lnTo>
                    <a:cubicBezTo>
                      <a:pt x="2086" y="2283"/>
                      <a:pt x="1977" y="1295"/>
                      <a:pt x="2398" y="1295"/>
                    </a:cubicBezTo>
                    <a:cubicBezTo>
                      <a:pt x="2616" y="1295"/>
                      <a:pt x="2975" y="1559"/>
                      <a:pt x="3564" y="2359"/>
                    </a:cubicBezTo>
                    <a:lnTo>
                      <a:pt x="4374" y="2013"/>
                    </a:lnTo>
                    <a:cubicBezTo>
                      <a:pt x="4374" y="2013"/>
                      <a:pt x="3484" y="1"/>
                      <a:pt x="20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42"/>
              <p:cNvSpPr/>
              <p:nvPr/>
            </p:nvSpPr>
            <p:spPr>
              <a:xfrm>
                <a:off x="1208856" y="918666"/>
                <a:ext cx="1953449" cy="2104316"/>
              </a:xfrm>
              <a:custGeom>
                <a:avLst/>
                <a:gdLst/>
                <a:ahLst/>
                <a:cxnLst/>
                <a:rect l="l" t="t" r="r" b="b"/>
                <a:pathLst>
                  <a:path w="9114" h="9818" extrusionOk="0">
                    <a:moveTo>
                      <a:pt x="2154" y="0"/>
                    </a:moveTo>
                    <a:cubicBezTo>
                      <a:pt x="1170" y="0"/>
                      <a:pt x="315" y="833"/>
                      <a:pt x="1" y="2548"/>
                    </a:cubicBezTo>
                    <a:lnTo>
                      <a:pt x="1732" y="3619"/>
                    </a:lnTo>
                    <a:cubicBezTo>
                      <a:pt x="1732" y="3619"/>
                      <a:pt x="1506" y="1851"/>
                      <a:pt x="2700" y="1325"/>
                    </a:cubicBezTo>
                    <a:cubicBezTo>
                      <a:pt x="2746" y="1305"/>
                      <a:pt x="2796" y="1295"/>
                      <a:pt x="2850" y="1295"/>
                    </a:cubicBezTo>
                    <a:cubicBezTo>
                      <a:pt x="4201" y="1295"/>
                      <a:pt x="7915" y="7408"/>
                      <a:pt x="4718" y="8693"/>
                    </a:cubicBezTo>
                    <a:lnTo>
                      <a:pt x="5655" y="9818"/>
                    </a:lnTo>
                    <a:cubicBezTo>
                      <a:pt x="9114" y="9609"/>
                      <a:pt x="5689" y="2697"/>
                      <a:pt x="4082" y="997"/>
                    </a:cubicBezTo>
                    <a:cubicBezTo>
                      <a:pt x="3458" y="337"/>
                      <a:pt x="2780" y="0"/>
                      <a:pt x="21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561;p42"/>
              <p:cNvSpPr/>
              <p:nvPr/>
            </p:nvSpPr>
            <p:spPr>
              <a:xfrm>
                <a:off x="131180" y="1326540"/>
                <a:ext cx="2059116" cy="1305499"/>
              </a:xfrm>
              <a:custGeom>
                <a:avLst/>
                <a:gdLst/>
                <a:ahLst/>
                <a:cxnLst/>
                <a:rect l="l" t="t" r="r" b="b"/>
                <a:pathLst>
                  <a:path w="9607" h="6091" extrusionOk="0">
                    <a:moveTo>
                      <a:pt x="6244" y="1"/>
                    </a:moveTo>
                    <a:cubicBezTo>
                      <a:pt x="4615" y="1"/>
                      <a:pt x="1226" y="1254"/>
                      <a:pt x="596" y="1903"/>
                    </a:cubicBezTo>
                    <a:cubicBezTo>
                      <a:pt x="260" y="2249"/>
                      <a:pt x="20" y="4000"/>
                      <a:pt x="3" y="5952"/>
                    </a:cubicBezTo>
                    <a:cubicBezTo>
                      <a:pt x="1" y="5979"/>
                      <a:pt x="1" y="6008"/>
                      <a:pt x="1" y="6037"/>
                    </a:cubicBezTo>
                    <a:cubicBezTo>
                      <a:pt x="421" y="6074"/>
                      <a:pt x="845" y="6091"/>
                      <a:pt x="1267" y="6091"/>
                    </a:cubicBezTo>
                    <a:cubicBezTo>
                      <a:pt x="4244" y="6091"/>
                      <a:pt x="7132" y="5242"/>
                      <a:pt x="8232" y="4725"/>
                    </a:cubicBezTo>
                    <a:cubicBezTo>
                      <a:pt x="8841" y="4439"/>
                      <a:pt x="9295" y="3896"/>
                      <a:pt x="9606" y="3401"/>
                    </a:cubicBezTo>
                    <a:cubicBezTo>
                      <a:pt x="9572" y="3337"/>
                      <a:pt x="9533" y="3273"/>
                      <a:pt x="9496" y="3212"/>
                    </a:cubicBezTo>
                    <a:cubicBezTo>
                      <a:pt x="8669" y="1811"/>
                      <a:pt x="7711" y="626"/>
                      <a:pt x="6936" y="139"/>
                    </a:cubicBezTo>
                    <a:cubicBezTo>
                      <a:pt x="6783" y="43"/>
                      <a:pt x="6543" y="1"/>
                      <a:pt x="624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42"/>
              <p:cNvSpPr/>
              <p:nvPr/>
            </p:nvSpPr>
            <p:spPr>
              <a:xfrm>
                <a:off x="131180" y="2014333"/>
                <a:ext cx="2079693" cy="682649"/>
              </a:xfrm>
              <a:custGeom>
                <a:avLst/>
                <a:gdLst/>
                <a:ahLst/>
                <a:cxnLst/>
                <a:rect l="l" t="t" r="r" b="b"/>
                <a:pathLst>
                  <a:path w="9703" h="3185" extrusionOk="0">
                    <a:moveTo>
                      <a:pt x="9496" y="1"/>
                    </a:moveTo>
                    <a:cubicBezTo>
                      <a:pt x="9150" y="526"/>
                      <a:pt x="8609" y="1114"/>
                      <a:pt x="8147" y="1353"/>
                    </a:cubicBezTo>
                    <a:cubicBezTo>
                      <a:pt x="7583" y="1647"/>
                      <a:pt x="3404" y="2811"/>
                      <a:pt x="914" y="2811"/>
                    </a:cubicBezTo>
                    <a:cubicBezTo>
                      <a:pt x="574" y="2811"/>
                      <a:pt x="266" y="2789"/>
                      <a:pt x="3" y="2741"/>
                    </a:cubicBezTo>
                    <a:cubicBezTo>
                      <a:pt x="1" y="2866"/>
                      <a:pt x="1" y="2996"/>
                      <a:pt x="1" y="3121"/>
                    </a:cubicBezTo>
                    <a:cubicBezTo>
                      <a:pt x="270" y="3165"/>
                      <a:pt x="576" y="3184"/>
                      <a:pt x="910" y="3184"/>
                    </a:cubicBezTo>
                    <a:cubicBezTo>
                      <a:pt x="2284" y="3184"/>
                      <a:pt x="4112" y="2853"/>
                      <a:pt x="5616" y="2493"/>
                    </a:cubicBezTo>
                    <a:cubicBezTo>
                      <a:pt x="6957" y="2174"/>
                      <a:pt x="8039" y="1832"/>
                      <a:pt x="8321" y="1686"/>
                    </a:cubicBezTo>
                    <a:cubicBezTo>
                      <a:pt x="8804" y="1432"/>
                      <a:pt x="9332" y="893"/>
                      <a:pt x="9703" y="362"/>
                    </a:cubicBezTo>
                    <a:cubicBezTo>
                      <a:pt x="9635" y="238"/>
                      <a:pt x="9566" y="118"/>
                      <a:pt x="949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42"/>
              <p:cNvSpPr/>
              <p:nvPr/>
            </p:nvSpPr>
            <p:spPr>
              <a:xfrm>
                <a:off x="349158" y="2669977"/>
                <a:ext cx="1624445" cy="1127818"/>
              </a:xfrm>
              <a:custGeom>
                <a:avLst/>
                <a:gdLst/>
                <a:ahLst/>
                <a:cxnLst/>
                <a:rect l="l" t="t" r="r" b="b"/>
                <a:pathLst>
                  <a:path w="7579" h="5262" extrusionOk="0">
                    <a:moveTo>
                      <a:pt x="6017" y="0"/>
                    </a:moveTo>
                    <a:lnTo>
                      <a:pt x="296" y="1367"/>
                    </a:lnTo>
                    <a:cubicBezTo>
                      <a:pt x="296" y="1367"/>
                      <a:pt x="0" y="3917"/>
                      <a:pt x="846" y="4860"/>
                    </a:cubicBezTo>
                    <a:cubicBezTo>
                      <a:pt x="1102" y="5146"/>
                      <a:pt x="1661" y="5262"/>
                      <a:pt x="2340" y="5262"/>
                    </a:cubicBezTo>
                    <a:cubicBezTo>
                      <a:pt x="3905" y="5262"/>
                      <a:pt x="6109" y="4649"/>
                      <a:pt x="6713" y="4101"/>
                    </a:cubicBezTo>
                    <a:cubicBezTo>
                      <a:pt x="7579" y="3311"/>
                      <a:pt x="6860" y="777"/>
                      <a:pt x="601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42"/>
              <p:cNvSpPr/>
              <p:nvPr/>
            </p:nvSpPr>
            <p:spPr>
              <a:xfrm>
                <a:off x="379165" y="2646186"/>
                <a:ext cx="1385247" cy="654357"/>
              </a:xfrm>
              <a:custGeom>
                <a:avLst/>
                <a:gdLst/>
                <a:ahLst/>
                <a:cxnLst/>
                <a:rect l="l" t="t" r="r" b="b"/>
                <a:pathLst>
                  <a:path w="6463" h="3053" extrusionOk="0">
                    <a:moveTo>
                      <a:pt x="5323" y="1"/>
                    </a:moveTo>
                    <a:cubicBezTo>
                      <a:pt x="3880" y="1"/>
                      <a:pt x="300" y="923"/>
                      <a:pt x="156" y="1478"/>
                    </a:cubicBezTo>
                    <a:cubicBezTo>
                      <a:pt x="1" y="2073"/>
                      <a:pt x="1008" y="3053"/>
                      <a:pt x="2409" y="3053"/>
                    </a:cubicBezTo>
                    <a:cubicBezTo>
                      <a:pt x="2562" y="3053"/>
                      <a:pt x="2719" y="3041"/>
                      <a:pt x="2880" y="3016"/>
                    </a:cubicBezTo>
                    <a:cubicBezTo>
                      <a:pt x="5052" y="2676"/>
                      <a:pt x="6463" y="668"/>
                      <a:pt x="5877" y="111"/>
                    </a:cubicBezTo>
                    <a:cubicBezTo>
                      <a:pt x="5797" y="35"/>
                      <a:pt x="5599" y="1"/>
                      <a:pt x="532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42"/>
              <p:cNvSpPr/>
              <p:nvPr/>
            </p:nvSpPr>
            <p:spPr>
              <a:xfrm>
                <a:off x="2008969" y="2502583"/>
                <a:ext cx="640004" cy="896553"/>
              </a:xfrm>
              <a:custGeom>
                <a:avLst/>
                <a:gdLst/>
                <a:ahLst/>
                <a:cxnLst/>
                <a:rect l="l" t="t" r="r" b="b"/>
                <a:pathLst>
                  <a:path w="2986" h="4183" extrusionOk="0">
                    <a:moveTo>
                      <a:pt x="1960" y="0"/>
                    </a:moveTo>
                    <a:cubicBezTo>
                      <a:pt x="1941" y="0"/>
                      <a:pt x="1922" y="3"/>
                      <a:pt x="1904" y="9"/>
                    </a:cubicBezTo>
                    <a:lnTo>
                      <a:pt x="163" y="542"/>
                    </a:lnTo>
                    <a:cubicBezTo>
                      <a:pt x="53" y="577"/>
                      <a:pt x="1" y="700"/>
                      <a:pt x="49" y="803"/>
                    </a:cubicBezTo>
                    <a:cubicBezTo>
                      <a:pt x="602" y="1970"/>
                      <a:pt x="801" y="3516"/>
                      <a:pt x="853" y="4014"/>
                    </a:cubicBezTo>
                    <a:cubicBezTo>
                      <a:pt x="863" y="4107"/>
                      <a:pt x="942" y="4180"/>
                      <a:pt x="1037" y="4182"/>
                    </a:cubicBezTo>
                    <a:cubicBezTo>
                      <a:pt x="1052" y="4183"/>
                      <a:pt x="1067" y="4183"/>
                      <a:pt x="1082" y="4183"/>
                    </a:cubicBezTo>
                    <a:cubicBezTo>
                      <a:pt x="2530" y="4183"/>
                      <a:pt x="2986" y="3354"/>
                      <a:pt x="2946" y="2095"/>
                    </a:cubicBezTo>
                    <a:cubicBezTo>
                      <a:pt x="2911" y="1025"/>
                      <a:pt x="2320" y="296"/>
                      <a:pt x="2096" y="59"/>
                    </a:cubicBezTo>
                    <a:cubicBezTo>
                      <a:pt x="2060" y="21"/>
                      <a:pt x="2010" y="0"/>
                      <a:pt x="196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42"/>
              <p:cNvSpPr/>
              <p:nvPr/>
            </p:nvSpPr>
            <p:spPr>
              <a:xfrm>
                <a:off x="1962887" y="2418136"/>
                <a:ext cx="737741" cy="474103"/>
              </a:xfrm>
              <a:custGeom>
                <a:avLst/>
                <a:gdLst/>
                <a:ahLst/>
                <a:cxnLst/>
                <a:rect l="l" t="t" r="r" b="b"/>
                <a:pathLst>
                  <a:path w="3442" h="2212" extrusionOk="0">
                    <a:moveTo>
                      <a:pt x="1749" y="0"/>
                    </a:moveTo>
                    <a:cubicBezTo>
                      <a:pt x="983" y="0"/>
                      <a:pt x="1" y="612"/>
                      <a:pt x="166" y="1002"/>
                    </a:cubicBezTo>
                    <a:cubicBezTo>
                      <a:pt x="571" y="1959"/>
                      <a:pt x="1575" y="2211"/>
                      <a:pt x="2269" y="2211"/>
                    </a:cubicBezTo>
                    <a:cubicBezTo>
                      <a:pt x="2590" y="2211"/>
                      <a:pt x="2845" y="2157"/>
                      <a:pt x="2942" y="2093"/>
                    </a:cubicBezTo>
                    <a:cubicBezTo>
                      <a:pt x="3441" y="1771"/>
                      <a:pt x="2960" y="513"/>
                      <a:pt x="2229" y="109"/>
                    </a:cubicBezTo>
                    <a:cubicBezTo>
                      <a:pt x="2092" y="33"/>
                      <a:pt x="1927" y="0"/>
                      <a:pt x="174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42"/>
              <p:cNvSpPr/>
              <p:nvPr/>
            </p:nvSpPr>
            <p:spPr>
              <a:xfrm>
                <a:off x="1531430" y="1451496"/>
                <a:ext cx="623715" cy="2300002"/>
              </a:xfrm>
              <a:custGeom>
                <a:avLst/>
                <a:gdLst/>
                <a:ahLst/>
                <a:cxnLst/>
                <a:rect l="l" t="t" r="r" b="b"/>
                <a:pathLst>
                  <a:path w="2910" h="10731" fill="none" extrusionOk="0">
                    <a:moveTo>
                      <a:pt x="1" y="1"/>
                    </a:moveTo>
                    <a:cubicBezTo>
                      <a:pt x="2053" y="3285"/>
                      <a:pt x="2909" y="8887"/>
                      <a:pt x="1547" y="10731"/>
                    </a:cubicBezTo>
                  </a:path>
                </a:pathLst>
              </a:custGeom>
              <a:solidFill>
                <a:schemeClr val="dk1"/>
              </a:solidFill>
              <a:ln w="28575" cap="flat" cmpd="sng">
                <a:solidFill>
                  <a:schemeClr val="dk1"/>
                </a:solidFill>
                <a:prstDash val="solid"/>
                <a:miter lim="193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68" name="Google Shape;568;p42"/>
            <p:cNvGrpSpPr/>
            <p:nvPr/>
          </p:nvGrpSpPr>
          <p:grpSpPr>
            <a:xfrm>
              <a:off x="5981699" y="155447"/>
              <a:ext cx="1022488" cy="1118209"/>
              <a:chOff x="2702617" y="976937"/>
              <a:chExt cx="429671" cy="469855"/>
            </a:xfrm>
          </p:grpSpPr>
          <p:sp>
            <p:nvSpPr>
              <p:cNvPr id="569" name="Google Shape;569;p42"/>
              <p:cNvSpPr/>
              <p:nvPr/>
            </p:nvSpPr>
            <p:spPr>
              <a:xfrm>
                <a:off x="2893431" y="1136136"/>
                <a:ext cx="101657" cy="310657"/>
              </a:xfrm>
              <a:custGeom>
                <a:avLst/>
                <a:gdLst/>
                <a:ahLst/>
                <a:cxnLst/>
                <a:rect l="l" t="t" r="r" b="b"/>
                <a:pathLst>
                  <a:path w="2717" h="8303" extrusionOk="0">
                    <a:moveTo>
                      <a:pt x="290" y="1"/>
                    </a:moveTo>
                    <a:cubicBezTo>
                      <a:pt x="290" y="1"/>
                      <a:pt x="0" y="8265"/>
                      <a:pt x="363" y="8302"/>
                    </a:cubicBezTo>
                    <a:cubicBezTo>
                      <a:pt x="364" y="8302"/>
                      <a:pt x="364" y="8302"/>
                      <a:pt x="365" y="8302"/>
                    </a:cubicBezTo>
                    <a:cubicBezTo>
                      <a:pt x="593" y="8302"/>
                      <a:pt x="2717" y="2332"/>
                      <a:pt x="2485" y="1964"/>
                    </a:cubicBezTo>
                    <a:cubicBezTo>
                      <a:pt x="2253" y="1595"/>
                      <a:pt x="1156" y="1228"/>
                      <a:pt x="1156" y="1228"/>
                    </a:cubicBezTo>
                    <a:lnTo>
                      <a:pt x="1260" y="99"/>
                    </a:lnTo>
                    <a:lnTo>
                      <a:pt x="29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0" name="Google Shape;570;p42"/>
              <p:cNvSpPr/>
              <p:nvPr/>
            </p:nvSpPr>
            <p:spPr>
              <a:xfrm>
                <a:off x="2838095" y="976937"/>
                <a:ext cx="143636" cy="174878"/>
              </a:xfrm>
              <a:custGeom>
                <a:avLst/>
                <a:gdLst/>
                <a:ahLst/>
                <a:cxnLst/>
                <a:rect l="l" t="t" r="r" b="b"/>
                <a:pathLst>
                  <a:path w="3839" h="4674" extrusionOk="0">
                    <a:moveTo>
                      <a:pt x="2510" y="900"/>
                    </a:moveTo>
                    <a:cubicBezTo>
                      <a:pt x="2564" y="900"/>
                      <a:pt x="2605" y="907"/>
                      <a:pt x="2625" y="921"/>
                    </a:cubicBezTo>
                    <a:cubicBezTo>
                      <a:pt x="2768" y="1011"/>
                      <a:pt x="2586" y="2814"/>
                      <a:pt x="2403" y="2876"/>
                    </a:cubicBezTo>
                    <a:cubicBezTo>
                      <a:pt x="2381" y="2884"/>
                      <a:pt x="2356" y="2887"/>
                      <a:pt x="2328" y="2887"/>
                    </a:cubicBezTo>
                    <a:cubicBezTo>
                      <a:pt x="1994" y="2887"/>
                      <a:pt x="1301" y="2351"/>
                      <a:pt x="1317" y="1728"/>
                    </a:cubicBezTo>
                    <a:cubicBezTo>
                      <a:pt x="1332" y="1151"/>
                      <a:pt x="2180" y="900"/>
                      <a:pt x="2510" y="900"/>
                    </a:cubicBezTo>
                    <a:close/>
                    <a:moveTo>
                      <a:pt x="2610" y="1"/>
                    </a:moveTo>
                    <a:cubicBezTo>
                      <a:pt x="1732" y="1"/>
                      <a:pt x="517" y="494"/>
                      <a:pt x="293" y="1549"/>
                    </a:cubicBezTo>
                    <a:cubicBezTo>
                      <a:pt x="1" y="2932"/>
                      <a:pt x="1201" y="3630"/>
                      <a:pt x="1475" y="3771"/>
                    </a:cubicBezTo>
                    <a:cubicBezTo>
                      <a:pt x="1510" y="3786"/>
                      <a:pt x="1533" y="3823"/>
                      <a:pt x="1533" y="3862"/>
                    </a:cubicBezTo>
                    <a:lnTo>
                      <a:pt x="1556" y="4544"/>
                    </a:lnTo>
                    <a:cubicBezTo>
                      <a:pt x="1558" y="4586"/>
                      <a:pt x="1581" y="4625"/>
                      <a:pt x="1624" y="4640"/>
                    </a:cubicBezTo>
                    <a:cubicBezTo>
                      <a:pt x="1693" y="4664"/>
                      <a:pt x="1793" y="4674"/>
                      <a:pt x="1908" y="4674"/>
                    </a:cubicBezTo>
                    <a:cubicBezTo>
                      <a:pt x="2229" y="4674"/>
                      <a:pt x="2660" y="4600"/>
                      <a:pt x="2824" y="4569"/>
                    </a:cubicBezTo>
                    <a:cubicBezTo>
                      <a:pt x="2865" y="4563"/>
                      <a:pt x="2895" y="4530"/>
                      <a:pt x="2909" y="4492"/>
                    </a:cubicBezTo>
                    <a:cubicBezTo>
                      <a:pt x="3038" y="4007"/>
                      <a:pt x="3838" y="955"/>
                      <a:pt x="3495" y="333"/>
                    </a:cubicBezTo>
                    <a:cubicBezTo>
                      <a:pt x="3374" y="114"/>
                      <a:pt x="3031" y="1"/>
                      <a:pt x="261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1" name="Google Shape;571;p42"/>
              <p:cNvSpPr/>
              <p:nvPr/>
            </p:nvSpPr>
            <p:spPr>
              <a:xfrm>
                <a:off x="2702617" y="1143432"/>
                <a:ext cx="279602" cy="182847"/>
              </a:xfrm>
              <a:custGeom>
                <a:avLst/>
                <a:gdLst/>
                <a:ahLst/>
                <a:cxnLst/>
                <a:rect l="l" t="t" r="r" b="b"/>
                <a:pathLst>
                  <a:path w="7473" h="4887" extrusionOk="0">
                    <a:moveTo>
                      <a:pt x="4700" y="1"/>
                    </a:moveTo>
                    <a:cubicBezTo>
                      <a:pt x="4243" y="1"/>
                      <a:pt x="1" y="4687"/>
                      <a:pt x="126" y="4870"/>
                    </a:cubicBezTo>
                    <a:cubicBezTo>
                      <a:pt x="133" y="4881"/>
                      <a:pt x="149" y="4886"/>
                      <a:pt x="172" y="4886"/>
                    </a:cubicBezTo>
                    <a:cubicBezTo>
                      <a:pt x="821" y="4886"/>
                      <a:pt x="7473" y="1004"/>
                      <a:pt x="7473" y="1004"/>
                    </a:cubicBezTo>
                    <a:lnTo>
                      <a:pt x="6928" y="196"/>
                    </a:lnTo>
                    <a:lnTo>
                      <a:pt x="5981" y="822"/>
                    </a:lnTo>
                    <a:cubicBezTo>
                      <a:pt x="5981" y="822"/>
                      <a:pt x="5139" y="30"/>
                      <a:pt x="4704" y="1"/>
                    </a:cubicBezTo>
                    <a:cubicBezTo>
                      <a:pt x="4703" y="1"/>
                      <a:pt x="4701" y="1"/>
                      <a:pt x="470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2" name="Google Shape;572;p42"/>
              <p:cNvSpPr/>
              <p:nvPr/>
            </p:nvSpPr>
            <p:spPr>
              <a:xfrm>
                <a:off x="2945250" y="1043310"/>
                <a:ext cx="187038" cy="151568"/>
              </a:xfrm>
              <a:custGeom>
                <a:avLst/>
                <a:gdLst/>
                <a:ahLst/>
                <a:cxnLst/>
                <a:rect l="l" t="t" r="r" b="b"/>
                <a:pathLst>
                  <a:path w="4999" h="4051" extrusionOk="0">
                    <a:moveTo>
                      <a:pt x="3090" y="1051"/>
                    </a:moveTo>
                    <a:cubicBezTo>
                      <a:pt x="3095" y="1051"/>
                      <a:pt x="3100" y="1052"/>
                      <a:pt x="3104" y="1054"/>
                    </a:cubicBezTo>
                    <a:cubicBezTo>
                      <a:pt x="3264" y="1116"/>
                      <a:pt x="3747" y="2184"/>
                      <a:pt x="3208" y="2590"/>
                    </a:cubicBezTo>
                    <a:cubicBezTo>
                      <a:pt x="3028" y="2726"/>
                      <a:pt x="2802" y="2780"/>
                      <a:pt x="2579" y="2780"/>
                    </a:cubicBezTo>
                    <a:cubicBezTo>
                      <a:pt x="2135" y="2780"/>
                      <a:pt x="1701" y="2569"/>
                      <a:pt x="1643" y="2374"/>
                    </a:cubicBezTo>
                    <a:cubicBezTo>
                      <a:pt x="1588" y="2191"/>
                      <a:pt x="2878" y="1051"/>
                      <a:pt x="3090" y="1051"/>
                    </a:cubicBezTo>
                    <a:close/>
                    <a:moveTo>
                      <a:pt x="3116" y="0"/>
                    </a:moveTo>
                    <a:cubicBezTo>
                      <a:pt x="3101" y="0"/>
                      <a:pt x="3086" y="1"/>
                      <a:pt x="3071" y="3"/>
                    </a:cubicBezTo>
                    <a:cubicBezTo>
                      <a:pt x="2366" y="88"/>
                      <a:pt x="350" y="2513"/>
                      <a:pt x="31" y="2901"/>
                    </a:cubicBezTo>
                    <a:cubicBezTo>
                      <a:pt x="6" y="2934"/>
                      <a:pt x="1" y="2976"/>
                      <a:pt x="18" y="3015"/>
                    </a:cubicBezTo>
                    <a:cubicBezTo>
                      <a:pt x="115" y="3220"/>
                      <a:pt x="433" y="3873"/>
                      <a:pt x="659" y="4032"/>
                    </a:cubicBezTo>
                    <a:cubicBezTo>
                      <a:pt x="678" y="4044"/>
                      <a:pt x="699" y="4050"/>
                      <a:pt x="719" y="4050"/>
                    </a:cubicBezTo>
                    <a:cubicBezTo>
                      <a:pt x="740" y="4050"/>
                      <a:pt x="761" y="4044"/>
                      <a:pt x="779" y="4032"/>
                    </a:cubicBezTo>
                    <a:lnTo>
                      <a:pt x="1345" y="3653"/>
                    </a:lnTo>
                    <a:cubicBezTo>
                      <a:pt x="1365" y="3641"/>
                      <a:pt x="1387" y="3635"/>
                      <a:pt x="1408" y="3635"/>
                    </a:cubicBezTo>
                    <a:cubicBezTo>
                      <a:pt x="1424" y="3635"/>
                      <a:pt x="1441" y="3638"/>
                      <a:pt x="1456" y="3645"/>
                    </a:cubicBezTo>
                    <a:cubicBezTo>
                      <a:pt x="1606" y="3724"/>
                      <a:pt x="2052" y="3931"/>
                      <a:pt x="2582" y="3931"/>
                    </a:cubicBezTo>
                    <a:cubicBezTo>
                      <a:pt x="3021" y="3931"/>
                      <a:pt x="3517" y="3789"/>
                      <a:pt x="3948" y="3317"/>
                    </a:cubicBezTo>
                    <a:cubicBezTo>
                      <a:pt x="4998" y="2161"/>
                      <a:pt x="3883" y="0"/>
                      <a:pt x="311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3" name="Google Shape;573;p42"/>
              <p:cNvSpPr/>
              <p:nvPr/>
            </p:nvSpPr>
            <p:spPr>
              <a:xfrm>
                <a:off x="2907835" y="1184924"/>
                <a:ext cx="27350" cy="19156"/>
              </a:xfrm>
              <a:custGeom>
                <a:avLst/>
                <a:gdLst/>
                <a:ahLst/>
                <a:cxnLst/>
                <a:rect l="l" t="t" r="r" b="b"/>
                <a:pathLst>
                  <a:path w="731" h="512" extrusionOk="0">
                    <a:moveTo>
                      <a:pt x="370" y="1"/>
                    </a:moveTo>
                    <a:cubicBezTo>
                      <a:pt x="161" y="1"/>
                      <a:pt x="1" y="306"/>
                      <a:pt x="218" y="463"/>
                    </a:cubicBezTo>
                    <a:cubicBezTo>
                      <a:pt x="266" y="497"/>
                      <a:pt x="315" y="512"/>
                      <a:pt x="361" y="512"/>
                    </a:cubicBezTo>
                    <a:cubicBezTo>
                      <a:pt x="572" y="512"/>
                      <a:pt x="730" y="206"/>
                      <a:pt x="512" y="49"/>
                    </a:cubicBezTo>
                    <a:cubicBezTo>
                      <a:pt x="464" y="15"/>
                      <a:pt x="416" y="1"/>
                      <a:pt x="3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74" name="Google Shape;574;p42"/>
            <p:cNvGrpSpPr/>
            <p:nvPr/>
          </p:nvGrpSpPr>
          <p:grpSpPr>
            <a:xfrm rot="8100000">
              <a:off x="7868525" y="2259353"/>
              <a:ext cx="1022450" cy="706784"/>
              <a:chOff x="2145103" y="2078907"/>
              <a:chExt cx="555157" cy="383761"/>
            </a:xfrm>
          </p:grpSpPr>
          <p:sp>
            <p:nvSpPr>
              <p:cNvPr id="575" name="Google Shape;575;p42"/>
              <p:cNvSpPr/>
              <p:nvPr/>
            </p:nvSpPr>
            <p:spPr>
              <a:xfrm>
                <a:off x="2663518" y="2431052"/>
                <a:ext cx="36742" cy="31616"/>
              </a:xfrm>
              <a:custGeom>
                <a:avLst/>
                <a:gdLst/>
                <a:ahLst/>
                <a:cxnLst/>
                <a:rect l="l" t="t" r="r" b="b"/>
                <a:pathLst>
                  <a:path w="982" h="845" extrusionOk="0">
                    <a:moveTo>
                      <a:pt x="439" y="1"/>
                    </a:moveTo>
                    <a:lnTo>
                      <a:pt x="0" y="685"/>
                    </a:lnTo>
                    <a:cubicBezTo>
                      <a:pt x="0" y="685"/>
                      <a:pt x="341" y="844"/>
                      <a:pt x="593" y="844"/>
                    </a:cubicBezTo>
                    <a:cubicBezTo>
                      <a:pt x="697" y="844"/>
                      <a:pt x="787" y="817"/>
                      <a:pt x="831" y="741"/>
                    </a:cubicBezTo>
                    <a:cubicBezTo>
                      <a:pt x="982" y="480"/>
                      <a:pt x="439" y="1"/>
                      <a:pt x="4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6" name="Google Shape;576;p42"/>
              <p:cNvSpPr/>
              <p:nvPr/>
            </p:nvSpPr>
            <p:spPr>
              <a:xfrm>
                <a:off x="2605526" y="2384658"/>
                <a:ext cx="79133" cy="75803"/>
              </a:xfrm>
              <a:custGeom>
                <a:avLst/>
                <a:gdLst/>
                <a:ahLst/>
                <a:cxnLst/>
                <a:rect l="l" t="t" r="r" b="b"/>
                <a:pathLst>
                  <a:path w="2115" h="2026" extrusionOk="0">
                    <a:moveTo>
                      <a:pt x="1104" y="0"/>
                    </a:moveTo>
                    <a:lnTo>
                      <a:pt x="0" y="1647"/>
                    </a:lnTo>
                    <a:cubicBezTo>
                      <a:pt x="878" y="2025"/>
                      <a:pt x="1566" y="2025"/>
                      <a:pt x="1566" y="2025"/>
                    </a:cubicBezTo>
                    <a:cubicBezTo>
                      <a:pt x="2026" y="1705"/>
                      <a:pt x="2114" y="1195"/>
                      <a:pt x="2114" y="1195"/>
                    </a:cubicBezTo>
                    <a:cubicBezTo>
                      <a:pt x="2114" y="1195"/>
                      <a:pt x="1599" y="412"/>
                      <a:pt x="110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7" name="Google Shape;577;p42"/>
              <p:cNvSpPr/>
              <p:nvPr/>
            </p:nvSpPr>
            <p:spPr>
              <a:xfrm>
                <a:off x="2145103" y="2078907"/>
                <a:ext cx="166497" cy="156357"/>
              </a:xfrm>
              <a:custGeom>
                <a:avLst/>
                <a:gdLst/>
                <a:ahLst/>
                <a:cxnLst/>
                <a:rect l="l" t="t" r="r" b="b"/>
                <a:pathLst>
                  <a:path w="4450" h="4179" extrusionOk="0">
                    <a:moveTo>
                      <a:pt x="1864" y="0"/>
                    </a:moveTo>
                    <a:cubicBezTo>
                      <a:pt x="1260" y="0"/>
                      <a:pt x="0" y="1534"/>
                      <a:pt x="326" y="2109"/>
                    </a:cubicBezTo>
                    <a:cubicBezTo>
                      <a:pt x="654" y="2688"/>
                      <a:pt x="1422" y="3400"/>
                      <a:pt x="2380" y="4178"/>
                    </a:cubicBezTo>
                    <a:cubicBezTo>
                      <a:pt x="2380" y="4178"/>
                      <a:pt x="3794" y="2791"/>
                      <a:pt x="4450" y="1202"/>
                    </a:cubicBezTo>
                    <a:cubicBezTo>
                      <a:pt x="4450" y="1202"/>
                      <a:pt x="2479" y="28"/>
                      <a:pt x="1880" y="1"/>
                    </a:cubicBezTo>
                    <a:cubicBezTo>
                      <a:pt x="1874" y="0"/>
                      <a:pt x="1869" y="0"/>
                      <a:pt x="18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8" name="Google Shape;578;p42"/>
              <p:cNvSpPr/>
              <p:nvPr/>
            </p:nvSpPr>
            <p:spPr>
              <a:xfrm>
                <a:off x="2249826" y="2131549"/>
                <a:ext cx="405204" cy="320834"/>
              </a:xfrm>
              <a:custGeom>
                <a:avLst/>
                <a:gdLst/>
                <a:ahLst/>
                <a:cxnLst/>
                <a:rect l="l" t="t" r="r" b="b"/>
                <a:pathLst>
                  <a:path w="10830" h="8575" extrusionOk="0">
                    <a:moveTo>
                      <a:pt x="2275" y="0"/>
                    </a:moveTo>
                    <a:lnTo>
                      <a:pt x="0" y="3268"/>
                    </a:lnTo>
                    <a:cubicBezTo>
                      <a:pt x="4377" y="7403"/>
                      <a:pt x="9525" y="8574"/>
                      <a:pt x="9525" y="8574"/>
                    </a:cubicBezTo>
                    <a:cubicBezTo>
                      <a:pt x="10056" y="8039"/>
                      <a:pt x="10497" y="7417"/>
                      <a:pt x="10829" y="6700"/>
                    </a:cubicBezTo>
                    <a:cubicBezTo>
                      <a:pt x="7637" y="2470"/>
                      <a:pt x="2275" y="0"/>
                      <a:pt x="227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9" name="Google Shape;579;p42"/>
              <p:cNvSpPr/>
              <p:nvPr/>
            </p:nvSpPr>
            <p:spPr>
              <a:xfrm>
                <a:off x="2225544" y="2117182"/>
                <a:ext cx="125041" cy="144310"/>
              </a:xfrm>
              <a:custGeom>
                <a:avLst/>
                <a:gdLst/>
                <a:ahLst/>
                <a:cxnLst/>
                <a:rect l="l" t="t" r="r" b="b"/>
                <a:pathLst>
                  <a:path w="3342" h="3857" extrusionOk="0">
                    <a:moveTo>
                      <a:pt x="2396" y="0"/>
                    </a:moveTo>
                    <a:cubicBezTo>
                      <a:pt x="2225" y="0"/>
                      <a:pt x="2108" y="42"/>
                      <a:pt x="2108" y="42"/>
                    </a:cubicBezTo>
                    <a:cubicBezTo>
                      <a:pt x="2108" y="42"/>
                      <a:pt x="1256" y="1758"/>
                      <a:pt x="0" y="2968"/>
                    </a:cubicBezTo>
                    <a:cubicBezTo>
                      <a:pt x="191" y="3855"/>
                      <a:pt x="918" y="3857"/>
                      <a:pt x="918" y="3857"/>
                    </a:cubicBezTo>
                    <a:cubicBezTo>
                      <a:pt x="2473" y="2599"/>
                      <a:pt x="3341" y="593"/>
                      <a:pt x="3341" y="593"/>
                    </a:cubicBezTo>
                    <a:cubicBezTo>
                      <a:pt x="3046" y="98"/>
                      <a:pt x="2657" y="0"/>
                      <a:pt x="23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0" name="Google Shape;580;p42"/>
              <p:cNvSpPr/>
              <p:nvPr/>
            </p:nvSpPr>
            <p:spPr>
              <a:xfrm>
                <a:off x="2272462" y="2130015"/>
                <a:ext cx="202191" cy="127361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3404" extrusionOk="0">
                    <a:moveTo>
                      <a:pt x="451" y="1"/>
                    </a:moveTo>
                    <a:cubicBezTo>
                      <a:pt x="413" y="1"/>
                      <a:pt x="375" y="13"/>
                      <a:pt x="344" y="35"/>
                    </a:cubicBezTo>
                    <a:cubicBezTo>
                      <a:pt x="108" y="204"/>
                      <a:pt x="35" y="480"/>
                      <a:pt x="12" y="654"/>
                    </a:cubicBezTo>
                    <a:cubicBezTo>
                      <a:pt x="0" y="745"/>
                      <a:pt x="60" y="830"/>
                      <a:pt x="153" y="855"/>
                    </a:cubicBezTo>
                    <a:cubicBezTo>
                      <a:pt x="2029" y="1353"/>
                      <a:pt x="4249" y="3127"/>
                      <a:pt x="4502" y="3332"/>
                    </a:cubicBezTo>
                    <a:cubicBezTo>
                      <a:pt x="4520" y="3344"/>
                      <a:pt x="4535" y="3357"/>
                      <a:pt x="4555" y="3363"/>
                    </a:cubicBezTo>
                    <a:cubicBezTo>
                      <a:pt x="4633" y="3391"/>
                      <a:pt x="4708" y="3404"/>
                      <a:pt x="4777" y="3404"/>
                    </a:cubicBezTo>
                    <a:cubicBezTo>
                      <a:pt x="5198" y="3404"/>
                      <a:pt x="5404" y="2924"/>
                      <a:pt x="5005" y="2507"/>
                    </a:cubicBezTo>
                    <a:cubicBezTo>
                      <a:pt x="4995" y="2497"/>
                      <a:pt x="4986" y="2488"/>
                      <a:pt x="4972" y="2480"/>
                    </a:cubicBezTo>
                    <a:cubicBezTo>
                      <a:pt x="2419" y="704"/>
                      <a:pt x="874" y="132"/>
                      <a:pt x="508" y="10"/>
                    </a:cubicBezTo>
                    <a:cubicBezTo>
                      <a:pt x="490" y="4"/>
                      <a:pt x="470" y="1"/>
                      <a:pt x="45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81" name="Google Shape;581;p42"/>
          <p:cNvGrpSpPr/>
          <p:nvPr/>
        </p:nvGrpSpPr>
        <p:grpSpPr>
          <a:xfrm>
            <a:off x="59177" y="2437280"/>
            <a:ext cx="2530421" cy="2363593"/>
            <a:chOff x="59177" y="2437280"/>
            <a:chExt cx="2530421" cy="2363593"/>
          </a:xfrm>
        </p:grpSpPr>
        <p:grpSp>
          <p:nvGrpSpPr>
            <p:cNvPr id="582" name="Google Shape;582;p42"/>
            <p:cNvGrpSpPr/>
            <p:nvPr/>
          </p:nvGrpSpPr>
          <p:grpSpPr>
            <a:xfrm>
              <a:off x="576920" y="2437280"/>
              <a:ext cx="555983" cy="534837"/>
              <a:chOff x="2757279" y="292925"/>
              <a:chExt cx="643350" cy="618882"/>
            </a:xfrm>
          </p:grpSpPr>
          <p:sp>
            <p:nvSpPr>
              <p:cNvPr id="583" name="Google Shape;583;p42"/>
              <p:cNvSpPr/>
              <p:nvPr/>
            </p:nvSpPr>
            <p:spPr>
              <a:xfrm>
                <a:off x="2793122" y="292925"/>
                <a:ext cx="607507" cy="618882"/>
              </a:xfrm>
              <a:custGeom>
                <a:avLst/>
                <a:gdLst/>
                <a:ahLst/>
                <a:cxnLst/>
                <a:rect l="l" t="t" r="r" b="b"/>
                <a:pathLst>
                  <a:path w="16237" h="16541" extrusionOk="0">
                    <a:moveTo>
                      <a:pt x="6285" y="1"/>
                    </a:moveTo>
                    <a:cubicBezTo>
                      <a:pt x="6282" y="1"/>
                      <a:pt x="6278" y="1"/>
                      <a:pt x="6275" y="1"/>
                    </a:cubicBezTo>
                    <a:lnTo>
                      <a:pt x="6271" y="1"/>
                    </a:lnTo>
                    <a:cubicBezTo>
                      <a:pt x="6217" y="5"/>
                      <a:pt x="6161" y="16"/>
                      <a:pt x="6113" y="41"/>
                    </a:cubicBezTo>
                    <a:lnTo>
                      <a:pt x="5199" y="281"/>
                    </a:lnTo>
                    <a:lnTo>
                      <a:pt x="5330" y="944"/>
                    </a:lnTo>
                    <a:cubicBezTo>
                      <a:pt x="4936" y="1429"/>
                      <a:pt x="4440" y="2057"/>
                      <a:pt x="3900" y="2780"/>
                    </a:cubicBezTo>
                    <a:cubicBezTo>
                      <a:pt x="3195" y="3725"/>
                      <a:pt x="2420" y="4828"/>
                      <a:pt x="1715" y="5970"/>
                    </a:cubicBezTo>
                    <a:cubicBezTo>
                      <a:pt x="1071" y="7011"/>
                      <a:pt x="488" y="8086"/>
                      <a:pt x="67" y="9108"/>
                    </a:cubicBezTo>
                    <a:cubicBezTo>
                      <a:pt x="1" y="9266"/>
                      <a:pt x="57" y="9450"/>
                      <a:pt x="202" y="9545"/>
                    </a:cubicBezTo>
                    <a:lnTo>
                      <a:pt x="2268" y="10905"/>
                    </a:lnTo>
                    <a:lnTo>
                      <a:pt x="1941" y="11522"/>
                    </a:lnTo>
                    <a:lnTo>
                      <a:pt x="3000" y="11251"/>
                    </a:lnTo>
                    <a:cubicBezTo>
                      <a:pt x="3069" y="11234"/>
                      <a:pt x="3131" y="11197"/>
                      <a:pt x="3183" y="11141"/>
                    </a:cubicBezTo>
                    <a:cubicBezTo>
                      <a:pt x="3513" y="10759"/>
                      <a:pt x="4069" y="10574"/>
                      <a:pt x="4662" y="10574"/>
                    </a:cubicBezTo>
                    <a:cubicBezTo>
                      <a:pt x="6145" y="10574"/>
                      <a:pt x="7861" y="11730"/>
                      <a:pt x="6870" y="13862"/>
                    </a:cubicBezTo>
                    <a:cubicBezTo>
                      <a:pt x="6803" y="14007"/>
                      <a:pt x="6841" y="14178"/>
                      <a:pt x="6963" y="14281"/>
                    </a:cubicBezTo>
                    <a:lnTo>
                      <a:pt x="8184" y="15342"/>
                    </a:lnTo>
                    <a:lnTo>
                      <a:pt x="8422" y="16540"/>
                    </a:lnTo>
                    <a:cubicBezTo>
                      <a:pt x="8429" y="16540"/>
                      <a:pt x="8436" y="16540"/>
                      <a:pt x="8442" y="16540"/>
                    </a:cubicBezTo>
                    <a:cubicBezTo>
                      <a:pt x="8850" y="16540"/>
                      <a:pt x="9391" y="16317"/>
                      <a:pt x="9533" y="16256"/>
                    </a:cubicBezTo>
                    <a:lnTo>
                      <a:pt x="9547" y="16248"/>
                    </a:lnTo>
                    <a:cubicBezTo>
                      <a:pt x="9562" y="16240"/>
                      <a:pt x="9570" y="16238"/>
                      <a:pt x="9570" y="16238"/>
                    </a:cubicBezTo>
                    <a:lnTo>
                      <a:pt x="9570" y="16236"/>
                    </a:lnTo>
                    <a:cubicBezTo>
                      <a:pt x="9599" y="16221"/>
                      <a:pt x="9624" y="16202"/>
                      <a:pt x="9651" y="16178"/>
                    </a:cubicBezTo>
                    <a:cubicBezTo>
                      <a:pt x="10658" y="15208"/>
                      <a:pt x="14598" y="11228"/>
                      <a:pt x="16179" y="6807"/>
                    </a:cubicBezTo>
                    <a:cubicBezTo>
                      <a:pt x="16237" y="6646"/>
                      <a:pt x="16173" y="6468"/>
                      <a:pt x="16030" y="6378"/>
                    </a:cubicBezTo>
                    <a:lnTo>
                      <a:pt x="13139" y="4575"/>
                    </a:lnTo>
                    <a:cubicBezTo>
                      <a:pt x="13082" y="4538"/>
                      <a:pt x="13014" y="4520"/>
                      <a:pt x="12948" y="4520"/>
                    </a:cubicBezTo>
                    <a:cubicBezTo>
                      <a:pt x="12934" y="4520"/>
                      <a:pt x="12919" y="4521"/>
                      <a:pt x="12905" y="4523"/>
                    </a:cubicBezTo>
                    <a:lnTo>
                      <a:pt x="12899" y="4526"/>
                    </a:lnTo>
                    <a:cubicBezTo>
                      <a:pt x="12866" y="4530"/>
                      <a:pt x="12836" y="4538"/>
                      <a:pt x="12803" y="4552"/>
                    </a:cubicBezTo>
                    <a:lnTo>
                      <a:pt x="11962" y="4783"/>
                    </a:lnTo>
                    <a:lnTo>
                      <a:pt x="11796" y="5035"/>
                    </a:lnTo>
                    <a:cubicBezTo>
                      <a:pt x="11696" y="5049"/>
                      <a:pt x="11594" y="5057"/>
                      <a:pt x="11491" y="5057"/>
                    </a:cubicBezTo>
                    <a:cubicBezTo>
                      <a:pt x="10105" y="5057"/>
                      <a:pt x="8543" y="3753"/>
                      <a:pt x="9054" y="1927"/>
                    </a:cubicBezTo>
                    <a:cubicBezTo>
                      <a:pt x="9098" y="1773"/>
                      <a:pt x="9035" y="1605"/>
                      <a:pt x="8896" y="1522"/>
                    </a:cubicBezTo>
                    <a:lnTo>
                      <a:pt x="6468" y="53"/>
                    </a:lnTo>
                    <a:cubicBezTo>
                      <a:pt x="6410" y="18"/>
                      <a:pt x="6346" y="1"/>
                      <a:pt x="628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4" name="Google Shape;584;p42"/>
              <p:cNvSpPr/>
              <p:nvPr/>
            </p:nvSpPr>
            <p:spPr>
              <a:xfrm>
                <a:off x="2757279" y="302540"/>
                <a:ext cx="607358" cy="609041"/>
              </a:xfrm>
              <a:custGeom>
                <a:avLst/>
                <a:gdLst/>
                <a:ahLst/>
                <a:cxnLst/>
                <a:rect l="l" t="t" r="r" b="b"/>
                <a:pathLst>
                  <a:path w="16233" h="16278" extrusionOk="0">
                    <a:moveTo>
                      <a:pt x="6279" y="0"/>
                    </a:moveTo>
                    <a:cubicBezTo>
                      <a:pt x="6176" y="0"/>
                      <a:pt x="6075" y="43"/>
                      <a:pt x="6006" y="127"/>
                    </a:cubicBezTo>
                    <a:cubicBezTo>
                      <a:pt x="5645" y="552"/>
                      <a:pt x="4833" y="1524"/>
                      <a:pt x="3900" y="2778"/>
                    </a:cubicBezTo>
                    <a:cubicBezTo>
                      <a:pt x="3195" y="3723"/>
                      <a:pt x="2418" y="4826"/>
                      <a:pt x="1713" y="5968"/>
                    </a:cubicBezTo>
                    <a:cubicBezTo>
                      <a:pt x="1073" y="7010"/>
                      <a:pt x="489" y="8084"/>
                      <a:pt x="66" y="9106"/>
                    </a:cubicBezTo>
                    <a:cubicBezTo>
                      <a:pt x="0" y="9266"/>
                      <a:pt x="56" y="9450"/>
                      <a:pt x="201" y="9543"/>
                    </a:cubicBezTo>
                    <a:lnTo>
                      <a:pt x="2713" y="11201"/>
                    </a:lnTo>
                    <a:cubicBezTo>
                      <a:pt x="2775" y="11241"/>
                      <a:pt x="2845" y="11261"/>
                      <a:pt x="2914" y="11261"/>
                    </a:cubicBezTo>
                    <a:cubicBezTo>
                      <a:pt x="3013" y="11261"/>
                      <a:pt x="3111" y="11220"/>
                      <a:pt x="3179" y="11141"/>
                    </a:cubicBezTo>
                    <a:cubicBezTo>
                      <a:pt x="3510" y="10760"/>
                      <a:pt x="4066" y="10575"/>
                      <a:pt x="4660" y="10575"/>
                    </a:cubicBezTo>
                    <a:cubicBezTo>
                      <a:pt x="6142" y="10575"/>
                      <a:pt x="7857" y="11728"/>
                      <a:pt x="6868" y="13860"/>
                    </a:cubicBezTo>
                    <a:cubicBezTo>
                      <a:pt x="6802" y="14005"/>
                      <a:pt x="6839" y="14177"/>
                      <a:pt x="6959" y="14281"/>
                    </a:cubicBezTo>
                    <a:lnTo>
                      <a:pt x="9166" y="16190"/>
                    </a:lnTo>
                    <a:cubicBezTo>
                      <a:pt x="9233" y="16249"/>
                      <a:pt x="9316" y="16278"/>
                      <a:pt x="9400" y="16278"/>
                    </a:cubicBezTo>
                    <a:cubicBezTo>
                      <a:pt x="9489" y="16278"/>
                      <a:pt x="9579" y="16244"/>
                      <a:pt x="9649" y="16178"/>
                    </a:cubicBezTo>
                    <a:cubicBezTo>
                      <a:pt x="10655" y="15210"/>
                      <a:pt x="14595" y="11232"/>
                      <a:pt x="16174" y="6807"/>
                    </a:cubicBezTo>
                    <a:cubicBezTo>
                      <a:pt x="16232" y="6648"/>
                      <a:pt x="16172" y="6468"/>
                      <a:pt x="16027" y="6380"/>
                    </a:cubicBezTo>
                    <a:lnTo>
                      <a:pt x="13137" y="4575"/>
                    </a:lnTo>
                    <a:cubicBezTo>
                      <a:pt x="13078" y="4538"/>
                      <a:pt x="13011" y="4520"/>
                      <a:pt x="12945" y="4520"/>
                    </a:cubicBezTo>
                    <a:cubicBezTo>
                      <a:pt x="12860" y="4520"/>
                      <a:pt x="12777" y="4550"/>
                      <a:pt x="12711" y="4610"/>
                    </a:cubicBezTo>
                    <a:cubicBezTo>
                      <a:pt x="12374" y="4917"/>
                      <a:pt x="11939" y="5057"/>
                      <a:pt x="11485" y="5057"/>
                    </a:cubicBezTo>
                    <a:cubicBezTo>
                      <a:pt x="10101" y="5057"/>
                      <a:pt x="8542" y="3752"/>
                      <a:pt x="9052" y="1926"/>
                    </a:cubicBezTo>
                    <a:cubicBezTo>
                      <a:pt x="9094" y="1769"/>
                      <a:pt x="9030" y="1605"/>
                      <a:pt x="8891" y="1520"/>
                    </a:cubicBezTo>
                    <a:lnTo>
                      <a:pt x="6464" y="51"/>
                    </a:lnTo>
                    <a:cubicBezTo>
                      <a:pt x="6407" y="17"/>
                      <a:pt x="6343" y="0"/>
                      <a:pt x="62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5" name="Google Shape;585;p42"/>
              <p:cNvSpPr/>
              <p:nvPr/>
            </p:nvSpPr>
            <p:spPr>
              <a:xfrm>
                <a:off x="3101792" y="671747"/>
                <a:ext cx="153738" cy="185466"/>
              </a:xfrm>
              <a:custGeom>
                <a:avLst/>
                <a:gdLst/>
                <a:ahLst/>
                <a:cxnLst/>
                <a:rect l="l" t="t" r="r" b="b"/>
                <a:pathLst>
                  <a:path w="4109" h="4957" extrusionOk="0">
                    <a:moveTo>
                      <a:pt x="3753" y="1"/>
                    </a:moveTo>
                    <a:cubicBezTo>
                      <a:pt x="3620" y="1"/>
                      <a:pt x="3473" y="57"/>
                      <a:pt x="3357" y="154"/>
                    </a:cubicBezTo>
                    <a:cubicBezTo>
                      <a:pt x="3003" y="448"/>
                      <a:pt x="2767" y="857"/>
                      <a:pt x="2524" y="1240"/>
                    </a:cubicBezTo>
                    <a:cubicBezTo>
                      <a:pt x="1884" y="2251"/>
                      <a:pt x="1073" y="3097"/>
                      <a:pt x="317" y="4007"/>
                    </a:cubicBezTo>
                    <a:cubicBezTo>
                      <a:pt x="203" y="4144"/>
                      <a:pt x="87" y="4287"/>
                      <a:pt x="43" y="4457"/>
                    </a:cubicBezTo>
                    <a:cubicBezTo>
                      <a:pt x="0" y="4629"/>
                      <a:pt x="52" y="4840"/>
                      <a:pt x="213" y="4921"/>
                    </a:cubicBezTo>
                    <a:cubicBezTo>
                      <a:pt x="260" y="4946"/>
                      <a:pt x="310" y="4957"/>
                      <a:pt x="360" y="4957"/>
                    </a:cubicBezTo>
                    <a:cubicBezTo>
                      <a:pt x="514" y="4957"/>
                      <a:pt x="674" y="4857"/>
                      <a:pt x="804" y="4757"/>
                    </a:cubicBezTo>
                    <a:cubicBezTo>
                      <a:pt x="2085" y="3766"/>
                      <a:pt x="2986" y="2376"/>
                      <a:pt x="3863" y="1014"/>
                    </a:cubicBezTo>
                    <a:cubicBezTo>
                      <a:pt x="3983" y="828"/>
                      <a:pt x="4106" y="627"/>
                      <a:pt x="4108" y="405"/>
                    </a:cubicBezTo>
                    <a:cubicBezTo>
                      <a:pt x="4108" y="119"/>
                      <a:pt x="3945" y="1"/>
                      <a:pt x="375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6" name="Google Shape;586;p42"/>
              <p:cNvSpPr/>
              <p:nvPr/>
            </p:nvSpPr>
            <p:spPr>
              <a:xfrm>
                <a:off x="2821333" y="406740"/>
                <a:ext cx="351701" cy="311667"/>
              </a:xfrm>
              <a:custGeom>
                <a:avLst/>
                <a:gdLst/>
                <a:ahLst/>
                <a:cxnLst/>
                <a:rect l="l" t="t" r="r" b="b"/>
                <a:pathLst>
                  <a:path w="9400" h="8330" extrusionOk="0">
                    <a:moveTo>
                      <a:pt x="2186" y="0"/>
                    </a:moveTo>
                    <a:cubicBezTo>
                      <a:pt x="1881" y="412"/>
                      <a:pt x="1558" y="853"/>
                      <a:pt x="1237" y="1314"/>
                    </a:cubicBezTo>
                    <a:cubicBezTo>
                      <a:pt x="820" y="1913"/>
                      <a:pt x="399" y="2547"/>
                      <a:pt x="1" y="3191"/>
                    </a:cubicBezTo>
                    <a:lnTo>
                      <a:pt x="6424" y="8176"/>
                    </a:lnTo>
                    <a:cubicBezTo>
                      <a:pt x="6557" y="8279"/>
                      <a:pt x="6716" y="8330"/>
                      <a:pt x="6875" y="8330"/>
                    </a:cubicBezTo>
                    <a:cubicBezTo>
                      <a:pt x="7063" y="8330"/>
                      <a:pt x="7249" y="8259"/>
                      <a:pt x="7392" y="8118"/>
                    </a:cubicBezTo>
                    <a:cubicBezTo>
                      <a:pt x="8138" y="7386"/>
                      <a:pt x="8650" y="6464"/>
                      <a:pt x="8980" y="5718"/>
                    </a:cubicBezTo>
                    <a:cubicBezTo>
                      <a:pt x="9112" y="5421"/>
                      <a:pt x="9214" y="5150"/>
                      <a:pt x="9289" y="4930"/>
                    </a:cubicBezTo>
                    <a:cubicBezTo>
                      <a:pt x="9399" y="4601"/>
                      <a:pt x="9266" y="4240"/>
                      <a:pt x="8970" y="4060"/>
                    </a:cubicBezTo>
                    <a:lnTo>
                      <a:pt x="218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7" name="Google Shape;587;p42"/>
              <p:cNvSpPr/>
              <p:nvPr/>
            </p:nvSpPr>
            <p:spPr>
              <a:xfrm>
                <a:off x="3036055" y="583598"/>
                <a:ext cx="67871" cy="50174"/>
              </a:xfrm>
              <a:custGeom>
                <a:avLst/>
                <a:gdLst/>
                <a:ahLst/>
                <a:cxnLst/>
                <a:rect l="l" t="t" r="r" b="b"/>
                <a:pathLst>
                  <a:path w="1814" h="1341" extrusionOk="0">
                    <a:moveTo>
                      <a:pt x="867" y="0"/>
                    </a:moveTo>
                    <a:cubicBezTo>
                      <a:pt x="674" y="0"/>
                      <a:pt x="481" y="87"/>
                      <a:pt x="343" y="298"/>
                    </a:cubicBezTo>
                    <a:cubicBezTo>
                      <a:pt x="1" y="814"/>
                      <a:pt x="472" y="1341"/>
                      <a:pt x="947" y="1341"/>
                    </a:cubicBezTo>
                    <a:cubicBezTo>
                      <a:pt x="1140" y="1341"/>
                      <a:pt x="1334" y="1253"/>
                      <a:pt x="1473" y="1041"/>
                    </a:cubicBezTo>
                    <a:cubicBezTo>
                      <a:pt x="1814" y="526"/>
                      <a:pt x="1341" y="0"/>
                      <a:pt x="8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88" name="Google Shape;588;p42"/>
            <p:cNvSpPr/>
            <p:nvPr/>
          </p:nvSpPr>
          <p:spPr>
            <a:xfrm>
              <a:off x="2180290" y="4574603"/>
              <a:ext cx="376748" cy="226270"/>
            </a:xfrm>
            <a:custGeom>
              <a:avLst/>
              <a:gdLst/>
              <a:ahLst/>
              <a:cxnLst/>
              <a:rect l="l" t="t" r="r" b="b"/>
              <a:pathLst>
                <a:path w="5612" h="3370" extrusionOk="0">
                  <a:moveTo>
                    <a:pt x="3473" y="1"/>
                  </a:moveTo>
                  <a:cubicBezTo>
                    <a:pt x="2483" y="1"/>
                    <a:pt x="1355" y="122"/>
                    <a:pt x="1030" y="158"/>
                  </a:cubicBezTo>
                  <a:lnTo>
                    <a:pt x="1088" y="669"/>
                  </a:lnTo>
                  <a:cubicBezTo>
                    <a:pt x="1778" y="590"/>
                    <a:pt x="2758" y="514"/>
                    <a:pt x="3536" y="514"/>
                  </a:cubicBezTo>
                  <a:cubicBezTo>
                    <a:pt x="4082" y="514"/>
                    <a:pt x="4527" y="552"/>
                    <a:pt x="4703" y="651"/>
                  </a:cubicBezTo>
                  <a:cubicBezTo>
                    <a:pt x="4943" y="786"/>
                    <a:pt x="5090" y="1273"/>
                    <a:pt x="5040" y="1764"/>
                  </a:cubicBezTo>
                  <a:cubicBezTo>
                    <a:pt x="4993" y="2205"/>
                    <a:pt x="4808" y="2516"/>
                    <a:pt x="4543" y="2601"/>
                  </a:cubicBezTo>
                  <a:cubicBezTo>
                    <a:pt x="4135" y="2728"/>
                    <a:pt x="3277" y="2833"/>
                    <a:pt x="2454" y="2848"/>
                  </a:cubicBezTo>
                  <a:cubicBezTo>
                    <a:pt x="2360" y="2851"/>
                    <a:pt x="2270" y="2852"/>
                    <a:pt x="2184" y="2852"/>
                  </a:cubicBezTo>
                  <a:cubicBezTo>
                    <a:pt x="1324" y="2852"/>
                    <a:pt x="890" y="2744"/>
                    <a:pt x="804" y="2669"/>
                  </a:cubicBezTo>
                  <a:cubicBezTo>
                    <a:pt x="508" y="2400"/>
                    <a:pt x="470" y="1567"/>
                    <a:pt x="587" y="1380"/>
                  </a:cubicBezTo>
                  <a:cubicBezTo>
                    <a:pt x="990" y="1309"/>
                    <a:pt x="2738" y="1167"/>
                    <a:pt x="3571" y="1167"/>
                  </a:cubicBezTo>
                  <a:cubicBezTo>
                    <a:pt x="3768" y="1167"/>
                    <a:pt x="3915" y="1175"/>
                    <a:pt x="3979" y="1194"/>
                  </a:cubicBezTo>
                  <a:cubicBezTo>
                    <a:pt x="4004" y="1213"/>
                    <a:pt x="4066" y="1327"/>
                    <a:pt x="4066" y="1552"/>
                  </a:cubicBezTo>
                  <a:cubicBezTo>
                    <a:pt x="4066" y="1805"/>
                    <a:pt x="3990" y="1994"/>
                    <a:pt x="3944" y="2027"/>
                  </a:cubicBezTo>
                  <a:cubicBezTo>
                    <a:pt x="3794" y="2094"/>
                    <a:pt x="3122" y="2125"/>
                    <a:pt x="2382" y="2125"/>
                  </a:cubicBezTo>
                  <a:cubicBezTo>
                    <a:pt x="2102" y="2125"/>
                    <a:pt x="1811" y="2121"/>
                    <a:pt x="1536" y="2112"/>
                  </a:cubicBezTo>
                  <a:lnTo>
                    <a:pt x="1519" y="2626"/>
                  </a:lnTo>
                  <a:cubicBezTo>
                    <a:pt x="1526" y="2626"/>
                    <a:pt x="1955" y="2641"/>
                    <a:pt x="2460" y="2641"/>
                  </a:cubicBezTo>
                  <a:cubicBezTo>
                    <a:pt x="2536" y="2641"/>
                    <a:pt x="2614" y="2640"/>
                    <a:pt x="2692" y="2640"/>
                  </a:cubicBezTo>
                  <a:cubicBezTo>
                    <a:pt x="3965" y="2624"/>
                    <a:pt x="4137" y="2516"/>
                    <a:pt x="4218" y="2462"/>
                  </a:cubicBezTo>
                  <a:cubicBezTo>
                    <a:pt x="4506" y="2278"/>
                    <a:pt x="4605" y="1799"/>
                    <a:pt x="4576" y="1428"/>
                  </a:cubicBezTo>
                  <a:cubicBezTo>
                    <a:pt x="4551" y="1070"/>
                    <a:pt x="4410" y="819"/>
                    <a:pt x="4185" y="723"/>
                  </a:cubicBezTo>
                  <a:cubicBezTo>
                    <a:pt x="4076" y="676"/>
                    <a:pt x="3823" y="657"/>
                    <a:pt x="3496" y="657"/>
                  </a:cubicBezTo>
                  <a:cubicBezTo>
                    <a:pt x="2439" y="657"/>
                    <a:pt x="616" y="850"/>
                    <a:pt x="450" y="885"/>
                  </a:cubicBezTo>
                  <a:cubicBezTo>
                    <a:pt x="323" y="912"/>
                    <a:pt x="151" y="1011"/>
                    <a:pt x="68" y="1326"/>
                  </a:cubicBezTo>
                  <a:cubicBezTo>
                    <a:pt x="41" y="1424"/>
                    <a:pt x="23" y="1542"/>
                    <a:pt x="19" y="1671"/>
                  </a:cubicBezTo>
                  <a:cubicBezTo>
                    <a:pt x="0" y="2139"/>
                    <a:pt x="128" y="2742"/>
                    <a:pt x="458" y="3051"/>
                  </a:cubicBezTo>
                  <a:cubicBezTo>
                    <a:pt x="690" y="3262"/>
                    <a:pt x="1270" y="3369"/>
                    <a:pt x="2182" y="3369"/>
                  </a:cubicBezTo>
                  <a:cubicBezTo>
                    <a:pt x="2272" y="3369"/>
                    <a:pt x="2365" y="3368"/>
                    <a:pt x="2462" y="3366"/>
                  </a:cubicBezTo>
                  <a:cubicBezTo>
                    <a:pt x="3341" y="3347"/>
                    <a:pt x="4240" y="3239"/>
                    <a:pt x="4698" y="3094"/>
                  </a:cubicBezTo>
                  <a:cubicBezTo>
                    <a:pt x="5165" y="2945"/>
                    <a:pt x="5484" y="2470"/>
                    <a:pt x="5552" y="1820"/>
                  </a:cubicBezTo>
                  <a:cubicBezTo>
                    <a:pt x="5612" y="1237"/>
                    <a:pt x="5453" y="485"/>
                    <a:pt x="4958" y="205"/>
                  </a:cubicBezTo>
                  <a:cubicBezTo>
                    <a:pt x="4687" y="51"/>
                    <a:pt x="4108" y="1"/>
                    <a:pt x="347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89" name="Google Shape;589;p42"/>
            <p:cNvGrpSpPr/>
            <p:nvPr/>
          </p:nvGrpSpPr>
          <p:grpSpPr>
            <a:xfrm>
              <a:off x="59177" y="2927033"/>
              <a:ext cx="2530421" cy="1873838"/>
              <a:chOff x="2233027" y="2551115"/>
              <a:chExt cx="933804" cy="691504"/>
            </a:xfrm>
          </p:grpSpPr>
          <p:sp>
            <p:nvSpPr>
              <p:cNvPr id="590" name="Google Shape;590;p42"/>
              <p:cNvSpPr/>
              <p:nvPr/>
            </p:nvSpPr>
            <p:spPr>
              <a:xfrm>
                <a:off x="2233027" y="2551115"/>
                <a:ext cx="933804" cy="691504"/>
              </a:xfrm>
              <a:custGeom>
                <a:avLst/>
                <a:gdLst/>
                <a:ahLst/>
                <a:cxnLst/>
                <a:rect l="l" t="t" r="r" b="b"/>
                <a:pathLst>
                  <a:path w="24958" h="18482" extrusionOk="0">
                    <a:moveTo>
                      <a:pt x="21376" y="1"/>
                    </a:moveTo>
                    <a:cubicBezTo>
                      <a:pt x="21368" y="1"/>
                      <a:pt x="21360" y="1"/>
                      <a:pt x="21352" y="2"/>
                    </a:cubicBezTo>
                    <a:cubicBezTo>
                      <a:pt x="19425" y="112"/>
                      <a:pt x="8843" y="848"/>
                      <a:pt x="301" y="4465"/>
                    </a:cubicBezTo>
                    <a:cubicBezTo>
                      <a:pt x="111" y="4546"/>
                      <a:pt x="1" y="4744"/>
                      <a:pt x="30" y="4948"/>
                    </a:cubicBezTo>
                    <a:cubicBezTo>
                      <a:pt x="273" y="6591"/>
                      <a:pt x="1396" y="13721"/>
                      <a:pt x="3095" y="18135"/>
                    </a:cubicBezTo>
                    <a:cubicBezTo>
                      <a:pt x="3155" y="18297"/>
                      <a:pt x="3305" y="18407"/>
                      <a:pt x="3479" y="18421"/>
                    </a:cubicBezTo>
                    <a:cubicBezTo>
                      <a:pt x="3814" y="18446"/>
                      <a:pt x="4439" y="18482"/>
                      <a:pt x="5303" y="18482"/>
                    </a:cubicBezTo>
                    <a:cubicBezTo>
                      <a:pt x="8853" y="18482"/>
                      <a:pt x="16454" y="17878"/>
                      <a:pt x="24696" y="13464"/>
                    </a:cubicBezTo>
                    <a:cubicBezTo>
                      <a:pt x="24863" y="13373"/>
                      <a:pt x="24957" y="13190"/>
                      <a:pt x="24932" y="13004"/>
                    </a:cubicBezTo>
                    <a:cubicBezTo>
                      <a:pt x="24727" y="11468"/>
                      <a:pt x="23724" y="4552"/>
                      <a:pt x="21784" y="262"/>
                    </a:cubicBezTo>
                    <a:cubicBezTo>
                      <a:pt x="21714" y="102"/>
                      <a:pt x="21552" y="1"/>
                      <a:pt x="2137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1" name="Google Shape;591;p42"/>
              <p:cNvSpPr/>
              <p:nvPr/>
            </p:nvSpPr>
            <p:spPr>
              <a:xfrm>
                <a:off x="2324057" y="2618948"/>
                <a:ext cx="753201" cy="557895"/>
              </a:xfrm>
              <a:custGeom>
                <a:avLst/>
                <a:gdLst/>
                <a:ahLst/>
                <a:cxnLst/>
                <a:rect l="l" t="t" r="r" b="b"/>
                <a:pathLst>
                  <a:path w="20131" h="14911" extrusionOk="0">
                    <a:moveTo>
                      <a:pt x="17151" y="0"/>
                    </a:moveTo>
                    <a:cubicBezTo>
                      <a:pt x="17141" y="0"/>
                      <a:pt x="17131" y="1"/>
                      <a:pt x="17121" y="1"/>
                    </a:cubicBezTo>
                    <a:cubicBezTo>
                      <a:pt x="15334" y="105"/>
                      <a:pt x="7077" y="730"/>
                      <a:pt x="343" y="3551"/>
                    </a:cubicBezTo>
                    <a:cubicBezTo>
                      <a:pt x="128" y="3644"/>
                      <a:pt x="1" y="3870"/>
                      <a:pt x="36" y="4105"/>
                    </a:cubicBezTo>
                    <a:cubicBezTo>
                      <a:pt x="264" y="5607"/>
                      <a:pt x="1145" y="11071"/>
                      <a:pt x="2459" y="14542"/>
                    </a:cubicBezTo>
                    <a:cubicBezTo>
                      <a:pt x="2528" y="14727"/>
                      <a:pt x="2702" y="14853"/>
                      <a:pt x="2901" y="14869"/>
                    </a:cubicBezTo>
                    <a:cubicBezTo>
                      <a:pt x="3186" y="14888"/>
                      <a:pt x="3651" y="14910"/>
                      <a:pt x="4268" y="14910"/>
                    </a:cubicBezTo>
                    <a:cubicBezTo>
                      <a:pt x="7116" y="14910"/>
                      <a:pt x="13210" y="14428"/>
                      <a:pt x="19833" y="10909"/>
                    </a:cubicBezTo>
                    <a:cubicBezTo>
                      <a:pt x="20024" y="10807"/>
                      <a:pt x="20130" y="10600"/>
                      <a:pt x="20101" y="10387"/>
                    </a:cubicBezTo>
                    <a:cubicBezTo>
                      <a:pt x="19908" y="8979"/>
                      <a:pt x="19114" y="3678"/>
                      <a:pt x="17616" y="301"/>
                    </a:cubicBezTo>
                    <a:cubicBezTo>
                      <a:pt x="17535" y="114"/>
                      <a:pt x="17352" y="0"/>
                      <a:pt x="1715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2" name="Google Shape;592;p42"/>
              <p:cNvSpPr/>
              <p:nvPr/>
            </p:nvSpPr>
            <p:spPr>
              <a:xfrm>
                <a:off x="2453773" y="2820874"/>
                <a:ext cx="90095" cy="239980"/>
              </a:xfrm>
              <a:custGeom>
                <a:avLst/>
                <a:gdLst/>
                <a:ahLst/>
                <a:cxnLst/>
                <a:rect l="l" t="t" r="r" b="b"/>
                <a:pathLst>
                  <a:path w="2408" h="6414" extrusionOk="0">
                    <a:moveTo>
                      <a:pt x="1321" y="1"/>
                    </a:moveTo>
                    <a:cubicBezTo>
                      <a:pt x="1211" y="1"/>
                      <a:pt x="1099" y="53"/>
                      <a:pt x="1019" y="171"/>
                    </a:cubicBezTo>
                    <a:lnTo>
                      <a:pt x="192" y="1381"/>
                    </a:lnTo>
                    <a:cubicBezTo>
                      <a:pt x="1" y="1660"/>
                      <a:pt x="260" y="1937"/>
                      <a:pt x="524" y="1937"/>
                    </a:cubicBezTo>
                    <a:cubicBezTo>
                      <a:pt x="634" y="1937"/>
                      <a:pt x="745" y="1889"/>
                      <a:pt x="824" y="1773"/>
                    </a:cubicBezTo>
                    <a:lnTo>
                      <a:pt x="1038" y="1458"/>
                    </a:lnTo>
                    <a:cubicBezTo>
                      <a:pt x="1156" y="3027"/>
                      <a:pt x="1351" y="4587"/>
                      <a:pt x="1635" y="6134"/>
                    </a:cubicBezTo>
                    <a:cubicBezTo>
                      <a:pt x="1671" y="6329"/>
                      <a:pt x="1815" y="6414"/>
                      <a:pt x="1965" y="6414"/>
                    </a:cubicBezTo>
                    <a:cubicBezTo>
                      <a:pt x="2179" y="6414"/>
                      <a:pt x="2407" y="6241"/>
                      <a:pt x="2356" y="5966"/>
                    </a:cubicBezTo>
                    <a:cubicBezTo>
                      <a:pt x="2018" y="4121"/>
                      <a:pt x="1801" y="2256"/>
                      <a:pt x="1707" y="382"/>
                    </a:cubicBezTo>
                    <a:cubicBezTo>
                      <a:pt x="1693" y="152"/>
                      <a:pt x="1510" y="1"/>
                      <a:pt x="13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3" name="Google Shape;593;p42"/>
              <p:cNvSpPr/>
              <p:nvPr/>
            </p:nvSpPr>
            <p:spPr>
              <a:xfrm>
                <a:off x="2655437" y="2772871"/>
                <a:ext cx="90058" cy="240017"/>
              </a:xfrm>
              <a:custGeom>
                <a:avLst/>
                <a:gdLst/>
                <a:ahLst/>
                <a:cxnLst/>
                <a:rect l="l" t="t" r="r" b="b"/>
                <a:pathLst>
                  <a:path w="2407" h="6415" extrusionOk="0">
                    <a:moveTo>
                      <a:pt x="1321" y="0"/>
                    </a:moveTo>
                    <a:cubicBezTo>
                      <a:pt x="1210" y="0"/>
                      <a:pt x="1098" y="52"/>
                      <a:pt x="1018" y="171"/>
                    </a:cubicBezTo>
                    <a:lnTo>
                      <a:pt x="191" y="1383"/>
                    </a:lnTo>
                    <a:cubicBezTo>
                      <a:pt x="0" y="1662"/>
                      <a:pt x="259" y="1937"/>
                      <a:pt x="522" y="1937"/>
                    </a:cubicBezTo>
                    <a:cubicBezTo>
                      <a:pt x="632" y="1937"/>
                      <a:pt x="742" y="1889"/>
                      <a:pt x="821" y="1773"/>
                    </a:cubicBezTo>
                    <a:lnTo>
                      <a:pt x="1037" y="1460"/>
                    </a:lnTo>
                    <a:cubicBezTo>
                      <a:pt x="1155" y="3027"/>
                      <a:pt x="1350" y="4587"/>
                      <a:pt x="1633" y="6136"/>
                    </a:cubicBezTo>
                    <a:cubicBezTo>
                      <a:pt x="1668" y="6330"/>
                      <a:pt x="1812" y="6415"/>
                      <a:pt x="1963" y="6415"/>
                    </a:cubicBezTo>
                    <a:cubicBezTo>
                      <a:pt x="2178" y="6415"/>
                      <a:pt x="2406" y="6242"/>
                      <a:pt x="2355" y="5966"/>
                    </a:cubicBezTo>
                    <a:cubicBezTo>
                      <a:pt x="2017" y="4121"/>
                      <a:pt x="1801" y="2256"/>
                      <a:pt x="1706" y="382"/>
                    </a:cubicBezTo>
                    <a:cubicBezTo>
                      <a:pt x="1693" y="152"/>
                      <a:pt x="1509" y="0"/>
                      <a:pt x="132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4" name="Google Shape;594;p42"/>
              <p:cNvSpPr/>
              <p:nvPr/>
            </p:nvSpPr>
            <p:spPr>
              <a:xfrm>
                <a:off x="2545139" y="2861917"/>
                <a:ext cx="119990" cy="114714"/>
              </a:xfrm>
              <a:custGeom>
                <a:avLst/>
                <a:gdLst/>
                <a:ahLst/>
                <a:cxnLst/>
                <a:rect l="l" t="t" r="r" b="b"/>
                <a:pathLst>
                  <a:path w="3207" h="3066" extrusionOk="0">
                    <a:moveTo>
                      <a:pt x="1302" y="0"/>
                    </a:moveTo>
                    <a:cubicBezTo>
                      <a:pt x="1274" y="0"/>
                      <a:pt x="1246" y="4"/>
                      <a:pt x="1218" y="11"/>
                    </a:cubicBezTo>
                    <a:cubicBezTo>
                      <a:pt x="1025" y="67"/>
                      <a:pt x="896" y="255"/>
                      <a:pt x="942" y="458"/>
                    </a:cubicBezTo>
                    <a:lnTo>
                      <a:pt x="1099" y="1134"/>
                    </a:lnTo>
                    <a:lnTo>
                      <a:pt x="335" y="1331"/>
                    </a:lnTo>
                    <a:cubicBezTo>
                      <a:pt x="146" y="1379"/>
                      <a:pt x="1" y="1578"/>
                      <a:pt x="57" y="1778"/>
                    </a:cubicBezTo>
                    <a:cubicBezTo>
                      <a:pt x="104" y="1940"/>
                      <a:pt x="250" y="2066"/>
                      <a:pt x="419" y="2066"/>
                    </a:cubicBezTo>
                    <a:cubicBezTo>
                      <a:pt x="447" y="2066"/>
                      <a:pt x="475" y="2063"/>
                      <a:pt x="503" y="2056"/>
                    </a:cubicBezTo>
                    <a:lnTo>
                      <a:pt x="1267" y="1859"/>
                    </a:lnTo>
                    <a:lnTo>
                      <a:pt x="1483" y="2777"/>
                    </a:lnTo>
                    <a:cubicBezTo>
                      <a:pt x="1520" y="2939"/>
                      <a:pt x="1680" y="3066"/>
                      <a:pt x="1846" y="3066"/>
                    </a:cubicBezTo>
                    <a:cubicBezTo>
                      <a:pt x="1874" y="3066"/>
                      <a:pt x="1902" y="3062"/>
                      <a:pt x="1929" y="3055"/>
                    </a:cubicBezTo>
                    <a:cubicBezTo>
                      <a:pt x="2123" y="2999"/>
                      <a:pt x="2252" y="2811"/>
                      <a:pt x="2208" y="2608"/>
                    </a:cubicBezTo>
                    <a:lnTo>
                      <a:pt x="1989" y="1673"/>
                    </a:lnTo>
                    <a:cubicBezTo>
                      <a:pt x="2285" y="1598"/>
                      <a:pt x="2579" y="1521"/>
                      <a:pt x="2874" y="1447"/>
                    </a:cubicBezTo>
                    <a:cubicBezTo>
                      <a:pt x="3062" y="1399"/>
                      <a:pt x="3207" y="1198"/>
                      <a:pt x="3151" y="999"/>
                    </a:cubicBezTo>
                    <a:cubicBezTo>
                      <a:pt x="3105" y="837"/>
                      <a:pt x="2958" y="711"/>
                      <a:pt x="2792" y="711"/>
                    </a:cubicBezTo>
                    <a:cubicBezTo>
                      <a:pt x="2763" y="711"/>
                      <a:pt x="2734" y="715"/>
                      <a:pt x="2704" y="722"/>
                    </a:cubicBezTo>
                    <a:cubicBezTo>
                      <a:pt x="2411" y="796"/>
                      <a:pt x="2115" y="873"/>
                      <a:pt x="1821" y="949"/>
                    </a:cubicBezTo>
                    <a:lnTo>
                      <a:pt x="1667" y="290"/>
                    </a:lnTo>
                    <a:cubicBezTo>
                      <a:pt x="1629" y="127"/>
                      <a:pt x="1468" y="0"/>
                      <a:pt x="130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5" name="Google Shape;595;p42"/>
              <p:cNvSpPr/>
              <p:nvPr/>
            </p:nvSpPr>
            <p:spPr>
              <a:xfrm>
                <a:off x="2759524" y="2841639"/>
                <a:ext cx="61997" cy="36704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981" extrusionOk="0">
                    <a:moveTo>
                      <a:pt x="1271" y="0"/>
                    </a:moveTo>
                    <a:cubicBezTo>
                      <a:pt x="1242" y="0"/>
                      <a:pt x="1213" y="4"/>
                      <a:pt x="1183" y="12"/>
                    </a:cubicBezTo>
                    <a:lnTo>
                      <a:pt x="306" y="244"/>
                    </a:lnTo>
                    <a:cubicBezTo>
                      <a:pt x="211" y="269"/>
                      <a:pt x="126" y="327"/>
                      <a:pt x="74" y="410"/>
                    </a:cubicBezTo>
                    <a:cubicBezTo>
                      <a:pt x="25" y="488"/>
                      <a:pt x="0" y="602"/>
                      <a:pt x="27" y="691"/>
                    </a:cubicBezTo>
                    <a:cubicBezTo>
                      <a:pt x="72" y="852"/>
                      <a:pt x="218" y="980"/>
                      <a:pt x="386" y="980"/>
                    </a:cubicBezTo>
                    <a:cubicBezTo>
                      <a:pt x="415" y="980"/>
                      <a:pt x="444" y="977"/>
                      <a:pt x="474" y="969"/>
                    </a:cubicBezTo>
                    <a:lnTo>
                      <a:pt x="1351" y="737"/>
                    </a:lnTo>
                    <a:cubicBezTo>
                      <a:pt x="1446" y="714"/>
                      <a:pt x="1531" y="656"/>
                      <a:pt x="1583" y="571"/>
                    </a:cubicBezTo>
                    <a:cubicBezTo>
                      <a:pt x="1631" y="493"/>
                      <a:pt x="1656" y="379"/>
                      <a:pt x="1629" y="291"/>
                    </a:cubicBezTo>
                    <a:cubicBezTo>
                      <a:pt x="1582" y="128"/>
                      <a:pt x="1436" y="0"/>
                      <a:pt x="127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6" name="Google Shape;596;p42"/>
              <p:cNvSpPr/>
              <p:nvPr/>
            </p:nvSpPr>
            <p:spPr>
              <a:xfrm>
                <a:off x="2775201" y="2881747"/>
                <a:ext cx="68657" cy="36629"/>
              </a:xfrm>
              <a:custGeom>
                <a:avLst/>
                <a:gdLst/>
                <a:ahLst/>
                <a:cxnLst/>
                <a:rect l="l" t="t" r="r" b="b"/>
                <a:pathLst>
                  <a:path w="1835" h="979" extrusionOk="0">
                    <a:moveTo>
                      <a:pt x="1421" y="1"/>
                    </a:moveTo>
                    <a:cubicBezTo>
                      <a:pt x="1393" y="1"/>
                      <a:pt x="1365" y="4"/>
                      <a:pt x="1336" y="11"/>
                    </a:cubicBezTo>
                    <a:lnTo>
                      <a:pt x="331" y="245"/>
                    </a:lnTo>
                    <a:cubicBezTo>
                      <a:pt x="142" y="289"/>
                      <a:pt x="1" y="498"/>
                      <a:pt x="53" y="691"/>
                    </a:cubicBezTo>
                    <a:cubicBezTo>
                      <a:pt x="101" y="858"/>
                      <a:pt x="248" y="979"/>
                      <a:pt x="417" y="979"/>
                    </a:cubicBezTo>
                    <a:cubicBezTo>
                      <a:pt x="444" y="979"/>
                      <a:pt x="472" y="976"/>
                      <a:pt x="499" y="969"/>
                    </a:cubicBezTo>
                    <a:lnTo>
                      <a:pt x="1504" y="735"/>
                    </a:lnTo>
                    <a:cubicBezTo>
                      <a:pt x="1693" y="691"/>
                      <a:pt x="1834" y="482"/>
                      <a:pt x="1782" y="289"/>
                    </a:cubicBezTo>
                    <a:cubicBezTo>
                      <a:pt x="1734" y="120"/>
                      <a:pt x="1589" y="1"/>
                      <a:pt x="142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7" name="Google Shape;597;p42"/>
              <p:cNvSpPr/>
              <p:nvPr/>
            </p:nvSpPr>
            <p:spPr>
              <a:xfrm>
                <a:off x="2815047" y="2754762"/>
                <a:ext cx="168742" cy="214874"/>
              </a:xfrm>
              <a:custGeom>
                <a:avLst/>
                <a:gdLst/>
                <a:ahLst/>
                <a:cxnLst/>
                <a:rect l="l" t="t" r="r" b="b"/>
                <a:pathLst>
                  <a:path w="4510" h="5743" extrusionOk="0">
                    <a:moveTo>
                      <a:pt x="1354" y="1"/>
                    </a:moveTo>
                    <a:cubicBezTo>
                      <a:pt x="630" y="1"/>
                      <a:pt x="148" y="627"/>
                      <a:pt x="33" y="1306"/>
                    </a:cubicBezTo>
                    <a:cubicBezTo>
                      <a:pt x="0" y="1503"/>
                      <a:pt x="207" y="1683"/>
                      <a:pt x="389" y="1693"/>
                    </a:cubicBezTo>
                    <a:cubicBezTo>
                      <a:pt x="396" y="1693"/>
                      <a:pt x="403" y="1693"/>
                      <a:pt x="410" y="1693"/>
                    </a:cubicBezTo>
                    <a:cubicBezTo>
                      <a:pt x="619" y="1693"/>
                      <a:pt x="743" y="1526"/>
                      <a:pt x="775" y="1337"/>
                    </a:cubicBezTo>
                    <a:cubicBezTo>
                      <a:pt x="820" y="1066"/>
                      <a:pt x="1090" y="733"/>
                      <a:pt x="1371" y="733"/>
                    </a:cubicBezTo>
                    <a:cubicBezTo>
                      <a:pt x="1466" y="733"/>
                      <a:pt x="1563" y="771"/>
                      <a:pt x="1653" y="864"/>
                    </a:cubicBezTo>
                    <a:cubicBezTo>
                      <a:pt x="1966" y="1190"/>
                      <a:pt x="1883" y="1872"/>
                      <a:pt x="1844" y="2282"/>
                    </a:cubicBezTo>
                    <a:cubicBezTo>
                      <a:pt x="1743" y="3312"/>
                      <a:pt x="1309" y="4321"/>
                      <a:pt x="623" y="5098"/>
                    </a:cubicBezTo>
                    <a:cubicBezTo>
                      <a:pt x="514" y="5221"/>
                      <a:pt x="466" y="5393"/>
                      <a:pt x="553" y="5544"/>
                    </a:cubicBezTo>
                    <a:cubicBezTo>
                      <a:pt x="613" y="5651"/>
                      <a:pt x="747" y="5743"/>
                      <a:pt x="877" y="5743"/>
                    </a:cubicBezTo>
                    <a:cubicBezTo>
                      <a:pt x="907" y="5743"/>
                      <a:pt x="936" y="5738"/>
                      <a:pt x="965" y="5727"/>
                    </a:cubicBezTo>
                    <a:cubicBezTo>
                      <a:pt x="1944" y="5380"/>
                      <a:pt x="2968" y="5165"/>
                      <a:pt x="4008" y="5107"/>
                    </a:cubicBezTo>
                    <a:cubicBezTo>
                      <a:pt x="4469" y="5077"/>
                      <a:pt x="4509" y="4361"/>
                      <a:pt x="4058" y="4361"/>
                    </a:cubicBezTo>
                    <a:cubicBezTo>
                      <a:pt x="4050" y="4361"/>
                      <a:pt x="4042" y="4361"/>
                      <a:pt x="4033" y="4361"/>
                    </a:cubicBezTo>
                    <a:cubicBezTo>
                      <a:pt x="3278" y="4404"/>
                      <a:pt x="2534" y="4516"/>
                      <a:pt x="1805" y="4699"/>
                    </a:cubicBezTo>
                    <a:cubicBezTo>
                      <a:pt x="2342" y="3780"/>
                      <a:pt x="2640" y="2719"/>
                      <a:pt x="2603" y="1644"/>
                    </a:cubicBezTo>
                    <a:cubicBezTo>
                      <a:pt x="2580" y="924"/>
                      <a:pt x="2321" y="95"/>
                      <a:pt x="1488" y="8"/>
                    </a:cubicBezTo>
                    <a:cubicBezTo>
                      <a:pt x="1443" y="3"/>
                      <a:pt x="1398" y="1"/>
                      <a:pt x="135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8" name="Google Shape;598;p42"/>
              <p:cNvSpPr/>
              <p:nvPr/>
            </p:nvSpPr>
            <p:spPr>
              <a:xfrm>
                <a:off x="2476633" y="2661488"/>
                <a:ext cx="514943" cy="476068"/>
              </a:xfrm>
              <a:custGeom>
                <a:avLst/>
                <a:gdLst/>
                <a:ahLst/>
                <a:cxnLst/>
                <a:rect l="l" t="t" r="r" b="b"/>
                <a:pathLst>
                  <a:path w="13763" h="12724" extrusionOk="0">
                    <a:moveTo>
                      <a:pt x="12657" y="0"/>
                    </a:moveTo>
                    <a:cubicBezTo>
                      <a:pt x="12646" y="0"/>
                      <a:pt x="12634" y="1"/>
                      <a:pt x="12622" y="4"/>
                    </a:cubicBezTo>
                    <a:cubicBezTo>
                      <a:pt x="12458" y="42"/>
                      <a:pt x="12501" y="281"/>
                      <a:pt x="12651" y="281"/>
                    </a:cubicBezTo>
                    <a:cubicBezTo>
                      <a:pt x="12662" y="281"/>
                      <a:pt x="12674" y="279"/>
                      <a:pt x="12686" y="277"/>
                    </a:cubicBezTo>
                    <a:cubicBezTo>
                      <a:pt x="12848" y="239"/>
                      <a:pt x="12804" y="0"/>
                      <a:pt x="12657" y="0"/>
                    </a:cubicBezTo>
                    <a:close/>
                    <a:moveTo>
                      <a:pt x="11909" y="1103"/>
                    </a:moveTo>
                    <a:cubicBezTo>
                      <a:pt x="11898" y="1103"/>
                      <a:pt x="11886" y="1105"/>
                      <a:pt x="11874" y="1108"/>
                    </a:cubicBezTo>
                    <a:cubicBezTo>
                      <a:pt x="11709" y="1145"/>
                      <a:pt x="11754" y="1384"/>
                      <a:pt x="11901" y="1384"/>
                    </a:cubicBezTo>
                    <a:cubicBezTo>
                      <a:pt x="11912" y="1384"/>
                      <a:pt x="11924" y="1383"/>
                      <a:pt x="11936" y="1380"/>
                    </a:cubicBezTo>
                    <a:cubicBezTo>
                      <a:pt x="12100" y="1342"/>
                      <a:pt x="12058" y="1103"/>
                      <a:pt x="11909" y="1103"/>
                    </a:cubicBezTo>
                    <a:close/>
                    <a:moveTo>
                      <a:pt x="13155" y="1041"/>
                    </a:moveTo>
                    <a:cubicBezTo>
                      <a:pt x="13133" y="1041"/>
                      <a:pt x="13110" y="1044"/>
                      <a:pt x="13086" y="1050"/>
                    </a:cubicBezTo>
                    <a:cubicBezTo>
                      <a:pt x="12760" y="1127"/>
                      <a:pt x="12847" y="1605"/>
                      <a:pt x="13144" y="1605"/>
                    </a:cubicBezTo>
                    <a:cubicBezTo>
                      <a:pt x="13166" y="1605"/>
                      <a:pt x="13189" y="1602"/>
                      <a:pt x="13213" y="1596"/>
                    </a:cubicBezTo>
                    <a:cubicBezTo>
                      <a:pt x="13541" y="1519"/>
                      <a:pt x="13451" y="1041"/>
                      <a:pt x="13155" y="1041"/>
                    </a:cubicBezTo>
                    <a:close/>
                    <a:moveTo>
                      <a:pt x="4421" y="1414"/>
                    </a:moveTo>
                    <a:cubicBezTo>
                      <a:pt x="4400" y="1414"/>
                      <a:pt x="4379" y="1417"/>
                      <a:pt x="4358" y="1423"/>
                    </a:cubicBezTo>
                    <a:lnTo>
                      <a:pt x="4311" y="1432"/>
                    </a:lnTo>
                    <a:cubicBezTo>
                      <a:pt x="4273" y="1438"/>
                      <a:pt x="4242" y="1455"/>
                      <a:pt x="4213" y="1480"/>
                    </a:cubicBezTo>
                    <a:cubicBezTo>
                      <a:pt x="4180" y="1500"/>
                      <a:pt x="4157" y="1523"/>
                      <a:pt x="4137" y="1558"/>
                    </a:cubicBezTo>
                    <a:cubicBezTo>
                      <a:pt x="4116" y="1589"/>
                      <a:pt x="4102" y="1622"/>
                      <a:pt x="4101" y="1658"/>
                    </a:cubicBezTo>
                    <a:cubicBezTo>
                      <a:pt x="4091" y="1695"/>
                      <a:pt x="4091" y="1732"/>
                      <a:pt x="4101" y="1770"/>
                    </a:cubicBezTo>
                    <a:cubicBezTo>
                      <a:pt x="4110" y="1794"/>
                      <a:pt x="4118" y="1815"/>
                      <a:pt x="4128" y="1840"/>
                    </a:cubicBezTo>
                    <a:cubicBezTo>
                      <a:pt x="4151" y="1882"/>
                      <a:pt x="4184" y="1917"/>
                      <a:pt x="4226" y="1944"/>
                    </a:cubicBezTo>
                    <a:lnTo>
                      <a:pt x="4292" y="1973"/>
                    </a:lnTo>
                    <a:cubicBezTo>
                      <a:pt x="4319" y="1981"/>
                      <a:pt x="4346" y="1985"/>
                      <a:pt x="4373" y="1985"/>
                    </a:cubicBezTo>
                    <a:cubicBezTo>
                      <a:pt x="4395" y="1985"/>
                      <a:pt x="4416" y="1982"/>
                      <a:pt x="4439" y="1977"/>
                    </a:cubicBezTo>
                    <a:lnTo>
                      <a:pt x="4485" y="1967"/>
                    </a:lnTo>
                    <a:cubicBezTo>
                      <a:pt x="4524" y="1960"/>
                      <a:pt x="4555" y="1944"/>
                      <a:pt x="4584" y="1919"/>
                    </a:cubicBezTo>
                    <a:cubicBezTo>
                      <a:pt x="4615" y="1900"/>
                      <a:pt x="4640" y="1877"/>
                      <a:pt x="4659" y="1842"/>
                    </a:cubicBezTo>
                    <a:cubicBezTo>
                      <a:pt x="4680" y="1811"/>
                      <a:pt x="4692" y="1776"/>
                      <a:pt x="4696" y="1741"/>
                    </a:cubicBezTo>
                    <a:cubicBezTo>
                      <a:pt x="4705" y="1705"/>
                      <a:pt x="4705" y="1668"/>
                      <a:pt x="4696" y="1629"/>
                    </a:cubicBezTo>
                    <a:lnTo>
                      <a:pt x="4669" y="1560"/>
                    </a:lnTo>
                    <a:cubicBezTo>
                      <a:pt x="4644" y="1515"/>
                      <a:pt x="4613" y="1482"/>
                      <a:pt x="4570" y="1455"/>
                    </a:cubicBezTo>
                    <a:lnTo>
                      <a:pt x="4504" y="1426"/>
                    </a:lnTo>
                    <a:cubicBezTo>
                      <a:pt x="4477" y="1419"/>
                      <a:pt x="4449" y="1414"/>
                      <a:pt x="4421" y="1414"/>
                    </a:cubicBezTo>
                    <a:close/>
                    <a:moveTo>
                      <a:pt x="3774" y="2120"/>
                    </a:moveTo>
                    <a:cubicBezTo>
                      <a:pt x="3763" y="2120"/>
                      <a:pt x="3751" y="2121"/>
                      <a:pt x="3739" y="2124"/>
                    </a:cubicBezTo>
                    <a:cubicBezTo>
                      <a:pt x="3574" y="2164"/>
                      <a:pt x="3619" y="2402"/>
                      <a:pt x="3767" y="2402"/>
                    </a:cubicBezTo>
                    <a:cubicBezTo>
                      <a:pt x="3778" y="2402"/>
                      <a:pt x="3789" y="2401"/>
                      <a:pt x="3801" y="2398"/>
                    </a:cubicBezTo>
                    <a:cubicBezTo>
                      <a:pt x="3965" y="2359"/>
                      <a:pt x="3922" y="2120"/>
                      <a:pt x="3774" y="2120"/>
                    </a:cubicBezTo>
                    <a:close/>
                    <a:moveTo>
                      <a:pt x="187" y="2908"/>
                    </a:moveTo>
                    <a:cubicBezTo>
                      <a:pt x="176" y="2908"/>
                      <a:pt x="164" y="2910"/>
                      <a:pt x="153" y="2912"/>
                    </a:cubicBezTo>
                    <a:lnTo>
                      <a:pt x="108" y="2922"/>
                    </a:lnTo>
                    <a:cubicBezTo>
                      <a:pt x="89" y="2926"/>
                      <a:pt x="72" y="2934"/>
                      <a:pt x="56" y="2945"/>
                    </a:cubicBezTo>
                    <a:cubicBezTo>
                      <a:pt x="43" y="2955"/>
                      <a:pt x="29" y="2966"/>
                      <a:pt x="21" y="2984"/>
                    </a:cubicBezTo>
                    <a:cubicBezTo>
                      <a:pt x="12" y="2999"/>
                      <a:pt x="4" y="3017"/>
                      <a:pt x="4" y="3036"/>
                    </a:cubicBezTo>
                    <a:cubicBezTo>
                      <a:pt x="0" y="3055"/>
                      <a:pt x="0" y="3071"/>
                      <a:pt x="4" y="3090"/>
                    </a:cubicBezTo>
                    <a:lnTo>
                      <a:pt x="19" y="3127"/>
                    </a:lnTo>
                    <a:cubicBezTo>
                      <a:pt x="31" y="3148"/>
                      <a:pt x="46" y="3165"/>
                      <a:pt x="68" y="3181"/>
                    </a:cubicBezTo>
                    <a:cubicBezTo>
                      <a:pt x="77" y="3185"/>
                      <a:pt x="89" y="3191"/>
                      <a:pt x="99" y="3194"/>
                    </a:cubicBezTo>
                    <a:cubicBezTo>
                      <a:pt x="111" y="3199"/>
                      <a:pt x="124" y="3201"/>
                      <a:pt x="137" y="3201"/>
                    </a:cubicBezTo>
                    <a:cubicBezTo>
                      <a:pt x="148" y="3201"/>
                      <a:pt x="159" y="3199"/>
                      <a:pt x="170" y="3196"/>
                    </a:cubicBezTo>
                    <a:lnTo>
                      <a:pt x="217" y="3187"/>
                    </a:lnTo>
                    <a:cubicBezTo>
                      <a:pt x="236" y="3183"/>
                      <a:pt x="253" y="3175"/>
                      <a:pt x="267" y="3164"/>
                    </a:cubicBezTo>
                    <a:cubicBezTo>
                      <a:pt x="282" y="3154"/>
                      <a:pt x="296" y="3142"/>
                      <a:pt x="303" y="3125"/>
                    </a:cubicBezTo>
                    <a:cubicBezTo>
                      <a:pt x="313" y="3109"/>
                      <a:pt x="321" y="3094"/>
                      <a:pt x="321" y="3075"/>
                    </a:cubicBezTo>
                    <a:cubicBezTo>
                      <a:pt x="325" y="3055"/>
                      <a:pt x="325" y="3038"/>
                      <a:pt x="321" y="3019"/>
                    </a:cubicBezTo>
                    <a:lnTo>
                      <a:pt x="305" y="2982"/>
                    </a:lnTo>
                    <a:cubicBezTo>
                      <a:pt x="294" y="2961"/>
                      <a:pt x="276" y="2943"/>
                      <a:pt x="257" y="2930"/>
                    </a:cubicBezTo>
                    <a:cubicBezTo>
                      <a:pt x="247" y="2924"/>
                      <a:pt x="236" y="2920"/>
                      <a:pt x="226" y="2914"/>
                    </a:cubicBezTo>
                    <a:cubicBezTo>
                      <a:pt x="213" y="2910"/>
                      <a:pt x="200" y="2908"/>
                      <a:pt x="187" y="2908"/>
                    </a:cubicBezTo>
                    <a:close/>
                    <a:moveTo>
                      <a:pt x="1234" y="3039"/>
                    </a:moveTo>
                    <a:cubicBezTo>
                      <a:pt x="1211" y="3039"/>
                      <a:pt x="1188" y="3042"/>
                      <a:pt x="1163" y="3048"/>
                    </a:cubicBezTo>
                    <a:cubicBezTo>
                      <a:pt x="838" y="3123"/>
                      <a:pt x="924" y="3601"/>
                      <a:pt x="1220" y="3601"/>
                    </a:cubicBezTo>
                    <a:cubicBezTo>
                      <a:pt x="1243" y="3601"/>
                      <a:pt x="1266" y="3598"/>
                      <a:pt x="1291" y="3593"/>
                    </a:cubicBezTo>
                    <a:cubicBezTo>
                      <a:pt x="1618" y="3517"/>
                      <a:pt x="1529" y="3039"/>
                      <a:pt x="1234" y="3039"/>
                    </a:cubicBezTo>
                    <a:close/>
                    <a:moveTo>
                      <a:pt x="13379" y="8921"/>
                    </a:moveTo>
                    <a:cubicBezTo>
                      <a:pt x="13356" y="8921"/>
                      <a:pt x="13333" y="8924"/>
                      <a:pt x="13308" y="8930"/>
                    </a:cubicBezTo>
                    <a:cubicBezTo>
                      <a:pt x="12983" y="9005"/>
                      <a:pt x="13069" y="9483"/>
                      <a:pt x="13365" y="9483"/>
                    </a:cubicBezTo>
                    <a:cubicBezTo>
                      <a:pt x="13387" y="9483"/>
                      <a:pt x="13411" y="9480"/>
                      <a:pt x="13436" y="9475"/>
                    </a:cubicBezTo>
                    <a:cubicBezTo>
                      <a:pt x="13763" y="9399"/>
                      <a:pt x="13674" y="8921"/>
                      <a:pt x="13379" y="8921"/>
                    </a:cubicBezTo>
                    <a:close/>
                    <a:moveTo>
                      <a:pt x="12293" y="9290"/>
                    </a:moveTo>
                    <a:cubicBezTo>
                      <a:pt x="12284" y="9290"/>
                      <a:pt x="12274" y="9291"/>
                      <a:pt x="12265" y="9293"/>
                    </a:cubicBezTo>
                    <a:lnTo>
                      <a:pt x="12228" y="9308"/>
                    </a:lnTo>
                    <a:cubicBezTo>
                      <a:pt x="12207" y="9320"/>
                      <a:pt x="12189" y="9337"/>
                      <a:pt x="12176" y="9357"/>
                    </a:cubicBezTo>
                    <a:cubicBezTo>
                      <a:pt x="12170" y="9366"/>
                      <a:pt x="12166" y="9378"/>
                      <a:pt x="12160" y="9390"/>
                    </a:cubicBezTo>
                    <a:cubicBezTo>
                      <a:pt x="12155" y="9415"/>
                      <a:pt x="12155" y="9438"/>
                      <a:pt x="12158" y="9463"/>
                    </a:cubicBezTo>
                    <a:lnTo>
                      <a:pt x="12168" y="9509"/>
                    </a:lnTo>
                    <a:cubicBezTo>
                      <a:pt x="12174" y="9529"/>
                      <a:pt x="12180" y="9544"/>
                      <a:pt x="12193" y="9560"/>
                    </a:cubicBezTo>
                    <a:cubicBezTo>
                      <a:pt x="12203" y="9573"/>
                      <a:pt x="12214" y="9589"/>
                      <a:pt x="12232" y="9596"/>
                    </a:cubicBezTo>
                    <a:cubicBezTo>
                      <a:pt x="12245" y="9606"/>
                      <a:pt x="12263" y="9612"/>
                      <a:pt x="12282" y="9612"/>
                    </a:cubicBezTo>
                    <a:cubicBezTo>
                      <a:pt x="12292" y="9615"/>
                      <a:pt x="12301" y="9616"/>
                      <a:pt x="12310" y="9616"/>
                    </a:cubicBezTo>
                    <a:cubicBezTo>
                      <a:pt x="12319" y="9616"/>
                      <a:pt x="12328" y="9615"/>
                      <a:pt x="12338" y="9612"/>
                    </a:cubicBezTo>
                    <a:lnTo>
                      <a:pt x="12373" y="9598"/>
                    </a:lnTo>
                    <a:cubicBezTo>
                      <a:pt x="12396" y="9587"/>
                      <a:pt x="12412" y="9569"/>
                      <a:pt x="12427" y="9550"/>
                    </a:cubicBezTo>
                    <a:cubicBezTo>
                      <a:pt x="12431" y="9540"/>
                      <a:pt x="12437" y="9529"/>
                      <a:pt x="12441" y="9515"/>
                    </a:cubicBezTo>
                    <a:cubicBezTo>
                      <a:pt x="12448" y="9492"/>
                      <a:pt x="12448" y="9467"/>
                      <a:pt x="12444" y="9444"/>
                    </a:cubicBezTo>
                    <a:lnTo>
                      <a:pt x="12435" y="9397"/>
                    </a:lnTo>
                    <a:cubicBezTo>
                      <a:pt x="12431" y="9378"/>
                      <a:pt x="12421" y="9361"/>
                      <a:pt x="12410" y="9347"/>
                    </a:cubicBezTo>
                    <a:cubicBezTo>
                      <a:pt x="12400" y="9332"/>
                      <a:pt x="12388" y="9318"/>
                      <a:pt x="12371" y="9310"/>
                    </a:cubicBezTo>
                    <a:cubicBezTo>
                      <a:pt x="12357" y="9301"/>
                      <a:pt x="12340" y="9293"/>
                      <a:pt x="12321" y="9293"/>
                    </a:cubicBezTo>
                    <a:cubicBezTo>
                      <a:pt x="12311" y="9291"/>
                      <a:pt x="12302" y="9290"/>
                      <a:pt x="12293" y="9290"/>
                    </a:cubicBezTo>
                    <a:close/>
                    <a:moveTo>
                      <a:pt x="2109" y="11723"/>
                    </a:moveTo>
                    <a:cubicBezTo>
                      <a:pt x="2087" y="11723"/>
                      <a:pt x="2063" y="11726"/>
                      <a:pt x="2039" y="11732"/>
                    </a:cubicBezTo>
                    <a:cubicBezTo>
                      <a:pt x="1712" y="11807"/>
                      <a:pt x="1797" y="12285"/>
                      <a:pt x="2095" y="12285"/>
                    </a:cubicBezTo>
                    <a:cubicBezTo>
                      <a:pt x="2118" y="12285"/>
                      <a:pt x="2141" y="12282"/>
                      <a:pt x="2166" y="12276"/>
                    </a:cubicBezTo>
                    <a:cubicBezTo>
                      <a:pt x="2491" y="12201"/>
                      <a:pt x="2406" y="11723"/>
                      <a:pt x="2109" y="11723"/>
                    </a:cubicBezTo>
                    <a:close/>
                    <a:moveTo>
                      <a:pt x="1064" y="12326"/>
                    </a:moveTo>
                    <a:cubicBezTo>
                      <a:pt x="1052" y="12326"/>
                      <a:pt x="1041" y="12328"/>
                      <a:pt x="1028" y="12331"/>
                    </a:cubicBezTo>
                    <a:cubicBezTo>
                      <a:pt x="864" y="12368"/>
                      <a:pt x="910" y="12607"/>
                      <a:pt x="1057" y="12607"/>
                    </a:cubicBezTo>
                    <a:cubicBezTo>
                      <a:pt x="1068" y="12607"/>
                      <a:pt x="1080" y="12606"/>
                      <a:pt x="1092" y="12603"/>
                    </a:cubicBezTo>
                    <a:cubicBezTo>
                      <a:pt x="1255" y="12565"/>
                      <a:pt x="1210" y="12326"/>
                      <a:pt x="1064" y="12326"/>
                    </a:cubicBezTo>
                    <a:close/>
                    <a:moveTo>
                      <a:pt x="4444" y="12442"/>
                    </a:moveTo>
                    <a:cubicBezTo>
                      <a:pt x="4432" y="12442"/>
                      <a:pt x="4420" y="12443"/>
                      <a:pt x="4408" y="12447"/>
                    </a:cubicBezTo>
                    <a:cubicBezTo>
                      <a:pt x="4244" y="12484"/>
                      <a:pt x="4288" y="12723"/>
                      <a:pt x="4435" y="12723"/>
                    </a:cubicBezTo>
                    <a:cubicBezTo>
                      <a:pt x="4446" y="12723"/>
                      <a:pt x="4458" y="12722"/>
                      <a:pt x="4470" y="12719"/>
                    </a:cubicBezTo>
                    <a:cubicBezTo>
                      <a:pt x="4635" y="12681"/>
                      <a:pt x="4591" y="12442"/>
                      <a:pt x="4444" y="12442"/>
                    </a:cubicBezTo>
                    <a:close/>
                  </a:path>
                </a:pathLst>
              </a:custGeom>
              <a:solidFill>
                <a:srgbClr val="241F53">
                  <a:alpha val="329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26F4C6F-9191-FC07-91F0-F9A9B4960885}"/>
              </a:ext>
            </a:extLst>
          </p:cNvPr>
          <p:cNvSpPr txBox="1"/>
          <p:nvPr/>
        </p:nvSpPr>
        <p:spPr>
          <a:xfrm>
            <a:off x="1814584" y="1981243"/>
            <a:ext cx="551483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4000" dirty="0">
                <a:solidFill>
                  <a:srgbClr val="FDAA00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</a:t>
            </a:r>
            <a:r>
              <a:rPr lang="fa-IR" sz="4000" dirty="0">
                <a:solidFill>
                  <a:srgbClr val="2837A3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را وارد نمایید</a:t>
            </a:r>
            <a:endParaRPr lang="en-US" sz="4000" dirty="0">
              <a:solidFill>
                <a:srgbClr val="2837A3"/>
              </a:solidFill>
              <a:latin typeface="Gohar Bold" panose="02000803000000000000" pitchFamily="2" charset="-78"/>
              <a:cs typeface="Gohar Bold" panose="02000803000000000000" pitchFamily="2" charset="-78"/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2" name="Google Shape;612;p44"/>
          <p:cNvGrpSpPr/>
          <p:nvPr/>
        </p:nvGrpSpPr>
        <p:grpSpPr>
          <a:xfrm>
            <a:off x="160590" y="1056905"/>
            <a:ext cx="3099045" cy="2935306"/>
            <a:chOff x="598630" y="1187351"/>
            <a:chExt cx="3099045" cy="2935306"/>
          </a:xfrm>
        </p:grpSpPr>
        <p:grpSp>
          <p:nvGrpSpPr>
            <p:cNvPr id="613" name="Google Shape;613;p44"/>
            <p:cNvGrpSpPr/>
            <p:nvPr/>
          </p:nvGrpSpPr>
          <p:grpSpPr>
            <a:xfrm rot="-3297780">
              <a:off x="1019799" y="1568216"/>
              <a:ext cx="2008887" cy="2073805"/>
              <a:chOff x="2610502" y="1445629"/>
              <a:chExt cx="1035011" cy="1068273"/>
            </a:xfrm>
          </p:grpSpPr>
          <p:sp>
            <p:nvSpPr>
              <p:cNvPr id="614" name="Google Shape;614;p44"/>
              <p:cNvSpPr/>
              <p:nvPr/>
            </p:nvSpPr>
            <p:spPr>
              <a:xfrm>
                <a:off x="2610577" y="1445703"/>
                <a:ext cx="1034936" cy="1068198"/>
              </a:xfrm>
              <a:custGeom>
                <a:avLst/>
                <a:gdLst/>
                <a:ahLst/>
                <a:cxnLst/>
                <a:rect l="l" t="t" r="r" b="b"/>
                <a:pathLst>
                  <a:path w="27661" h="28550" extrusionOk="0">
                    <a:moveTo>
                      <a:pt x="15226" y="1"/>
                    </a:moveTo>
                    <a:cubicBezTo>
                      <a:pt x="15215" y="1"/>
                      <a:pt x="15204" y="1"/>
                      <a:pt x="15193" y="1"/>
                    </a:cubicBezTo>
                    <a:cubicBezTo>
                      <a:pt x="15193" y="1"/>
                      <a:pt x="3454" y="7763"/>
                      <a:pt x="122" y="14919"/>
                    </a:cubicBezTo>
                    <a:cubicBezTo>
                      <a:pt x="1" y="15183"/>
                      <a:pt x="28" y="15493"/>
                      <a:pt x="192" y="15730"/>
                    </a:cubicBezTo>
                    <a:cubicBezTo>
                      <a:pt x="1321" y="17382"/>
                      <a:pt x="5941" y="24018"/>
                      <a:pt x="10422" y="28320"/>
                    </a:cubicBezTo>
                    <a:cubicBezTo>
                      <a:pt x="10578" y="28470"/>
                      <a:pt x="10785" y="28549"/>
                      <a:pt x="10999" y="28549"/>
                    </a:cubicBezTo>
                    <a:cubicBezTo>
                      <a:pt x="11016" y="28549"/>
                      <a:pt x="11033" y="28549"/>
                      <a:pt x="11050" y="28548"/>
                    </a:cubicBezTo>
                    <a:lnTo>
                      <a:pt x="13090" y="28414"/>
                    </a:lnTo>
                    <a:cubicBezTo>
                      <a:pt x="13090" y="28414"/>
                      <a:pt x="16868" y="21292"/>
                      <a:pt x="23469" y="16725"/>
                    </a:cubicBezTo>
                    <a:cubicBezTo>
                      <a:pt x="23469" y="16725"/>
                      <a:pt x="23796" y="16850"/>
                      <a:pt x="24310" y="16850"/>
                    </a:cubicBezTo>
                    <a:cubicBezTo>
                      <a:pt x="25101" y="16850"/>
                      <a:pt x="26338" y="16555"/>
                      <a:pt x="27512" y="15058"/>
                    </a:cubicBezTo>
                    <a:cubicBezTo>
                      <a:pt x="27649" y="14884"/>
                      <a:pt x="27660" y="14644"/>
                      <a:pt x="27542" y="14459"/>
                    </a:cubicBezTo>
                    <a:lnTo>
                      <a:pt x="19189" y="1497"/>
                    </a:lnTo>
                    <a:cubicBezTo>
                      <a:pt x="19189" y="1497"/>
                      <a:pt x="16815" y="1"/>
                      <a:pt x="152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" name="Google Shape;615;p44"/>
              <p:cNvSpPr/>
              <p:nvPr/>
            </p:nvSpPr>
            <p:spPr>
              <a:xfrm>
                <a:off x="3193869" y="1611786"/>
                <a:ext cx="276235" cy="423351"/>
              </a:xfrm>
              <a:custGeom>
                <a:avLst/>
                <a:gdLst/>
                <a:ahLst/>
                <a:cxnLst/>
                <a:rect l="l" t="t" r="r" b="b"/>
                <a:pathLst>
                  <a:path w="7383" h="11315" fill="none" extrusionOk="0">
                    <a:moveTo>
                      <a:pt x="1" y="1"/>
                    </a:moveTo>
                    <a:cubicBezTo>
                      <a:pt x="3966" y="6236"/>
                      <a:pt x="7382" y="11315"/>
                      <a:pt x="7382" y="11315"/>
                    </a:cubicBezTo>
                  </a:path>
                </a:pathLst>
              </a:custGeom>
              <a:noFill/>
              <a:ln w="5225" cap="flat" cmpd="sng">
                <a:solidFill>
                  <a:schemeClr val="dk1"/>
                </a:solidFill>
                <a:prstDash val="solid"/>
                <a:miter lim="193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" name="Google Shape;616;p44"/>
              <p:cNvSpPr/>
              <p:nvPr/>
            </p:nvSpPr>
            <p:spPr>
              <a:xfrm>
                <a:off x="2610502" y="1445629"/>
                <a:ext cx="718031" cy="1068273"/>
              </a:xfrm>
              <a:custGeom>
                <a:avLst/>
                <a:gdLst/>
                <a:ahLst/>
                <a:cxnLst/>
                <a:rect l="l" t="t" r="r" b="b"/>
                <a:pathLst>
                  <a:path w="19191" h="28552" extrusionOk="0">
                    <a:moveTo>
                      <a:pt x="15228" y="1"/>
                    </a:moveTo>
                    <a:cubicBezTo>
                      <a:pt x="15217" y="1"/>
                      <a:pt x="15206" y="1"/>
                      <a:pt x="15195" y="1"/>
                    </a:cubicBezTo>
                    <a:cubicBezTo>
                      <a:pt x="15195" y="1"/>
                      <a:pt x="3456" y="7765"/>
                      <a:pt x="124" y="14919"/>
                    </a:cubicBezTo>
                    <a:cubicBezTo>
                      <a:pt x="1" y="15185"/>
                      <a:pt x="30" y="15491"/>
                      <a:pt x="194" y="15732"/>
                    </a:cubicBezTo>
                    <a:cubicBezTo>
                      <a:pt x="1323" y="17388"/>
                      <a:pt x="5945" y="24020"/>
                      <a:pt x="10424" y="28322"/>
                    </a:cubicBezTo>
                    <a:cubicBezTo>
                      <a:pt x="10580" y="28472"/>
                      <a:pt x="10787" y="28551"/>
                      <a:pt x="11001" y="28551"/>
                    </a:cubicBezTo>
                    <a:cubicBezTo>
                      <a:pt x="11018" y="28551"/>
                      <a:pt x="11035" y="28551"/>
                      <a:pt x="11052" y="28550"/>
                    </a:cubicBezTo>
                    <a:lnTo>
                      <a:pt x="13092" y="28416"/>
                    </a:lnTo>
                    <a:cubicBezTo>
                      <a:pt x="5636" y="20986"/>
                      <a:pt x="2849" y="15321"/>
                      <a:pt x="2847" y="15321"/>
                    </a:cubicBezTo>
                    <a:cubicBezTo>
                      <a:pt x="8074" y="7172"/>
                      <a:pt x="14899" y="3162"/>
                      <a:pt x="14899" y="3162"/>
                    </a:cubicBezTo>
                    <a:cubicBezTo>
                      <a:pt x="15228" y="3417"/>
                      <a:pt x="15581" y="3521"/>
                      <a:pt x="15939" y="3521"/>
                    </a:cubicBezTo>
                    <a:cubicBezTo>
                      <a:pt x="17520" y="3521"/>
                      <a:pt x="19191" y="1497"/>
                      <a:pt x="19191" y="1497"/>
                    </a:cubicBezTo>
                    <a:cubicBezTo>
                      <a:pt x="19191" y="1497"/>
                      <a:pt x="16817" y="1"/>
                      <a:pt x="1522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7" name="Google Shape;617;p44"/>
              <p:cNvSpPr/>
              <p:nvPr/>
            </p:nvSpPr>
            <p:spPr>
              <a:xfrm>
                <a:off x="3241423" y="1598504"/>
                <a:ext cx="343545" cy="400378"/>
              </a:xfrm>
              <a:custGeom>
                <a:avLst/>
                <a:gdLst/>
                <a:ahLst/>
                <a:cxnLst/>
                <a:rect l="l" t="t" r="r" b="b"/>
                <a:pathLst>
                  <a:path w="9182" h="10701" extrusionOk="0">
                    <a:moveTo>
                      <a:pt x="2981" y="0"/>
                    </a:moveTo>
                    <a:cubicBezTo>
                      <a:pt x="2951" y="0"/>
                      <a:pt x="2921" y="10"/>
                      <a:pt x="2896" y="31"/>
                    </a:cubicBezTo>
                    <a:cubicBezTo>
                      <a:pt x="2551" y="327"/>
                      <a:pt x="1455" y="1194"/>
                      <a:pt x="405" y="1194"/>
                    </a:cubicBezTo>
                    <a:cubicBezTo>
                      <a:pt x="333" y="1194"/>
                      <a:pt x="261" y="1190"/>
                      <a:pt x="189" y="1181"/>
                    </a:cubicBezTo>
                    <a:cubicBezTo>
                      <a:pt x="184" y="1180"/>
                      <a:pt x="178" y="1180"/>
                      <a:pt x="173" y="1180"/>
                    </a:cubicBezTo>
                    <a:cubicBezTo>
                      <a:pt x="68" y="1180"/>
                      <a:pt x="1" y="1291"/>
                      <a:pt x="63" y="1382"/>
                    </a:cubicBezTo>
                    <a:lnTo>
                      <a:pt x="6222" y="10595"/>
                    </a:lnTo>
                    <a:cubicBezTo>
                      <a:pt x="6241" y="10624"/>
                      <a:pt x="6274" y="10643"/>
                      <a:pt x="6307" y="10651"/>
                    </a:cubicBezTo>
                    <a:cubicBezTo>
                      <a:pt x="6398" y="10669"/>
                      <a:pt x="6600" y="10701"/>
                      <a:pt x="6866" y="10701"/>
                    </a:cubicBezTo>
                    <a:cubicBezTo>
                      <a:pt x="7474" y="10701"/>
                      <a:pt x="8417" y="10534"/>
                      <a:pt x="9143" y="9652"/>
                    </a:cubicBezTo>
                    <a:cubicBezTo>
                      <a:pt x="9176" y="9608"/>
                      <a:pt x="9182" y="9548"/>
                      <a:pt x="9149" y="9500"/>
                    </a:cubicBezTo>
                    <a:lnTo>
                      <a:pt x="3089" y="60"/>
                    </a:lnTo>
                    <a:cubicBezTo>
                      <a:pt x="3066" y="20"/>
                      <a:pt x="3024" y="0"/>
                      <a:pt x="29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8" name="Google Shape;618;p44"/>
              <p:cNvSpPr/>
              <p:nvPr/>
            </p:nvSpPr>
            <p:spPr>
              <a:xfrm>
                <a:off x="3040170" y="1710336"/>
                <a:ext cx="109439" cy="120289"/>
              </a:xfrm>
              <a:custGeom>
                <a:avLst/>
                <a:gdLst/>
                <a:ahLst/>
                <a:cxnLst/>
                <a:rect l="l" t="t" r="r" b="b"/>
                <a:pathLst>
                  <a:path w="2925" h="3215" extrusionOk="0">
                    <a:moveTo>
                      <a:pt x="1576" y="0"/>
                    </a:moveTo>
                    <a:cubicBezTo>
                      <a:pt x="1576" y="0"/>
                      <a:pt x="1576" y="0"/>
                      <a:pt x="1576" y="0"/>
                    </a:cubicBezTo>
                    <a:cubicBezTo>
                      <a:pt x="1299" y="4"/>
                      <a:pt x="1" y="1092"/>
                      <a:pt x="70" y="1556"/>
                    </a:cubicBezTo>
                    <a:cubicBezTo>
                      <a:pt x="139" y="2015"/>
                      <a:pt x="1111" y="3214"/>
                      <a:pt x="1351" y="3214"/>
                    </a:cubicBezTo>
                    <a:cubicBezTo>
                      <a:pt x="1353" y="3214"/>
                      <a:pt x="1354" y="3214"/>
                      <a:pt x="1355" y="3214"/>
                    </a:cubicBezTo>
                    <a:cubicBezTo>
                      <a:pt x="1589" y="3198"/>
                      <a:pt x="2779" y="2217"/>
                      <a:pt x="2853" y="1941"/>
                    </a:cubicBezTo>
                    <a:cubicBezTo>
                      <a:pt x="2924" y="1666"/>
                      <a:pt x="1757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44"/>
              <p:cNvSpPr/>
              <p:nvPr/>
            </p:nvSpPr>
            <p:spPr>
              <a:xfrm>
                <a:off x="2963396" y="1789356"/>
                <a:ext cx="109514" cy="120214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3213" extrusionOk="0">
                    <a:moveTo>
                      <a:pt x="1576" y="0"/>
                    </a:moveTo>
                    <a:cubicBezTo>
                      <a:pt x="1576" y="0"/>
                      <a:pt x="1576" y="0"/>
                      <a:pt x="1575" y="1"/>
                    </a:cubicBezTo>
                    <a:cubicBezTo>
                      <a:pt x="1301" y="2"/>
                      <a:pt x="1" y="1092"/>
                      <a:pt x="72" y="1556"/>
                    </a:cubicBezTo>
                    <a:cubicBezTo>
                      <a:pt x="141" y="2015"/>
                      <a:pt x="1109" y="3212"/>
                      <a:pt x="1353" y="3212"/>
                    </a:cubicBezTo>
                    <a:cubicBezTo>
                      <a:pt x="1354" y="3212"/>
                      <a:pt x="1356" y="3212"/>
                      <a:pt x="1357" y="3212"/>
                    </a:cubicBezTo>
                    <a:cubicBezTo>
                      <a:pt x="1591" y="3199"/>
                      <a:pt x="2781" y="2215"/>
                      <a:pt x="2853" y="1941"/>
                    </a:cubicBezTo>
                    <a:cubicBezTo>
                      <a:pt x="2926" y="1663"/>
                      <a:pt x="1760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44"/>
              <p:cNvSpPr/>
              <p:nvPr/>
            </p:nvSpPr>
            <p:spPr>
              <a:xfrm>
                <a:off x="2889502" y="1871705"/>
                <a:ext cx="109439" cy="120214"/>
              </a:xfrm>
              <a:custGeom>
                <a:avLst/>
                <a:gdLst/>
                <a:ahLst/>
                <a:cxnLst/>
                <a:rect l="l" t="t" r="r" b="b"/>
                <a:pathLst>
                  <a:path w="2925" h="3213" extrusionOk="0">
                    <a:moveTo>
                      <a:pt x="1576" y="0"/>
                    </a:moveTo>
                    <a:cubicBezTo>
                      <a:pt x="1576" y="0"/>
                      <a:pt x="1576" y="0"/>
                      <a:pt x="1576" y="0"/>
                    </a:cubicBezTo>
                    <a:cubicBezTo>
                      <a:pt x="1299" y="2"/>
                      <a:pt x="1" y="1092"/>
                      <a:pt x="70" y="1556"/>
                    </a:cubicBezTo>
                    <a:cubicBezTo>
                      <a:pt x="139" y="2013"/>
                      <a:pt x="1109" y="3212"/>
                      <a:pt x="1351" y="3212"/>
                    </a:cubicBezTo>
                    <a:cubicBezTo>
                      <a:pt x="1352" y="3212"/>
                      <a:pt x="1354" y="3212"/>
                      <a:pt x="1355" y="3212"/>
                    </a:cubicBezTo>
                    <a:cubicBezTo>
                      <a:pt x="1589" y="3198"/>
                      <a:pt x="2779" y="2215"/>
                      <a:pt x="2853" y="1939"/>
                    </a:cubicBezTo>
                    <a:cubicBezTo>
                      <a:pt x="2924" y="1664"/>
                      <a:pt x="1762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44"/>
              <p:cNvSpPr/>
              <p:nvPr/>
            </p:nvSpPr>
            <p:spPr>
              <a:xfrm>
                <a:off x="2815347" y="1953531"/>
                <a:ext cx="109401" cy="120289"/>
              </a:xfrm>
              <a:custGeom>
                <a:avLst/>
                <a:gdLst/>
                <a:ahLst/>
                <a:cxnLst/>
                <a:rect l="l" t="t" r="r" b="b"/>
                <a:pathLst>
                  <a:path w="2924" h="3215" extrusionOk="0">
                    <a:moveTo>
                      <a:pt x="1575" y="1"/>
                    </a:moveTo>
                    <a:cubicBezTo>
                      <a:pt x="1575" y="1"/>
                      <a:pt x="1575" y="1"/>
                      <a:pt x="1575" y="1"/>
                    </a:cubicBezTo>
                    <a:cubicBezTo>
                      <a:pt x="1299" y="3"/>
                      <a:pt x="0" y="1093"/>
                      <a:pt x="70" y="1556"/>
                    </a:cubicBezTo>
                    <a:cubicBezTo>
                      <a:pt x="139" y="2016"/>
                      <a:pt x="1110" y="3214"/>
                      <a:pt x="1351" y="3214"/>
                    </a:cubicBezTo>
                    <a:cubicBezTo>
                      <a:pt x="1352" y="3214"/>
                      <a:pt x="1353" y="3214"/>
                      <a:pt x="1355" y="3214"/>
                    </a:cubicBezTo>
                    <a:cubicBezTo>
                      <a:pt x="1589" y="3199"/>
                      <a:pt x="2779" y="2215"/>
                      <a:pt x="2852" y="1941"/>
                    </a:cubicBezTo>
                    <a:cubicBezTo>
                      <a:pt x="2924" y="1661"/>
                      <a:pt x="1756" y="1"/>
                      <a:pt x="157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2" name="Google Shape;622;p44"/>
              <p:cNvSpPr/>
              <p:nvPr/>
            </p:nvSpPr>
            <p:spPr>
              <a:xfrm>
                <a:off x="3115748" y="1809223"/>
                <a:ext cx="109401" cy="120214"/>
              </a:xfrm>
              <a:custGeom>
                <a:avLst/>
                <a:gdLst/>
                <a:ahLst/>
                <a:cxnLst/>
                <a:rect l="l" t="t" r="r" b="b"/>
                <a:pathLst>
                  <a:path w="2924" h="3213" extrusionOk="0">
                    <a:moveTo>
                      <a:pt x="1574" y="1"/>
                    </a:moveTo>
                    <a:cubicBezTo>
                      <a:pt x="1573" y="1"/>
                      <a:pt x="1573" y="1"/>
                      <a:pt x="1573" y="1"/>
                    </a:cubicBezTo>
                    <a:cubicBezTo>
                      <a:pt x="1299" y="3"/>
                      <a:pt x="0" y="1093"/>
                      <a:pt x="70" y="1556"/>
                    </a:cubicBezTo>
                    <a:cubicBezTo>
                      <a:pt x="139" y="2015"/>
                      <a:pt x="1106" y="3213"/>
                      <a:pt x="1350" y="3213"/>
                    </a:cubicBezTo>
                    <a:cubicBezTo>
                      <a:pt x="1352" y="3213"/>
                      <a:pt x="1353" y="3213"/>
                      <a:pt x="1355" y="3212"/>
                    </a:cubicBezTo>
                    <a:cubicBezTo>
                      <a:pt x="1588" y="3199"/>
                      <a:pt x="2779" y="2215"/>
                      <a:pt x="2852" y="1941"/>
                    </a:cubicBezTo>
                    <a:cubicBezTo>
                      <a:pt x="2924" y="1661"/>
                      <a:pt x="1761" y="1"/>
                      <a:pt x="157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44"/>
              <p:cNvSpPr/>
              <p:nvPr/>
            </p:nvSpPr>
            <p:spPr>
              <a:xfrm>
                <a:off x="3038936" y="1888205"/>
                <a:ext cx="109589" cy="120252"/>
              </a:xfrm>
              <a:custGeom>
                <a:avLst/>
                <a:gdLst/>
                <a:ahLst/>
                <a:cxnLst/>
                <a:rect l="l" t="t" r="r" b="b"/>
                <a:pathLst>
                  <a:path w="2929" h="3214" extrusionOk="0">
                    <a:moveTo>
                      <a:pt x="1576" y="0"/>
                    </a:moveTo>
                    <a:cubicBezTo>
                      <a:pt x="1576" y="0"/>
                      <a:pt x="1576" y="0"/>
                      <a:pt x="1576" y="0"/>
                    </a:cubicBezTo>
                    <a:cubicBezTo>
                      <a:pt x="1301" y="4"/>
                      <a:pt x="1" y="1092"/>
                      <a:pt x="72" y="1556"/>
                    </a:cubicBezTo>
                    <a:cubicBezTo>
                      <a:pt x="142" y="2015"/>
                      <a:pt x="1111" y="3214"/>
                      <a:pt x="1352" y="3214"/>
                    </a:cubicBezTo>
                    <a:cubicBezTo>
                      <a:pt x="1353" y="3214"/>
                      <a:pt x="1354" y="3214"/>
                      <a:pt x="1355" y="3213"/>
                    </a:cubicBezTo>
                    <a:cubicBezTo>
                      <a:pt x="1591" y="3198"/>
                      <a:pt x="2782" y="2216"/>
                      <a:pt x="2853" y="1940"/>
                    </a:cubicBezTo>
                    <a:cubicBezTo>
                      <a:pt x="2928" y="1662"/>
                      <a:pt x="1761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4" name="Google Shape;624;p44"/>
              <p:cNvSpPr/>
              <p:nvPr/>
            </p:nvSpPr>
            <p:spPr>
              <a:xfrm>
                <a:off x="2965117" y="1970517"/>
                <a:ext cx="109514" cy="120289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3215" extrusionOk="0">
                    <a:moveTo>
                      <a:pt x="1576" y="1"/>
                    </a:moveTo>
                    <a:cubicBezTo>
                      <a:pt x="1576" y="1"/>
                      <a:pt x="1576" y="1"/>
                      <a:pt x="1576" y="1"/>
                    </a:cubicBezTo>
                    <a:cubicBezTo>
                      <a:pt x="1301" y="3"/>
                      <a:pt x="1" y="1093"/>
                      <a:pt x="71" y="1556"/>
                    </a:cubicBezTo>
                    <a:cubicBezTo>
                      <a:pt x="142" y="2016"/>
                      <a:pt x="1111" y="3215"/>
                      <a:pt x="1352" y="3215"/>
                    </a:cubicBezTo>
                    <a:cubicBezTo>
                      <a:pt x="1353" y="3215"/>
                      <a:pt x="1354" y="3215"/>
                      <a:pt x="1356" y="3214"/>
                    </a:cubicBezTo>
                    <a:cubicBezTo>
                      <a:pt x="1589" y="3199"/>
                      <a:pt x="2782" y="2215"/>
                      <a:pt x="2853" y="1941"/>
                    </a:cubicBezTo>
                    <a:cubicBezTo>
                      <a:pt x="2926" y="1661"/>
                      <a:pt x="1761" y="1"/>
                      <a:pt x="157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5" name="Google Shape;625;p44"/>
              <p:cNvSpPr/>
              <p:nvPr/>
            </p:nvSpPr>
            <p:spPr>
              <a:xfrm>
                <a:off x="2890887" y="2052455"/>
                <a:ext cx="109551" cy="120177"/>
              </a:xfrm>
              <a:custGeom>
                <a:avLst/>
                <a:gdLst/>
                <a:ahLst/>
                <a:cxnLst/>
                <a:rect l="l" t="t" r="r" b="b"/>
                <a:pathLst>
                  <a:path w="2928" h="3212" extrusionOk="0">
                    <a:moveTo>
                      <a:pt x="1576" y="0"/>
                    </a:moveTo>
                    <a:cubicBezTo>
                      <a:pt x="1576" y="0"/>
                      <a:pt x="1576" y="0"/>
                      <a:pt x="1575" y="0"/>
                    </a:cubicBezTo>
                    <a:cubicBezTo>
                      <a:pt x="1299" y="2"/>
                      <a:pt x="0" y="1092"/>
                      <a:pt x="70" y="1556"/>
                    </a:cubicBezTo>
                    <a:cubicBezTo>
                      <a:pt x="139" y="2013"/>
                      <a:pt x="1109" y="3212"/>
                      <a:pt x="1350" y="3212"/>
                    </a:cubicBezTo>
                    <a:cubicBezTo>
                      <a:pt x="1352" y="3212"/>
                      <a:pt x="1354" y="3212"/>
                      <a:pt x="1355" y="3212"/>
                    </a:cubicBezTo>
                    <a:cubicBezTo>
                      <a:pt x="1589" y="3198"/>
                      <a:pt x="2779" y="2215"/>
                      <a:pt x="2853" y="1938"/>
                    </a:cubicBezTo>
                    <a:cubicBezTo>
                      <a:pt x="2928" y="1659"/>
                      <a:pt x="1762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" name="Google Shape;626;p44"/>
              <p:cNvSpPr/>
              <p:nvPr/>
            </p:nvSpPr>
            <p:spPr>
              <a:xfrm>
                <a:off x="3191363" y="1911477"/>
                <a:ext cx="109476" cy="11681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3122" extrusionOk="0">
                    <a:moveTo>
                      <a:pt x="1491" y="0"/>
                    </a:moveTo>
                    <a:cubicBezTo>
                      <a:pt x="1491" y="0"/>
                      <a:pt x="1490" y="0"/>
                      <a:pt x="1490" y="0"/>
                    </a:cubicBezTo>
                    <a:cubicBezTo>
                      <a:pt x="1216" y="2"/>
                      <a:pt x="0" y="1001"/>
                      <a:pt x="70" y="1463"/>
                    </a:cubicBezTo>
                    <a:cubicBezTo>
                      <a:pt x="139" y="1922"/>
                      <a:pt x="1110" y="3121"/>
                      <a:pt x="1351" y="3121"/>
                    </a:cubicBezTo>
                    <a:cubicBezTo>
                      <a:pt x="1352" y="3121"/>
                      <a:pt x="1354" y="3121"/>
                      <a:pt x="1355" y="3121"/>
                    </a:cubicBezTo>
                    <a:cubicBezTo>
                      <a:pt x="1589" y="3105"/>
                      <a:pt x="2781" y="2122"/>
                      <a:pt x="2852" y="1848"/>
                    </a:cubicBezTo>
                    <a:cubicBezTo>
                      <a:pt x="2926" y="1570"/>
                      <a:pt x="1677" y="0"/>
                      <a:pt x="149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" name="Google Shape;627;p44"/>
              <p:cNvSpPr/>
              <p:nvPr/>
            </p:nvSpPr>
            <p:spPr>
              <a:xfrm>
                <a:off x="3114663" y="1987091"/>
                <a:ext cx="109401" cy="120214"/>
              </a:xfrm>
              <a:custGeom>
                <a:avLst/>
                <a:gdLst/>
                <a:ahLst/>
                <a:cxnLst/>
                <a:rect l="l" t="t" r="r" b="b"/>
                <a:pathLst>
                  <a:path w="2924" h="3213" extrusionOk="0">
                    <a:moveTo>
                      <a:pt x="1575" y="0"/>
                    </a:moveTo>
                    <a:cubicBezTo>
                      <a:pt x="1575" y="0"/>
                      <a:pt x="1575" y="0"/>
                      <a:pt x="1575" y="0"/>
                    </a:cubicBezTo>
                    <a:cubicBezTo>
                      <a:pt x="1299" y="2"/>
                      <a:pt x="0" y="1092"/>
                      <a:pt x="70" y="1556"/>
                    </a:cubicBezTo>
                    <a:cubicBezTo>
                      <a:pt x="139" y="2015"/>
                      <a:pt x="1107" y="3212"/>
                      <a:pt x="1350" y="3212"/>
                    </a:cubicBezTo>
                    <a:cubicBezTo>
                      <a:pt x="1352" y="3212"/>
                      <a:pt x="1353" y="3212"/>
                      <a:pt x="1355" y="3212"/>
                    </a:cubicBezTo>
                    <a:cubicBezTo>
                      <a:pt x="1588" y="3198"/>
                      <a:pt x="2779" y="2215"/>
                      <a:pt x="2852" y="1941"/>
                    </a:cubicBezTo>
                    <a:cubicBezTo>
                      <a:pt x="2924" y="1662"/>
                      <a:pt x="1760" y="0"/>
                      <a:pt x="157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" name="Google Shape;628;p44"/>
              <p:cNvSpPr/>
              <p:nvPr/>
            </p:nvSpPr>
            <p:spPr>
              <a:xfrm>
                <a:off x="3040769" y="2069441"/>
                <a:ext cx="109476" cy="120214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3213" extrusionOk="0">
                    <a:moveTo>
                      <a:pt x="1576" y="0"/>
                    </a:moveTo>
                    <a:cubicBezTo>
                      <a:pt x="1575" y="0"/>
                      <a:pt x="1575" y="0"/>
                      <a:pt x="1575" y="0"/>
                    </a:cubicBezTo>
                    <a:cubicBezTo>
                      <a:pt x="1301" y="2"/>
                      <a:pt x="0" y="1092"/>
                      <a:pt x="72" y="1554"/>
                    </a:cubicBezTo>
                    <a:cubicBezTo>
                      <a:pt x="141" y="2013"/>
                      <a:pt x="1110" y="3212"/>
                      <a:pt x="1351" y="3212"/>
                    </a:cubicBezTo>
                    <a:cubicBezTo>
                      <a:pt x="1352" y="3212"/>
                      <a:pt x="1353" y="3212"/>
                      <a:pt x="1355" y="3212"/>
                    </a:cubicBezTo>
                    <a:cubicBezTo>
                      <a:pt x="1591" y="3196"/>
                      <a:pt x="2781" y="2215"/>
                      <a:pt x="2852" y="1939"/>
                    </a:cubicBezTo>
                    <a:cubicBezTo>
                      <a:pt x="2926" y="1659"/>
                      <a:pt x="1759" y="0"/>
                      <a:pt x="157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9" name="Google Shape;629;p44"/>
              <p:cNvSpPr/>
              <p:nvPr/>
            </p:nvSpPr>
            <p:spPr>
              <a:xfrm>
                <a:off x="2966501" y="2151266"/>
                <a:ext cx="109514" cy="120289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3215" extrusionOk="0">
                    <a:moveTo>
                      <a:pt x="1576" y="1"/>
                    </a:moveTo>
                    <a:cubicBezTo>
                      <a:pt x="1576" y="1"/>
                      <a:pt x="1576" y="1"/>
                      <a:pt x="1576" y="1"/>
                    </a:cubicBezTo>
                    <a:cubicBezTo>
                      <a:pt x="1299" y="3"/>
                      <a:pt x="1" y="1093"/>
                      <a:pt x="70" y="1556"/>
                    </a:cubicBezTo>
                    <a:cubicBezTo>
                      <a:pt x="139" y="2016"/>
                      <a:pt x="1111" y="3214"/>
                      <a:pt x="1351" y="3214"/>
                    </a:cubicBezTo>
                    <a:cubicBezTo>
                      <a:pt x="1353" y="3214"/>
                      <a:pt x="1354" y="3214"/>
                      <a:pt x="1355" y="3214"/>
                    </a:cubicBezTo>
                    <a:cubicBezTo>
                      <a:pt x="1589" y="3199"/>
                      <a:pt x="2781" y="2215"/>
                      <a:pt x="2853" y="1941"/>
                    </a:cubicBezTo>
                    <a:cubicBezTo>
                      <a:pt x="2926" y="1661"/>
                      <a:pt x="1760" y="1"/>
                      <a:pt x="157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" name="Google Shape;630;p44"/>
              <p:cNvSpPr/>
              <p:nvPr/>
            </p:nvSpPr>
            <p:spPr>
              <a:xfrm>
                <a:off x="3192448" y="2006958"/>
                <a:ext cx="184044" cy="197925"/>
              </a:xfrm>
              <a:custGeom>
                <a:avLst/>
                <a:gdLst/>
                <a:ahLst/>
                <a:cxnLst/>
                <a:rect l="l" t="t" r="r" b="b"/>
                <a:pathLst>
                  <a:path w="4919" h="5290" extrusionOk="0">
                    <a:moveTo>
                      <a:pt x="3568" y="1"/>
                    </a:moveTo>
                    <a:cubicBezTo>
                      <a:pt x="3568" y="1"/>
                      <a:pt x="3567" y="1"/>
                      <a:pt x="3567" y="1"/>
                    </a:cubicBezTo>
                    <a:cubicBezTo>
                      <a:pt x="3293" y="3"/>
                      <a:pt x="0" y="3170"/>
                      <a:pt x="70" y="3634"/>
                    </a:cubicBezTo>
                    <a:cubicBezTo>
                      <a:pt x="139" y="4093"/>
                      <a:pt x="1109" y="5290"/>
                      <a:pt x="1350" y="5290"/>
                    </a:cubicBezTo>
                    <a:cubicBezTo>
                      <a:pt x="1352" y="5290"/>
                      <a:pt x="1353" y="5290"/>
                      <a:pt x="1355" y="5290"/>
                    </a:cubicBezTo>
                    <a:cubicBezTo>
                      <a:pt x="1589" y="5276"/>
                      <a:pt x="4773" y="2215"/>
                      <a:pt x="4845" y="1941"/>
                    </a:cubicBezTo>
                    <a:cubicBezTo>
                      <a:pt x="4918" y="1661"/>
                      <a:pt x="3750" y="1"/>
                      <a:pt x="356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" name="Google Shape;631;p44"/>
              <p:cNvSpPr/>
              <p:nvPr/>
            </p:nvSpPr>
            <p:spPr>
              <a:xfrm>
                <a:off x="3042340" y="2162565"/>
                <a:ext cx="181089" cy="201742"/>
              </a:xfrm>
              <a:custGeom>
                <a:avLst/>
                <a:gdLst/>
                <a:ahLst/>
                <a:cxnLst/>
                <a:rect l="l" t="t" r="r" b="b"/>
                <a:pathLst>
                  <a:path w="4840" h="5392" extrusionOk="0">
                    <a:moveTo>
                      <a:pt x="3408" y="0"/>
                    </a:moveTo>
                    <a:cubicBezTo>
                      <a:pt x="3407" y="0"/>
                      <a:pt x="3406" y="0"/>
                      <a:pt x="3406" y="0"/>
                    </a:cubicBezTo>
                    <a:cubicBezTo>
                      <a:pt x="3131" y="18"/>
                      <a:pt x="1" y="3343"/>
                      <a:pt x="93" y="3803"/>
                    </a:cubicBezTo>
                    <a:cubicBezTo>
                      <a:pt x="187" y="4256"/>
                      <a:pt x="1202" y="5392"/>
                      <a:pt x="1449" y="5392"/>
                    </a:cubicBezTo>
                    <a:cubicBezTo>
                      <a:pt x="1452" y="5392"/>
                      <a:pt x="1455" y="5392"/>
                      <a:pt x="1458" y="5391"/>
                    </a:cubicBezTo>
                    <a:cubicBezTo>
                      <a:pt x="1692" y="5366"/>
                      <a:pt x="4720" y="2153"/>
                      <a:pt x="4779" y="1873"/>
                    </a:cubicBezTo>
                    <a:cubicBezTo>
                      <a:pt x="4839" y="1593"/>
                      <a:pt x="3596" y="0"/>
                      <a:pt x="340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32" name="Google Shape;632;p44"/>
            <p:cNvGrpSpPr/>
            <p:nvPr/>
          </p:nvGrpSpPr>
          <p:grpSpPr>
            <a:xfrm>
              <a:off x="810617" y="3313259"/>
              <a:ext cx="1105484" cy="764145"/>
              <a:chOff x="2145103" y="2078907"/>
              <a:chExt cx="555157" cy="383761"/>
            </a:xfrm>
          </p:grpSpPr>
          <p:sp>
            <p:nvSpPr>
              <p:cNvPr id="633" name="Google Shape;633;p44"/>
              <p:cNvSpPr/>
              <p:nvPr/>
            </p:nvSpPr>
            <p:spPr>
              <a:xfrm>
                <a:off x="2663518" y="2431052"/>
                <a:ext cx="36742" cy="31616"/>
              </a:xfrm>
              <a:custGeom>
                <a:avLst/>
                <a:gdLst/>
                <a:ahLst/>
                <a:cxnLst/>
                <a:rect l="l" t="t" r="r" b="b"/>
                <a:pathLst>
                  <a:path w="982" h="845" extrusionOk="0">
                    <a:moveTo>
                      <a:pt x="439" y="1"/>
                    </a:moveTo>
                    <a:lnTo>
                      <a:pt x="0" y="685"/>
                    </a:lnTo>
                    <a:cubicBezTo>
                      <a:pt x="0" y="685"/>
                      <a:pt x="341" y="844"/>
                      <a:pt x="593" y="844"/>
                    </a:cubicBezTo>
                    <a:cubicBezTo>
                      <a:pt x="697" y="844"/>
                      <a:pt x="787" y="817"/>
                      <a:pt x="831" y="741"/>
                    </a:cubicBezTo>
                    <a:cubicBezTo>
                      <a:pt x="982" y="480"/>
                      <a:pt x="439" y="1"/>
                      <a:pt x="4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" name="Google Shape;634;p44"/>
              <p:cNvSpPr/>
              <p:nvPr/>
            </p:nvSpPr>
            <p:spPr>
              <a:xfrm>
                <a:off x="2605526" y="2384658"/>
                <a:ext cx="79133" cy="75803"/>
              </a:xfrm>
              <a:custGeom>
                <a:avLst/>
                <a:gdLst/>
                <a:ahLst/>
                <a:cxnLst/>
                <a:rect l="l" t="t" r="r" b="b"/>
                <a:pathLst>
                  <a:path w="2115" h="2026" extrusionOk="0">
                    <a:moveTo>
                      <a:pt x="1104" y="0"/>
                    </a:moveTo>
                    <a:lnTo>
                      <a:pt x="0" y="1647"/>
                    </a:lnTo>
                    <a:cubicBezTo>
                      <a:pt x="878" y="2025"/>
                      <a:pt x="1566" y="2025"/>
                      <a:pt x="1566" y="2025"/>
                    </a:cubicBezTo>
                    <a:cubicBezTo>
                      <a:pt x="2026" y="1705"/>
                      <a:pt x="2114" y="1195"/>
                      <a:pt x="2114" y="1195"/>
                    </a:cubicBezTo>
                    <a:cubicBezTo>
                      <a:pt x="2114" y="1195"/>
                      <a:pt x="1599" y="412"/>
                      <a:pt x="110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" name="Google Shape;635;p44"/>
              <p:cNvSpPr/>
              <p:nvPr/>
            </p:nvSpPr>
            <p:spPr>
              <a:xfrm>
                <a:off x="2145103" y="2078907"/>
                <a:ext cx="166497" cy="156357"/>
              </a:xfrm>
              <a:custGeom>
                <a:avLst/>
                <a:gdLst/>
                <a:ahLst/>
                <a:cxnLst/>
                <a:rect l="l" t="t" r="r" b="b"/>
                <a:pathLst>
                  <a:path w="4450" h="4179" extrusionOk="0">
                    <a:moveTo>
                      <a:pt x="1864" y="0"/>
                    </a:moveTo>
                    <a:cubicBezTo>
                      <a:pt x="1260" y="0"/>
                      <a:pt x="0" y="1534"/>
                      <a:pt x="326" y="2109"/>
                    </a:cubicBezTo>
                    <a:cubicBezTo>
                      <a:pt x="654" y="2688"/>
                      <a:pt x="1422" y="3400"/>
                      <a:pt x="2380" y="4178"/>
                    </a:cubicBezTo>
                    <a:cubicBezTo>
                      <a:pt x="2380" y="4178"/>
                      <a:pt x="3794" y="2791"/>
                      <a:pt x="4450" y="1202"/>
                    </a:cubicBezTo>
                    <a:cubicBezTo>
                      <a:pt x="4450" y="1202"/>
                      <a:pt x="2479" y="28"/>
                      <a:pt x="1880" y="1"/>
                    </a:cubicBezTo>
                    <a:cubicBezTo>
                      <a:pt x="1874" y="0"/>
                      <a:pt x="1869" y="0"/>
                      <a:pt x="186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" name="Google Shape;636;p44"/>
              <p:cNvSpPr/>
              <p:nvPr/>
            </p:nvSpPr>
            <p:spPr>
              <a:xfrm>
                <a:off x="2249826" y="2131549"/>
                <a:ext cx="405204" cy="320834"/>
              </a:xfrm>
              <a:custGeom>
                <a:avLst/>
                <a:gdLst/>
                <a:ahLst/>
                <a:cxnLst/>
                <a:rect l="l" t="t" r="r" b="b"/>
                <a:pathLst>
                  <a:path w="10830" h="8575" extrusionOk="0">
                    <a:moveTo>
                      <a:pt x="2275" y="0"/>
                    </a:moveTo>
                    <a:lnTo>
                      <a:pt x="0" y="3268"/>
                    </a:lnTo>
                    <a:cubicBezTo>
                      <a:pt x="4377" y="7403"/>
                      <a:pt x="9525" y="8574"/>
                      <a:pt x="9525" y="8574"/>
                    </a:cubicBezTo>
                    <a:cubicBezTo>
                      <a:pt x="10056" y="8039"/>
                      <a:pt x="10497" y="7417"/>
                      <a:pt x="10829" y="6700"/>
                    </a:cubicBezTo>
                    <a:cubicBezTo>
                      <a:pt x="7637" y="2470"/>
                      <a:pt x="2275" y="0"/>
                      <a:pt x="22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" name="Google Shape;637;p44"/>
              <p:cNvSpPr/>
              <p:nvPr/>
            </p:nvSpPr>
            <p:spPr>
              <a:xfrm>
                <a:off x="2225544" y="2117182"/>
                <a:ext cx="125041" cy="144310"/>
              </a:xfrm>
              <a:custGeom>
                <a:avLst/>
                <a:gdLst/>
                <a:ahLst/>
                <a:cxnLst/>
                <a:rect l="l" t="t" r="r" b="b"/>
                <a:pathLst>
                  <a:path w="3342" h="3857" extrusionOk="0">
                    <a:moveTo>
                      <a:pt x="2396" y="0"/>
                    </a:moveTo>
                    <a:cubicBezTo>
                      <a:pt x="2225" y="0"/>
                      <a:pt x="2108" y="42"/>
                      <a:pt x="2108" y="42"/>
                    </a:cubicBezTo>
                    <a:cubicBezTo>
                      <a:pt x="2108" y="42"/>
                      <a:pt x="1256" y="1758"/>
                      <a:pt x="0" y="2968"/>
                    </a:cubicBezTo>
                    <a:cubicBezTo>
                      <a:pt x="191" y="3855"/>
                      <a:pt x="918" y="3857"/>
                      <a:pt x="918" y="3857"/>
                    </a:cubicBezTo>
                    <a:cubicBezTo>
                      <a:pt x="2473" y="2599"/>
                      <a:pt x="3341" y="593"/>
                      <a:pt x="3341" y="593"/>
                    </a:cubicBezTo>
                    <a:cubicBezTo>
                      <a:pt x="3046" y="98"/>
                      <a:pt x="2657" y="0"/>
                      <a:pt x="23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" name="Google Shape;638;p44"/>
              <p:cNvSpPr/>
              <p:nvPr/>
            </p:nvSpPr>
            <p:spPr>
              <a:xfrm>
                <a:off x="2272462" y="2130015"/>
                <a:ext cx="202191" cy="127361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3404" extrusionOk="0">
                    <a:moveTo>
                      <a:pt x="451" y="1"/>
                    </a:moveTo>
                    <a:cubicBezTo>
                      <a:pt x="413" y="1"/>
                      <a:pt x="375" y="13"/>
                      <a:pt x="344" y="35"/>
                    </a:cubicBezTo>
                    <a:cubicBezTo>
                      <a:pt x="108" y="204"/>
                      <a:pt x="35" y="480"/>
                      <a:pt x="12" y="654"/>
                    </a:cubicBezTo>
                    <a:cubicBezTo>
                      <a:pt x="0" y="745"/>
                      <a:pt x="60" y="830"/>
                      <a:pt x="153" y="855"/>
                    </a:cubicBezTo>
                    <a:cubicBezTo>
                      <a:pt x="2029" y="1353"/>
                      <a:pt x="4249" y="3127"/>
                      <a:pt x="4502" y="3332"/>
                    </a:cubicBezTo>
                    <a:cubicBezTo>
                      <a:pt x="4520" y="3344"/>
                      <a:pt x="4535" y="3357"/>
                      <a:pt x="4555" y="3363"/>
                    </a:cubicBezTo>
                    <a:cubicBezTo>
                      <a:pt x="4633" y="3391"/>
                      <a:pt x="4708" y="3404"/>
                      <a:pt x="4777" y="3404"/>
                    </a:cubicBezTo>
                    <a:cubicBezTo>
                      <a:pt x="5198" y="3404"/>
                      <a:pt x="5404" y="2924"/>
                      <a:pt x="5005" y="2507"/>
                    </a:cubicBezTo>
                    <a:cubicBezTo>
                      <a:pt x="4995" y="2497"/>
                      <a:pt x="4986" y="2488"/>
                      <a:pt x="4972" y="2480"/>
                    </a:cubicBezTo>
                    <a:cubicBezTo>
                      <a:pt x="2419" y="704"/>
                      <a:pt x="874" y="132"/>
                      <a:pt x="508" y="10"/>
                    </a:cubicBezTo>
                    <a:cubicBezTo>
                      <a:pt x="490" y="4"/>
                      <a:pt x="470" y="1"/>
                      <a:pt x="45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39" name="Google Shape;639;p44"/>
            <p:cNvGrpSpPr/>
            <p:nvPr/>
          </p:nvGrpSpPr>
          <p:grpSpPr>
            <a:xfrm>
              <a:off x="2592217" y="2913719"/>
              <a:ext cx="1105457" cy="1208938"/>
              <a:chOff x="2702617" y="976937"/>
              <a:chExt cx="429671" cy="469855"/>
            </a:xfrm>
          </p:grpSpPr>
          <p:sp>
            <p:nvSpPr>
              <p:cNvPr id="640" name="Google Shape;640;p44"/>
              <p:cNvSpPr/>
              <p:nvPr/>
            </p:nvSpPr>
            <p:spPr>
              <a:xfrm>
                <a:off x="2893431" y="1136136"/>
                <a:ext cx="101657" cy="310657"/>
              </a:xfrm>
              <a:custGeom>
                <a:avLst/>
                <a:gdLst/>
                <a:ahLst/>
                <a:cxnLst/>
                <a:rect l="l" t="t" r="r" b="b"/>
                <a:pathLst>
                  <a:path w="2717" h="8303" extrusionOk="0">
                    <a:moveTo>
                      <a:pt x="290" y="1"/>
                    </a:moveTo>
                    <a:cubicBezTo>
                      <a:pt x="290" y="1"/>
                      <a:pt x="0" y="8265"/>
                      <a:pt x="363" y="8302"/>
                    </a:cubicBezTo>
                    <a:cubicBezTo>
                      <a:pt x="364" y="8302"/>
                      <a:pt x="364" y="8302"/>
                      <a:pt x="365" y="8302"/>
                    </a:cubicBezTo>
                    <a:cubicBezTo>
                      <a:pt x="593" y="8302"/>
                      <a:pt x="2717" y="2332"/>
                      <a:pt x="2485" y="1964"/>
                    </a:cubicBezTo>
                    <a:cubicBezTo>
                      <a:pt x="2253" y="1595"/>
                      <a:pt x="1156" y="1228"/>
                      <a:pt x="1156" y="1228"/>
                    </a:cubicBezTo>
                    <a:lnTo>
                      <a:pt x="1260" y="99"/>
                    </a:lnTo>
                    <a:lnTo>
                      <a:pt x="29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" name="Google Shape;641;p44"/>
              <p:cNvSpPr/>
              <p:nvPr/>
            </p:nvSpPr>
            <p:spPr>
              <a:xfrm>
                <a:off x="2838095" y="976937"/>
                <a:ext cx="143636" cy="174878"/>
              </a:xfrm>
              <a:custGeom>
                <a:avLst/>
                <a:gdLst/>
                <a:ahLst/>
                <a:cxnLst/>
                <a:rect l="l" t="t" r="r" b="b"/>
                <a:pathLst>
                  <a:path w="3839" h="4674" extrusionOk="0">
                    <a:moveTo>
                      <a:pt x="2510" y="900"/>
                    </a:moveTo>
                    <a:cubicBezTo>
                      <a:pt x="2564" y="900"/>
                      <a:pt x="2605" y="907"/>
                      <a:pt x="2625" y="921"/>
                    </a:cubicBezTo>
                    <a:cubicBezTo>
                      <a:pt x="2768" y="1011"/>
                      <a:pt x="2586" y="2814"/>
                      <a:pt x="2403" y="2876"/>
                    </a:cubicBezTo>
                    <a:cubicBezTo>
                      <a:pt x="2381" y="2884"/>
                      <a:pt x="2356" y="2887"/>
                      <a:pt x="2328" y="2887"/>
                    </a:cubicBezTo>
                    <a:cubicBezTo>
                      <a:pt x="1994" y="2887"/>
                      <a:pt x="1301" y="2351"/>
                      <a:pt x="1317" y="1728"/>
                    </a:cubicBezTo>
                    <a:cubicBezTo>
                      <a:pt x="1332" y="1151"/>
                      <a:pt x="2180" y="900"/>
                      <a:pt x="2510" y="900"/>
                    </a:cubicBezTo>
                    <a:close/>
                    <a:moveTo>
                      <a:pt x="2610" y="1"/>
                    </a:moveTo>
                    <a:cubicBezTo>
                      <a:pt x="1732" y="1"/>
                      <a:pt x="517" y="494"/>
                      <a:pt x="293" y="1549"/>
                    </a:cubicBezTo>
                    <a:cubicBezTo>
                      <a:pt x="1" y="2932"/>
                      <a:pt x="1201" y="3630"/>
                      <a:pt x="1475" y="3771"/>
                    </a:cubicBezTo>
                    <a:cubicBezTo>
                      <a:pt x="1510" y="3786"/>
                      <a:pt x="1533" y="3823"/>
                      <a:pt x="1533" y="3862"/>
                    </a:cubicBezTo>
                    <a:lnTo>
                      <a:pt x="1556" y="4544"/>
                    </a:lnTo>
                    <a:cubicBezTo>
                      <a:pt x="1558" y="4586"/>
                      <a:pt x="1581" y="4625"/>
                      <a:pt x="1624" y="4640"/>
                    </a:cubicBezTo>
                    <a:cubicBezTo>
                      <a:pt x="1693" y="4664"/>
                      <a:pt x="1793" y="4674"/>
                      <a:pt x="1908" y="4674"/>
                    </a:cubicBezTo>
                    <a:cubicBezTo>
                      <a:pt x="2229" y="4674"/>
                      <a:pt x="2660" y="4600"/>
                      <a:pt x="2824" y="4569"/>
                    </a:cubicBezTo>
                    <a:cubicBezTo>
                      <a:pt x="2865" y="4563"/>
                      <a:pt x="2895" y="4530"/>
                      <a:pt x="2909" y="4492"/>
                    </a:cubicBezTo>
                    <a:cubicBezTo>
                      <a:pt x="3038" y="4007"/>
                      <a:pt x="3838" y="955"/>
                      <a:pt x="3495" y="333"/>
                    </a:cubicBezTo>
                    <a:cubicBezTo>
                      <a:pt x="3374" y="114"/>
                      <a:pt x="3031" y="1"/>
                      <a:pt x="261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2" name="Google Shape;642;p44"/>
              <p:cNvSpPr/>
              <p:nvPr/>
            </p:nvSpPr>
            <p:spPr>
              <a:xfrm>
                <a:off x="2702617" y="1143432"/>
                <a:ext cx="279602" cy="182847"/>
              </a:xfrm>
              <a:custGeom>
                <a:avLst/>
                <a:gdLst/>
                <a:ahLst/>
                <a:cxnLst/>
                <a:rect l="l" t="t" r="r" b="b"/>
                <a:pathLst>
                  <a:path w="7473" h="4887" extrusionOk="0">
                    <a:moveTo>
                      <a:pt x="4700" y="1"/>
                    </a:moveTo>
                    <a:cubicBezTo>
                      <a:pt x="4243" y="1"/>
                      <a:pt x="1" y="4687"/>
                      <a:pt x="126" y="4870"/>
                    </a:cubicBezTo>
                    <a:cubicBezTo>
                      <a:pt x="133" y="4881"/>
                      <a:pt x="149" y="4886"/>
                      <a:pt x="172" y="4886"/>
                    </a:cubicBezTo>
                    <a:cubicBezTo>
                      <a:pt x="821" y="4886"/>
                      <a:pt x="7473" y="1004"/>
                      <a:pt x="7473" y="1004"/>
                    </a:cubicBezTo>
                    <a:lnTo>
                      <a:pt x="6928" y="196"/>
                    </a:lnTo>
                    <a:lnTo>
                      <a:pt x="5981" y="822"/>
                    </a:lnTo>
                    <a:cubicBezTo>
                      <a:pt x="5981" y="822"/>
                      <a:pt x="5139" y="30"/>
                      <a:pt x="4704" y="1"/>
                    </a:cubicBezTo>
                    <a:cubicBezTo>
                      <a:pt x="4703" y="1"/>
                      <a:pt x="4701" y="1"/>
                      <a:pt x="470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3" name="Google Shape;643;p44"/>
              <p:cNvSpPr/>
              <p:nvPr/>
            </p:nvSpPr>
            <p:spPr>
              <a:xfrm>
                <a:off x="2945250" y="1043310"/>
                <a:ext cx="187038" cy="151568"/>
              </a:xfrm>
              <a:custGeom>
                <a:avLst/>
                <a:gdLst/>
                <a:ahLst/>
                <a:cxnLst/>
                <a:rect l="l" t="t" r="r" b="b"/>
                <a:pathLst>
                  <a:path w="4999" h="4051" extrusionOk="0">
                    <a:moveTo>
                      <a:pt x="3090" y="1051"/>
                    </a:moveTo>
                    <a:cubicBezTo>
                      <a:pt x="3095" y="1051"/>
                      <a:pt x="3100" y="1052"/>
                      <a:pt x="3104" y="1054"/>
                    </a:cubicBezTo>
                    <a:cubicBezTo>
                      <a:pt x="3264" y="1116"/>
                      <a:pt x="3747" y="2184"/>
                      <a:pt x="3208" y="2590"/>
                    </a:cubicBezTo>
                    <a:cubicBezTo>
                      <a:pt x="3028" y="2726"/>
                      <a:pt x="2802" y="2780"/>
                      <a:pt x="2579" y="2780"/>
                    </a:cubicBezTo>
                    <a:cubicBezTo>
                      <a:pt x="2135" y="2780"/>
                      <a:pt x="1701" y="2569"/>
                      <a:pt x="1643" y="2374"/>
                    </a:cubicBezTo>
                    <a:cubicBezTo>
                      <a:pt x="1588" y="2191"/>
                      <a:pt x="2878" y="1051"/>
                      <a:pt x="3090" y="1051"/>
                    </a:cubicBezTo>
                    <a:close/>
                    <a:moveTo>
                      <a:pt x="3116" y="0"/>
                    </a:moveTo>
                    <a:cubicBezTo>
                      <a:pt x="3101" y="0"/>
                      <a:pt x="3086" y="1"/>
                      <a:pt x="3071" y="3"/>
                    </a:cubicBezTo>
                    <a:cubicBezTo>
                      <a:pt x="2366" y="88"/>
                      <a:pt x="350" y="2513"/>
                      <a:pt x="31" y="2901"/>
                    </a:cubicBezTo>
                    <a:cubicBezTo>
                      <a:pt x="6" y="2934"/>
                      <a:pt x="1" y="2976"/>
                      <a:pt x="18" y="3015"/>
                    </a:cubicBezTo>
                    <a:cubicBezTo>
                      <a:pt x="115" y="3220"/>
                      <a:pt x="433" y="3873"/>
                      <a:pt x="659" y="4032"/>
                    </a:cubicBezTo>
                    <a:cubicBezTo>
                      <a:pt x="678" y="4044"/>
                      <a:pt x="699" y="4050"/>
                      <a:pt x="719" y="4050"/>
                    </a:cubicBezTo>
                    <a:cubicBezTo>
                      <a:pt x="740" y="4050"/>
                      <a:pt x="761" y="4044"/>
                      <a:pt x="779" y="4032"/>
                    </a:cubicBezTo>
                    <a:lnTo>
                      <a:pt x="1345" y="3653"/>
                    </a:lnTo>
                    <a:cubicBezTo>
                      <a:pt x="1365" y="3641"/>
                      <a:pt x="1387" y="3635"/>
                      <a:pt x="1408" y="3635"/>
                    </a:cubicBezTo>
                    <a:cubicBezTo>
                      <a:pt x="1424" y="3635"/>
                      <a:pt x="1441" y="3638"/>
                      <a:pt x="1456" y="3645"/>
                    </a:cubicBezTo>
                    <a:cubicBezTo>
                      <a:pt x="1606" y="3724"/>
                      <a:pt x="2052" y="3931"/>
                      <a:pt x="2582" y="3931"/>
                    </a:cubicBezTo>
                    <a:cubicBezTo>
                      <a:pt x="3021" y="3931"/>
                      <a:pt x="3517" y="3789"/>
                      <a:pt x="3948" y="3317"/>
                    </a:cubicBezTo>
                    <a:cubicBezTo>
                      <a:pt x="4998" y="2161"/>
                      <a:pt x="3883" y="0"/>
                      <a:pt x="311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4" name="Google Shape;644;p44"/>
              <p:cNvSpPr/>
              <p:nvPr/>
            </p:nvSpPr>
            <p:spPr>
              <a:xfrm>
                <a:off x="2907835" y="1184924"/>
                <a:ext cx="27350" cy="19156"/>
              </a:xfrm>
              <a:custGeom>
                <a:avLst/>
                <a:gdLst/>
                <a:ahLst/>
                <a:cxnLst/>
                <a:rect l="l" t="t" r="r" b="b"/>
                <a:pathLst>
                  <a:path w="731" h="512" extrusionOk="0">
                    <a:moveTo>
                      <a:pt x="370" y="1"/>
                    </a:moveTo>
                    <a:cubicBezTo>
                      <a:pt x="161" y="1"/>
                      <a:pt x="1" y="306"/>
                      <a:pt x="218" y="463"/>
                    </a:cubicBezTo>
                    <a:cubicBezTo>
                      <a:pt x="266" y="497"/>
                      <a:pt x="315" y="512"/>
                      <a:pt x="361" y="512"/>
                    </a:cubicBezTo>
                    <a:cubicBezTo>
                      <a:pt x="572" y="512"/>
                      <a:pt x="730" y="206"/>
                      <a:pt x="512" y="49"/>
                    </a:cubicBezTo>
                    <a:cubicBezTo>
                      <a:pt x="464" y="15"/>
                      <a:pt x="416" y="1"/>
                      <a:pt x="3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45" name="Google Shape;645;p44"/>
            <p:cNvSpPr/>
            <p:nvPr/>
          </p:nvSpPr>
          <p:spPr>
            <a:xfrm>
              <a:off x="2789115" y="2491990"/>
              <a:ext cx="376748" cy="226270"/>
            </a:xfrm>
            <a:custGeom>
              <a:avLst/>
              <a:gdLst/>
              <a:ahLst/>
              <a:cxnLst/>
              <a:rect l="l" t="t" r="r" b="b"/>
              <a:pathLst>
                <a:path w="5612" h="3370" extrusionOk="0">
                  <a:moveTo>
                    <a:pt x="3473" y="1"/>
                  </a:moveTo>
                  <a:cubicBezTo>
                    <a:pt x="2483" y="1"/>
                    <a:pt x="1355" y="122"/>
                    <a:pt x="1030" y="158"/>
                  </a:cubicBezTo>
                  <a:lnTo>
                    <a:pt x="1088" y="669"/>
                  </a:lnTo>
                  <a:cubicBezTo>
                    <a:pt x="1778" y="590"/>
                    <a:pt x="2758" y="514"/>
                    <a:pt x="3536" y="514"/>
                  </a:cubicBezTo>
                  <a:cubicBezTo>
                    <a:pt x="4082" y="514"/>
                    <a:pt x="4527" y="552"/>
                    <a:pt x="4703" y="651"/>
                  </a:cubicBezTo>
                  <a:cubicBezTo>
                    <a:pt x="4943" y="786"/>
                    <a:pt x="5090" y="1273"/>
                    <a:pt x="5040" y="1764"/>
                  </a:cubicBezTo>
                  <a:cubicBezTo>
                    <a:pt x="4993" y="2205"/>
                    <a:pt x="4808" y="2516"/>
                    <a:pt x="4543" y="2601"/>
                  </a:cubicBezTo>
                  <a:cubicBezTo>
                    <a:pt x="4135" y="2728"/>
                    <a:pt x="3277" y="2833"/>
                    <a:pt x="2454" y="2848"/>
                  </a:cubicBezTo>
                  <a:cubicBezTo>
                    <a:pt x="2360" y="2851"/>
                    <a:pt x="2270" y="2852"/>
                    <a:pt x="2184" y="2852"/>
                  </a:cubicBezTo>
                  <a:cubicBezTo>
                    <a:pt x="1324" y="2852"/>
                    <a:pt x="890" y="2744"/>
                    <a:pt x="804" y="2669"/>
                  </a:cubicBezTo>
                  <a:cubicBezTo>
                    <a:pt x="508" y="2400"/>
                    <a:pt x="470" y="1567"/>
                    <a:pt x="587" y="1380"/>
                  </a:cubicBezTo>
                  <a:cubicBezTo>
                    <a:pt x="990" y="1309"/>
                    <a:pt x="2738" y="1167"/>
                    <a:pt x="3571" y="1167"/>
                  </a:cubicBezTo>
                  <a:cubicBezTo>
                    <a:pt x="3768" y="1167"/>
                    <a:pt x="3915" y="1175"/>
                    <a:pt x="3979" y="1194"/>
                  </a:cubicBezTo>
                  <a:cubicBezTo>
                    <a:pt x="4004" y="1213"/>
                    <a:pt x="4066" y="1327"/>
                    <a:pt x="4066" y="1552"/>
                  </a:cubicBezTo>
                  <a:cubicBezTo>
                    <a:pt x="4066" y="1805"/>
                    <a:pt x="3990" y="1994"/>
                    <a:pt x="3944" y="2027"/>
                  </a:cubicBezTo>
                  <a:cubicBezTo>
                    <a:pt x="3794" y="2094"/>
                    <a:pt x="3122" y="2125"/>
                    <a:pt x="2382" y="2125"/>
                  </a:cubicBezTo>
                  <a:cubicBezTo>
                    <a:pt x="2102" y="2125"/>
                    <a:pt x="1811" y="2121"/>
                    <a:pt x="1536" y="2112"/>
                  </a:cubicBezTo>
                  <a:lnTo>
                    <a:pt x="1519" y="2626"/>
                  </a:lnTo>
                  <a:cubicBezTo>
                    <a:pt x="1526" y="2626"/>
                    <a:pt x="1955" y="2641"/>
                    <a:pt x="2460" y="2641"/>
                  </a:cubicBezTo>
                  <a:cubicBezTo>
                    <a:pt x="2536" y="2641"/>
                    <a:pt x="2614" y="2640"/>
                    <a:pt x="2692" y="2640"/>
                  </a:cubicBezTo>
                  <a:cubicBezTo>
                    <a:pt x="3965" y="2624"/>
                    <a:pt x="4137" y="2516"/>
                    <a:pt x="4218" y="2462"/>
                  </a:cubicBezTo>
                  <a:cubicBezTo>
                    <a:pt x="4506" y="2278"/>
                    <a:pt x="4605" y="1799"/>
                    <a:pt x="4576" y="1428"/>
                  </a:cubicBezTo>
                  <a:cubicBezTo>
                    <a:pt x="4551" y="1070"/>
                    <a:pt x="4410" y="819"/>
                    <a:pt x="4185" y="723"/>
                  </a:cubicBezTo>
                  <a:cubicBezTo>
                    <a:pt x="4076" y="676"/>
                    <a:pt x="3823" y="657"/>
                    <a:pt x="3496" y="657"/>
                  </a:cubicBezTo>
                  <a:cubicBezTo>
                    <a:pt x="2439" y="657"/>
                    <a:pt x="616" y="850"/>
                    <a:pt x="450" y="885"/>
                  </a:cubicBezTo>
                  <a:cubicBezTo>
                    <a:pt x="323" y="912"/>
                    <a:pt x="151" y="1011"/>
                    <a:pt x="68" y="1326"/>
                  </a:cubicBezTo>
                  <a:cubicBezTo>
                    <a:pt x="41" y="1424"/>
                    <a:pt x="23" y="1542"/>
                    <a:pt x="19" y="1671"/>
                  </a:cubicBezTo>
                  <a:cubicBezTo>
                    <a:pt x="0" y="2139"/>
                    <a:pt x="128" y="2742"/>
                    <a:pt x="458" y="3051"/>
                  </a:cubicBezTo>
                  <a:cubicBezTo>
                    <a:pt x="690" y="3262"/>
                    <a:pt x="1270" y="3369"/>
                    <a:pt x="2182" y="3369"/>
                  </a:cubicBezTo>
                  <a:cubicBezTo>
                    <a:pt x="2272" y="3369"/>
                    <a:pt x="2365" y="3368"/>
                    <a:pt x="2462" y="3366"/>
                  </a:cubicBezTo>
                  <a:cubicBezTo>
                    <a:pt x="3341" y="3347"/>
                    <a:pt x="4240" y="3239"/>
                    <a:pt x="4698" y="3094"/>
                  </a:cubicBezTo>
                  <a:cubicBezTo>
                    <a:pt x="5165" y="2945"/>
                    <a:pt x="5484" y="2470"/>
                    <a:pt x="5552" y="1820"/>
                  </a:cubicBezTo>
                  <a:cubicBezTo>
                    <a:pt x="5612" y="1237"/>
                    <a:pt x="5453" y="485"/>
                    <a:pt x="4958" y="205"/>
                  </a:cubicBezTo>
                  <a:cubicBezTo>
                    <a:pt x="4687" y="51"/>
                    <a:pt x="4108" y="1"/>
                    <a:pt x="347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46" name="Google Shape;646;p44"/>
            <p:cNvGrpSpPr/>
            <p:nvPr/>
          </p:nvGrpSpPr>
          <p:grpSpPr>
            <a:xfrm>
              <a:off x="779676" y="2762443"/>
              <a:ext cx="270479" cy="348769"/>
              <a:chOff x="1199563" y="2870336"/>
              <a:chExt cx="185616" cy="239342"/>
            </a:xfrm>
          </p:grpSpPr>
          <p:sp>
            <p:nvSpPr>
              <p:cNvPr id="647" name="Google Shape;647;p44"/>
              <p:cNvSpPr/>
              <p:nvPr/>
            </p:nvSpPr>
            <p:spPr>
              <a:xfrm>
                <a:off x="1232862" y="3013147"/>
                <a:ext cx="76327" cy="96531"/>
              </a:xfrm>
              <a:custGeom>
                <a:avLst/>
                <a:gdLst/>
                <a:ahLst/>
                <a:cxnLst/>
                <a:rect l="l" t="t" r="r" b="b"/>
                <a:pathLst>
                  <a:path w="2040" h="2580" extrusionOk="0">
                    <a:moveTo>
                      <a:pt x="252" y="0"/>
                    </a:moveTo>
                    <a:lnTo>
                      <a:pt x="252" y="0"/>
                    </a:lnTo>
                    <a:cubicBezTo>
                      <a:pt x="252" y="0"/>
                      <a:pt x="1" y="2410"/>
                      <a:pt x="297" y="2570"/>
                    </a:cubicBezTo>
                    <a:cubicBezTo>
                      <a:pt x="308" y="2576"/>
                      <a:pt x="321" y="2579"/>
                      <a:pt x="335" y="2579"/>
                    </a:cubicBezTo>
                    <a:cubicBezTo>
                      <a:pt x="699" y="2579"/>
                      <a:pt x="2040" y="682"/>
                      <a:pt x="2040" y="682"/>
                    </a:cubicBezTo>
                    <a:lnTo>
                      <a:pt x="25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8" name="Google Shape;648;p44"/>
              <p:cNvSpPr/>
              <p:nvPr/>
            </p:nvSpPr>
            <p:spPr>
              <a:xfrm>
                <a:off x="1199563" y="2871870"/>
                <a:ext cx="185616" cy="189544"/>
              </a:xfrm>
              <a:custGeom>
                <a:avLst/>
                <a:gdLst/>
                <a:ahLst/>
                <a:cxnLst/>
                <a:rect l="l" t="t" r="r" b="b"/>
                <a:pathLst>
                  <a:path w="4961" h="5066" extrusionOk="0">
                    <a:moveTo>
                      <a:pt x="2707" y="0"/>
                    </a:moveTo>
                    <a:cubicBezTo>
                      <a:pt x="2468" y="0"/>
                      <a:pt x="2238" y="73"/>
                      <a:pt x="2033" y="244"/>
                    </a:cubicBezTo>
                    <a:lnTo>
                      <a:pt x="1749" y="1973"/>
                    </a:lnTo>
                    <a:cubicBezTo>
                      <a:pt x="1749" y="1973"/>
                      <a:pt x="1575" y="1914"/>
                      <a:pt x="1324" y="1914"/>
                    </a:cubicBezTo>
                    <a:cubicBezTo>
                      <a:pt x="946" y="1914"/>
                      <a:pt x="393" y="2050"/>
                      <a:pt x="0" y="2731"/>
                    </a:cubicBezTo>
                    <a:cubicBezTo>
                      <a:pt x="225" y="3475"/>
                      <a:pt x="2105" y="5066"/>
                      <a:pt x="3567" y="5066"/>
                    </a:cubicBezTo>
                    <a:cubicBezTo>
                      <a:pt x="3810" y="5066"/>
                      <a:pt x="4042" y="5022"/>
                      <a:pt x="4253" y="4922"/>
                    </a:cubicBezTo>
                    <a:cubicBezTo>
                      <a:pt x="4253" y="4922"/>
                      <a:pt x="4815" y="4062"/>
                      <a:pt x="3927" y="3187"/>
                    </a:cubicBezTo>
                    <a:lnTo>
                      <a:pt x="4960" y="1850"/>
                    </a:lnTo>
                    <a:cubicBezTo>
                      <a:pt x="4873" y="1283"/>
                      <a:pt x="3713" y="0"/>
                      <a:pt x="270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9" name="Google Shape;649;p44"/>
              <p:cNvSpPr/>
              <p:nvPr/>
            </p:nvSpPr>
            <p:spPr>
              <a:xfrm>
                <a:off x="1275589" y="2870336"/>
                <a:ext cx="109589" cy="74680"/>
              </a:xfrm>
              <a:custGeom>
                <a:avLst/>
                <a:gdLst/>
                <a:ahLst/>
                <a:cxnLst/>
                <a:rect l="l" t="t" r="r" b="b"/>
                <a:pathLst>
                  <a:path w="2929" h="1996" extrusionOk="0">
                    <a:moveTo>
                      <a:pt x="698" y="0"/>
                    </a:moveTo>
                    <a:cubicBezTo>
                      <a:pt x="418" y="0"/>
                      <a:pt x="171" y="89"/>
                      <a:pt x="1" y="285"/>
                    </a:cubicBezTo>
                    <a:cubicBezTo>
                      <a:pt x="370" y="1356"/>
                      <a:pt x="1766" y="1995"/>
                      <a:pt x="2525" y="1995"/>
                    </a:cubicBezTo>
                    <a:cubicBezTo>
                      <a:pt x="2700" y="1995"/>
                      <a:pt x="2841" y="1961"/>
                      <a:pt x="2928" y="1891"/>
                    </a:cubicBezTo>
                    <a:cubicBezTo>
                      <a:pt x="2658" y="790"/>
                      <a:pt x="1531" y="0"/>
                      <a:pt x="69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0" name="Google Shape;650;p44"/>
              <p:cNvSpPr/>
              <p:nvPr/>
            </p:nvSpPr>
            <p:spPr>
              <a:xfrm>
                <a:off x="1268368" y="2950253"/>
                <a:ext cx="71276" cy="43027"/>
              </a:xfrm>
              <a:custGeom>
                <a:avLst/>
                <a:gdLst/>
                <a:ahLst/>
                <a:cxnLst/>
                <a:rect l="l" t="t" r="r" b="b"/>
                <a:pathLst>
                  <a:path w="1905" h="1150" fill="none" extrusionOk="0">
                    <a:moveTo>
                      <a:pt x="1" y="0"/>
                    </a:moveTo>
                    <a:cubicBezTo>
                      <a:pt x="691" y="1013"/>
                      <a:pt x="1904" y="1150"/>
                      <a:pt x="1904" y="1150"/>
                    </a:cubicBezTo>
                  </a:path>
                </a:pathLst>
              </a:custGeom>
              <a:noFill/>
              <a:ln w="5225" cap="flat" cmpd="sng">
                <a:solidFill>
                  <a:schemeClr val="dk1"/>
                </a:solidFill>
                <a:prstDash val="solid"/>
                <a:miter lim="193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F958BC4-72B4-FB3D-0ED2-40F688CD94C8}"/>
              </a:ext>
            </a:extLst>
          </p:cNvPr>
          <p:cNvSpPr txBox="1"/>
          <p:nvPr/>
        </p:nvSpPr>
        <p:spPr>
          <a:xfrm>
            <a:off x="3277051" y="541379"/>
            <a:ext cx="5380926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srgbClr val="FDAA00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</a:t>
            </a:r>
            <a:r>
              <a:rPr lang="fa-IR" sz="2000" dirty="0">
                <a:solidFill>
                  <a:srgbClr val="2837A3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خود را وارد نمایید</a:t>
            </a:r>
            <a:endParaRPr lang="en-US" sz="2000" dirty="0">
              <a:solidFill>
                <a:srgbClr val="2837A3"/>
              </a:solidFill>
              <a:latin typeface="Gohar Bold" panose="02000803000000000000" pitchFamily="2" charset="-78"/>
              <a:cs typeface="Gohar Bold" panose="020008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E0B60F-8F75-8E14-3BDA-96ECEA54D119}"/>
              </a:ext>
            </a:extLst>
          </p:cNvPr>
          <p:cNvSpPr txBox="1"/>
          <p:nvPr/>
        </p:nvSpPr>
        <p:spPr>
          <a:xfrm>
            <a:off x="3259636" y="1308553"/>
            <a:ext cx="5148196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300000"/>
              </a:lnSpc>
            </a:pP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</a:t>
            </a:r>
            <a:endParaRPr lang="en-US" sz="1200" dirty="0"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3" name="Google Shape;693;p48"/>
          <p:cNvGrpSpPr/>
          <p:nvPr/>
        </p:nvGrpSpPr>
        <p:grpSpPr>
          <a:xfrm>
            <a:off x="5898873" y="1251455"/>
            <a:ext cx="2384619" cy="3302167"/>
            <a:chOff x="5898873" y="1251455"/>
            <a:chExt cx="2384619" cy="3302167"/>
          </a:xfrm>
        </p:grpSpPr>
        <p:grpSp>
          <p:nvGrpSpPr>
            <p:cNvPr id="694" name="Google Shape;694;p48"/>
            <p:cNvGrpSpPr/>
            <p:nvPr/>
          </p:nvGrpSpPr>
          <p:grpSpPr>
            <a:xfrm>
              <a:off x="5957408" y="1846608"/>
              <a:ext cx="2326084" cy="1788837"/>
              <a:chOff x="5216375" y="1363425"/>
              <a:chExt cx="429825" cy="330550"/>
            </a:xfrm>
          </p:grpSpPr>
          <p:sp>
            <p:nvSpPr>
              <p:cNvPr id="695" name="Google Shape;695;p48"/>
              <p:cNvSpPr/>
              <p:nvPr/>
            </p:nvSpPr>
            <p:spPr>
              <a:xfrm>
                <a:off x="5366500" y="1494050"/>
                <a:ext cx="279700" cy="199925"/>
              </a:xfrm>
              <a:custGeom>
                <a:avLst/>
                <a:gdLst/>
                <a:ahLst/>
                <a:cxnLst/>
                <a:rect l="l" t="t" r="r" b="b"/>
                <a:pathLst>
                  <a:path w="11188" h="7997" extrusionOk="0">
                    <a:moveTo>
                      <a:pt x="8204" y="1"/>
                    </a:moveTo>
                    <a:lnTo>
                      <a:pt x="823" y="3775"/>
                    </a:lnTo>
                    <a:cubicBezTo>
                      <a:pt x="823" y="3775"/>
                      <a:pt x="823" y="3775"/>
                      <a:pt x="823" y="3775"/>
                    </a:cubicBezTo>
                    <a:lnTo>
                      <a:pt x="823" y="3775"/>
                    </a:lnTo>
                    <a:cubicBezTo>
                      <a:pt x="821" y="3775"/>
                      <a:pt x="1" y="5889"/>
                      <a:pt x="1383" y="7997"/>
                    </a:cubicBezTo>
                    <a:cubicBezTo>
                      <a:pt x="7174" y="6011"/>
                      <a:pt x="11024" y="4041"/>
                      <a:pt x="11024" y="4041"/>
                    </a:cubicBezTo>
                    <a:lnTo>
                      <a:pt x="11188" y="3470"/>
                    </a:lnTo>
                    <a:lnTo>
                      <a:pt x="820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" name="Google Shape;696;p48"/>
              <p:cNvSpPr/>
              <p:nvPr/>
            </p:nvSpPr>
            <p:spPr>
              <a:xfrm>
                <a:off x="5384875" y="1534400"/>
                <a:ext cx="242000" cy="149200"/>
              </a:xfrm>
              <a:custGeom>
                <a:avLst/>
                <a:gdLst/>
                <a:ahLst/>
                <a:cxnLst/>
                <a:rect l="l" t="t" r="r" b="b"/>
                <a:pathLst>
                  <a:path w="9680" h="5968" extrusionOk="0">
                    <a:moveTo>
                      <a:pt x="9106" y="0"/>
                    </a:moveTo>
                    <a:lnTo>
                      <a:pt x="1" y="3158"/>
                    </a:lnTo>
                    <a:lnTo>
                      <a:pt x="405" y="5968"/>
                    </a:lnTo>
                    <a:cubicBezTo>
                      <a:pt x="4808" y="4592"/>
                      <a:pt x="9680" y="2062"/>
                      <a:pt x="9680" y="2062"/>
                    </a:cubicBezTo>
                    <a:cubicBezTo>
                      <a:pt x="9411" y="1403"/>
                      <a:pt x="9106" y="0"/>
                      <a:pt x="910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" name="Google Shape;697;p48"/>
              <p:cNvSpPr/>
              <p:nvPr/>
            </p:nvSpPr>
            <p:spPr>
              <a:xfrm>
                <a:off x="5383325" y="1626325"/>
                <a:ext cx="31975" cy="56125"/>
              </a:xfrm>
              <a:custGeom>
                <a:avLst/>
                <a:gdLst/>
                <a:ahLst/>
                <a:cxnLst/>
                <a:rect l="l" t="t" r="r" b="b"/>
                <a:pathLst>
                  <a:path w="1279" h="2245" extrusionOk="0">
                    <a:moveTo>
                      <a:pt x="720" y="1"/>
                    </a:moveTo>
                    <a:cubicBezTo>
                      <a:pt x="720" y="1"/>
                      <a:pt x="1" y="973"/>
                      <a:pt x="608" y="2244"/>
                    </a:cubicBezTo>
                    <a:cubicBezTo>
                      <a:pt x="1278" y="1137"/>
                      <a:pt x="720" y="1"/>
                      <a:pt x="7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" name="Google Shape;698;p48"/>
              <p:cNvSpPr/>
              <p:nvPr/>
            </p:nvSpPr>
            <p:spPr>
              <a:xfrm>
                <a:off x="5216375" y="1363425"/>
                <a:ext cx="410275" cy="330550"/>
              </a:xfrm>
              <a:custGeom>
                <a:avLst/>
                <a:gdLst/>
                <a:ahLst/>
                <a:cxnLst/>
                <a:rect l="l" t="t" r="r" b="b"/>
                <a:pathLst>
                  <a:path w="16411" h="13222" extrusionOk="0">
                    <a:moveTo>
                      <a:pt x="9958" y="1"/>
                    </a:moveTo>
                    <a:cubicBezTo>
                      <a:pt x="9958" y="1"/>
                      <a:pt x="5664" y="1050"/>
                      <a:pt x="930" y="3386"/>
                    </a:cubicBezTo>
                    <a:cubicBezTo>
                      <a:pt x="930" y="3386"/>
                      <a:pt x="1" y="4691"/>
                      <a:pt x="629" y="6368"/>
                    </a:cubicBezTo>
                    <a:cubicBezTo>
                      <a:pt x="629" y="6368"/>
                      <a:pt x="3746" y="10465"/>
                      <a:pt x="7386" y="13222"/>
                    </a:cubicBezTo>
                    <a:cubicBezTo>
                      <a:pt x="7386" y="13222"/>
                      <a:pt x="6909" y="11769"/>
                      <a:pt x="7606" y="10551"/>
                    </a:cubicBezTo>
                    <a:cubicBezTo>
                      <a:pt x="7606" y="10551"/>
                      <a:pt x="7713" y="10499"/>
                      <a:pt x="7908" y="10403"/>
                    </a:cubicBezTo>
                    <a:cubicBezTo>
                      <a:pt x="9017" y="9914"/>
                      <a:pt x="12586" y="8339"/>
                      <a:pt x="16343" y="7216"/>
                    </a:cubicBezTo>
                    <a:lnTo>
                      <a:pt x="16408" y="6826"/>
                    </a:lnTo>
                    <a:cubicBezTo>
                      <a:pt x="16410" y="6826"/>
                      <a:pt x="12205" y="1767"/>
                      <a:pt x="99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" name="Google Shape;699;p48"/>
              <p:cNvSpPr/>
              <p:nvPr/>
            </p:nvSpPr>
            <p:spPr>
              <a:xfrm>
                <a:off x="5246100" y="1455950"/>
                <a:ext cx="362325" cy="204550"/>
              </a:xfrm>
              <a:custGeom>
                <a:avLst/>
                <a:gdLst/>
                <a:ahLst/>
                <a:cxnLst/>
                <a:rect l="l" t="t" r="r" b="b"/>
                <a:pathLst>
                  <a:path w="14493" h="8182" extrusionOk="0">
                    <a:moveTo>
                      <a:pt x="79" y="0"/>
                    </a:moveTo>
                    <a:lnTo>
                      <a:pt x="0" y="66"/>
                    </a:lnTo>
                    <a:cubicBezTo>
                      <a:pt x="3434" y="4265"/>
                      <a:pt x="5672" y="6250"/>
                      <a:pt x="5693" y="6269"/>
                    </a:cubicBezTo>
                    <a:lnTo>
                      <a:pt x="5760" y="6192"/>
                    </a:lnTo>
                    <a:cubicBezTo>
                      <a:pt x="5739" y="6172"/>
                      <a:pt x="3507" y="4192"/>
                      <a:pt x="79" y="0"/>
                    </a:cubicBezTo>
                    <a:close/>
                    <a:moveTo>
                      <a:pt x="14460" y="4207"/>
                    </a:moveTo>
                    <a:cubicBezTo>
                      <a:pt x="14421" y="4219"/>
                      <a:pt x="10572" y="5415"/>
                      <a:pt x="6960" y="6932"/>
                    </a:cubicBezTo>
                    <a:lnTo>
                      <a:pt x="7001" y="7028"/>
                    </a:lnTo>
                    <a:cubicBezTo>
                      <a:pt x="10605" y="5513"/>
                      <a:pt x="14450" y="4319"/>
                      <a:pt x="14493" y="4306"/>
                    </a:cubicBezTo>
                    <a:lnTo>
                      <a:pt x="14460" y="4207"/>
                    </a:lnTo>
                    <a:close/>
                    <a:moveTo>
                      <a:pt x="14160" y="4854"/>
                    </a:moveTo>
                    <a:cubicBezTo>
                      <a:pt x="11919" y="5668"/>
                      <a:pt x="8949" y="6953"/>
                      <a:pt x="8918" y="6966"/>
                    </a:cubicBezTo>
                    <a:lnTo>
                      <a:pt x="8958" y="7063"/>
                    </a:lnTo>
                    <a:cubicBezTo>
                      <a:pt x="8989" y="7048"/>
                      <a:pt x="11961" y="5765"/>
                      <a:pt x="14197" y="4951"/>
                    </a:cubicBezTo>
                    <a:lnTo>
                      <a:pt x="14160" y="4854"/>
                    </a:lnTo>
                    <a:close/>
                    <a:moveTo>
                      <a:pt x="12765" y="5844"/>
                    </a:moveTo>
                    <a:cubicBezTo>
                      <a:pt x="12734" y="5855"/>
                      <a:pt x="9683" y="7015"/>
                      <a:pt x="7393" y="8087"/>
                    </a:cubicBezTo>
                    <a:lnTo>
                      <a:pt x="7436" y="8182"/>
                    </a:lnTo>
                    <a:cubicBezTo>
                      <a:pt x="9724" y="7111"/>
                      <a:pt x="12769" y="5952"/>
                      <a:pt x="12802" y="5940"/>
                    </a:cubicBezTo>
                    <a:lnTo>
                      <a:pt x="12765" y="5844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00" name="Google Shape;700;p48"/>
            <p:cNvGrpSpPr/>
            <p:nvPr/>
          </p:nvGrpSpPr>
          <p:grpSpPr>
            <a:xfrm>
              <a:off x="6295228" y="1508055"/>
              <a:ext cx="1946994" cy="1487947"/>
              <a:chOff x="5028700" y="1017975"/>
              <a:chExt cx="359775" cy="274950"/>
            </a:xfrm>
          </p:grpSpPr>
          <p:sp>
            <p:nvSpPr>
              <p:cNvPr id="701" name="Google Shape;701;p48"/>
              <p:cNvSpPr/>
              <p:nvPr/>
            </p:nvSpPr>
            <p:spPr>
              <a:xfrm>
                <a:off x="5171725" y="1108375"/>
                <a:ext cx="216750" cy="184500"/>
              </a:xfrm>
              <a:custGeom>
                <a:avLst/>
                <a:gdLst/>
                <a:ahLst/>
                <a:cxnLst/>
                <a:rect l="l" t="t" r="r" b="b"/>
                <a:pathLst>
                  <a:path w="8670" h="7380" extrusionOk="0">
                    <a:moveTo>
                      <a:pt x="5789" y="0"/>
                    </a:moveTo>
                    <a:lnTo>
                      <a:pt x="368" y="4058"/>
                    </a:lnTo>
                    <a:cubicBezTo>
                      <a:pt x="368" y="4058"/>
                      <a:pt x="368" y="4058"/>
                      <a:pt x="368" y="4058"/>
                    </a:cubicBezTo>
                    <a:lnTo>
                      <a:pt x="368" y="4058"/>
                    </a:lnTo>
                    <a:cubicBezTo>
                      <a:pt x="368" y="4058"/>
                      <a:pt x="0" y="5875"/>
                      <a:pt x="1404" y="7380"/>
                    </a:cubicBezTo>
                    <a:cubicBezTo>
                      <a:pt x="5791" y="4982"/>
                      <a:pt x="8618" y="2864"/>
                      <a:pt x="8618" y="2864"/>
                    </a:cubicBezTo>
                    <a:lnTo>
                      <a:pt x="8670" y="2381"/>
                    </a:lnTo>
                    <a:lnTo>
                      <a:pt x="578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48"/>
              <p:cNvSpPr/>
              <p:nvPr/>
            </p:nvSpPr>
            <p:spPr>
              <a:xfrm>
                <a:off x="5182600" y="1135275"/>
                <a:ext cx="191050" cy="150125"/>
              </a:xfrm>
              <a:custGeom>
                <a:avLst/>
                <a:gdLst/>
                <a:ahLst/>
                <a:cxnLst/>
                <a:rect l="l" t="t" r="r" b="b"/>
                <a:pathLst>
                  <a:path w="7642" h="6005" extrusionOk="0">
                    <a:moveTo>
                      <a:pt x="6892" y="0"/>
                    </a:moveTo>
                    <a:lnTo>
                      <a:pt x="1" y="3799"/>
                    </a:lnTo>
                    <a:lnTo>
                      <a:pt x="716" y="6004"/>
                    </a:lnTo>
                    <a:cubicBezTo>
                      <a:pt x="4069" y="4290"/>
                      <a:pt x="7641" y="1579"/>
                      <a:pt x="7641" y="1579"/>
                    </a:cubicBezTo>
                    <a:cubicBezTo>
                      <a:pt x="7334" y="1086"/>
                      <a:pt x="6892" y="0"/>
                      <a:pt x="689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48"/>
              <p:cNvSpPr/>
              <p:nvPr/>
            </p:nvSpPr>
            <p:spPr>
              <a:xfrm>
                <a:off x="5186525" y="1238450"/>
                <a:ext cx="26350" cy="45550"/>
              </a:xfrm>
              <a:custGeom>
                <a:avLst/>
                <a:gdLst/>
                <a:ahLst/>
                <a:cxnLst/>
                <a:rect l="l" t="t" r="r" b="b"/>
                <a:pathLst>
                  <a:path w="1054" h="1822" extrusionOk="0">
                    <a:moveTo>
                      <a:pt x="445" y="1"/>
                    </a:moveTo>
                    <a:lnTo>
                      <a:pt x="445" y="1"/>
                    </a:lnTo>
                    <a:cubicBezTo>
                      <a:pt x="445" y="1"/>
                      <a:pt x="1" y="882"/>
                      <a:pt x="665" y="1821"/>
                    </a:cubicBezTo>
                    <a:cubicBezTo>
                      <a:pt x="1054" y="840"/>
                      <a:pt x="445" y="1"/>
                      <a:pt x="44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" name="Google Shape;704;p48"/>
              <p:cNvSpPr/>
              <p:nvPr/>
            </p:nvSpPr>
            <p:spPr>
              <a:xfrm>
                <a:off x="5028700" y="1017975"/>
                <a:ext cx="337700" cy="274950"/>
              </a:xfrm>
              <a:custGeom>
                <a:avLst/>
                <a:gdLst/>
                <a:ahLst/>
                <a:cxnLst/>
                <a:rect l="l" t="t" r="r" b="b"/>
                <a:pathLst>
                  <a:path w="13508" h="10998" extrusionOk="0">
                    <a:moveTo>
                      <a:pt x="7367" y="1"/>
                    </a:moveTo>
                    <a:cubicBezTo>
                      <a:pt x="7367" y="1"/>
                      <a:pt x="4055" y="1438"/>
                      <a:pt x="567" y="3972"/>
                    </a:cubicBezTo>
                    <a:cubicBezTo>
                      <a:pt x="567" y="3972"/>
                      <a:pt x="1" y="5150"/>
                      <a:pt x="739" y="6416"/>
                    </a:cubicBezTo>
                    <a:cubicBezTo>
                      <a:pt x="739" y="6416"/>
                      <a:pt x="3817" y="9284"/>
                      <a:pt x="7127" y="10998"/>
                    </a:cubicBezTo>
                    <a:cubicBezTo>
                      <a:pt x="7127" y="10998"/>
                      <a:pt x="6543" y="9896"/>
                      <a:pt x="6938" y="8820"/>
                    </a:cubicBezTo>
                    <a:cubicBezTo>
                      <a:pt x="6938" y="8820"/>
                      <a:pt x="7017" y="8762"/>
                      <a:pt x="7160" y="8658"/>
                    </a:cubicBezTo>
                    <a:cubicBezTo>
                      <a:pt x="7983" y="8111"/>
                      <a:pt x="10640" y="6350"/>
                      <a:pt x="13508" y="4926"/>
                    </a:cubicBezTo>
                    <a:lnTo>
                      <a:pt x="13504" y="4602"/>
                    </a:lnTo>
                    <a:cubicBezTo>
                      <a:pt x="13502" y="4600"/>
                      <a:pt x="9417" y="1112"/>
                      <a:pt x="736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" name="Google Shape;705;p48"/>
              <p:cNvSpPr/>
              <p:nvPr/>
            </p:nvSpPr>
            <p:spPr>
              <a:xfrm>
                <a:off x="5049225" y="1122325"/>
                <a:ext cx="306550" cy="139600"/>
              </a:xfrm>
              <a:custGeom>
                <a:avLst/>
                <a:gdLst/>
                <a:ahLst/>
                <a:cxnLst/>
                <a:rect l="l" t="t" r="r" b="b"/>
                <a:pathLst>
                  <a:path w="12262" h="5584" extrusionOk="0">
                    <a:moveTo>
                      <a:pt x="68" y="1"/>
                    </a:moveTo>
                    <a:lnTo>
                      <a:pt x="1" y="80"/>
                    </a:lnTo>
                    <a:cubicBezTo>
                      <a:pt x="3346" y="2986"/>
                      <a:pt x="5423" y="4273"/>
                      <a:pt x="5442" y="4287"/>
                    </a:cubicBezTo>
                    <a:lnTo>
                      <a:pt x="5494" y="4196"/>
                    </a:lnTo>
                    <a:cubicBezTo>
                      <a:pt x="5473" y="4184"/>
                      <a:pt x="3406" y="2899"/>
                      <a:pt x="68" y="1"/>
                    </a:cubicBezTo>
                    <a:close/>
                    <a:moveTo>
                      <a:pt x="12062" y="1958"/>
                    </a:moveTo>
                    <a:cubicBezTo>
                      <a:pt x="10372" y="2924"/>
                      <a:pt x="8157" y="4368"/>
                      <a:pt x="8136" y="4383"/>
                    </a:cubicBezTo>
                    <a:lnTo>
                      <a:pt x="8192" y="4470"/>
                    </a:lnTo>
                    <a:cubicBezTo>
                      <a:pt x="8213" y="4455"/>
                      <a:pt x="10426" y="3011"/>
                      <a:pt x="12113" y="2047"/>
                    </a:cubicBezTo>
                    <a:lnTo>
                      <a:pt x="12062" y="1958"/>
                    </a:lnTo>
                    <a:close/>
                    <a:moveTo>
                      <a:pt x="12213" y="1394"/>
                    </a:moveTo>
                    <a:cubicBezTo>
                      <a:pt x="12184" y="1411"/>
                      <a:pt x="9251" y="2907"/>
                      <a:pt x="6553" y="4627"/>
                    </a:cubicBezTo>
                    <a:lnTo>
                      <a:pt x="6609" y="4714"/>
                    </a:lnTo>
                    <a:cubicBezTo>
                      <a:pt x="9301" y="2998"/>
                      <a:pt x="12233" y="1504"/>
                      <a:pt x="12262" y="1487"/>
                    </a:cubicBezTo>
                    <a:lnTo>
                      <a:pt x="12213" y="1394"/>
                    </a:lnTo>
                    <a:close/>
                    <a:moveTo>
                      <a:pt x="11075" y="2947"/>
                    </a:moveTo>
                    <a:cubicBezTo>
                      <a:pt x="11050" y="2963"/>
                      <a:pt x="8756" y="4317"/>
                      <a:pt x="7060" y="5498"/>
                    </a:cubicBezTo>
                    <a:lnTo>
                      <a:pt x="7121" y="5583"/>
                    </a:lnTo>
                    <a:cubicBezTo>
                      <a:pt x="8814" y="4404"/>
                      <a:pt x="11104" y="3052"/>
                      <a:pt x="11127" y="3036"/>
                    </a:cubicBezTo>
                    <a:lnTo>
                      <a:pt x="11075" y="294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06" name="Google Shape;706;p48"/>
            <p:cNvGrpSpPr/>
            <p:nvPr/>
          </p:nvGrpSpPr>
          <p:grpSpPr>
            <a:xfrm flipH="1">
              <a:off x="5898873" y="1428217"/>
              <a:ext cx="555983" cy="534837"/>
              <a:chOff x="2757279" y="292925"/>
              <a:chExt cx="643350" cy="618882"/>
            </a:xfrm>
          </p:grpSpPr>
          <p:sp>
            <p:nvSpPr>
              <p:cNvPr id="707" name="Google Shape;707;p48"/>
              <p:cNvSpPr/>
              <p:nvPr/>
            </p:nvSpPr>
            <p:spPr>
              <a:xfrm>
                <a:off x="2793122" y="292925"/>
                <a:ext cx="607507" cy="618882"/>
              </a:xfrm>
              <a:custGeom>
                <a:avLst/>
                <a:gdLst/>
                <a:ahLst/>
                <a:cxnLst/>
                <a:rect l="l" t="t" r="r" b="b"/>
                <a:pathLst>
                  <a:path w="16237" h="16541" extrusionOk="0">
                    <a:moveTo>
                      <a:pt x="6285" y="1"/>
                    </a:moveTo>
                    <a:cubicBezTo>
                      <a:pt x="6282" y="1"/>
                      <a:pt x="6278" y="1"/>
                      <a:pt x="6275" y="1"/>
                    </a:cubicBezTo>
                    <a:lnTo>
                      <a:pt x="6271" y="1"/>
                    </a:lnTo>
                    <a:cubicBezTo>
                      <a:pt x="6217" y="5"/>
                      <a:pt x="6161" y="16"/>
                      <a:pt x="6113" y="41"/>
                    </a:cubicBezTo>
                    <a:lnTo>
                      <a:pt x="5199" y="281"/>
                    </a:lnTo>
                    <a:lnTo>
                      <a:pt x="5330" y="944"/>
                    </a:lnTo>
                    <a:cubicBezTo>
                      <a:pt x="4936" y="1429"/>
                      <a:pt x="4440" y="2057"/>
                      <a:pt x="3900" y="2780"/>
                    </a:cubicBezTo>
                    <a:cubicBezTo>
                      <a:pt x="3195" y="3725"/>
                      <a:pt x="2420" y="4828"/>
                      <a:pt x="1715" y="5970"/>
                    </a:cubicBezTo>
                    <a:cubicBezTo>
                      <a:pt x="1071" y="7011"/>
                      <a:pt x="488" y="8086"/>
                      <a:pt x="67" y="9108"/>
                    </a:cubicBezTo>
                    <a:cubicBezTo>
                      <a:pt x="1" y="9266"/>
                      <a:pt x="57" y="9450"/>
                      <a:pt x="202" y="9545"/>
                    </a:cubicBezTo>
                    <a:lnTo>
                      <a:pt x="2268" y="10905"/>
                    </a:lnTo>
                    <a:lnTo>
                      <a:pt x="1941" y="11522"/>
                    </a:lnTo>
                    <a:lnTo>
                      <a:pt x="3000" y="11251"/>
                    </a:lnTo>
                    <a:cubicBezTo>
                      <a:pt x="3069" y="11234"/>
                      <a:pt x="3131" y="11197"/>
                      <a:pt x="3183" y="11141"/>
                    </a:cubicBezTo>
                    <a:cubicBezTo>
                      <a:pt x="3513" y="10759"/>
                      <a:pt x="4069" y="10574"/>
                      <a:pt x="4662" y="10574"/>
                    </a:cubicBezTo>
                    <a:cubicBezTo>
                      <a:pt x="6145" y="10574"/>
                      <a:pt x="7861" y="11730"/>
                      <a:pt x="6870" y="13862"/>
                    </a:cubicBezTo>
                    <a:cubicBezTo>
                      <a:pt x="6803" y="14007"/>
                      <a:pt x="6841" y="14178"/>
                      <a:pt x="6963" y="14281"/>
                    </a:cubicBezTo>
                    <a:lnTo>
                      <a:pt x="8184" y="15342"/>
                    </a:lnTo>
                    <a:lnTo>
                      <a:pt x="8422" y="16540"/>
                    </a:lnTo>
                    <a:cubicBezTo>
                      <a:pt x="8429" y="16540"/>
                      <a:pt x="8436" y="16540"/>
                      <a:pt x="8442" y="16540"/>
                    </a:cubicBezTo>
                    <a:cubicBezTo>
                      <a:pt x="8850" y="16540"/>
                      <a:pt x="9391" y="16317"/>
                      <a:pt x="9533" y="16256"/>
                    </a:cubicBezTo>
                    <a:lnTo>
                      <a:pt x="9547" y="16248"/>
                    </a:lnTo>
                    <a:cubicBezTo>
                      <a:pt x="9562" y="16240"/>
                      <a:pt x="9570" y="16238"/>
                      <a:pt x="9570" y="16238"/>
                    </a:cubicBezTo>
                    <a:lnTo>
                      <a:pt x="9570" y="16236"/>
                    </a:lnTo>
                    <a:cubicBezTo>
                      <a:pt x="9599" y="16221"/>
                      <a:pt x="9624" y="16202"/>
                      <a:pt x="9651" y="16178"/>
                    </a:cubicBezTo>
                    <a:cubicBezTo>
                      <a:pt x="10658" y="15208"/>
                      <a:pt x="14598" y="11228"/>
                      <a:pt x="16179" y="6807"/>
                    </a:cubicBezTo>
                    <a:cubicBezTo>
                      <a:pt x="16237" y="6646"/>
                      <a:pt x="16173" y="6468"/>
                      <a:pt x="16030" y="6378"/>
                    </a:cubicBezTo>
                    <a:lnTo>
                      <a:pt x="13139" y="4575"/>
                    </a:lnTo>
                    <a:cubicBezTo>
                      <a:pt x="13082" y="4538"/>
                      <a:pt x="13014" y="4520"/>
                      <a:pt x="12948" y="4520"/>
                    </a:cubicBezTo>
                    <a:cubicBezTo>
                      <a:pt x="12934" y="4520"/>
                      <a:pt x="12919" y="4521"/>
                      <a:pt x="12905" y="4523"/>
                    </a:cubicBezTo>
                    <a:lnTo>
                      <a:pt x="12899" y="4526"/>
                    </a:lnTo>
                    <a:cubicBezTo>
                      <a:pt x="12866" y="4530"/>
                      <a:pt x="12836" y="4538"/>
                      <a:pt x="12803" y="4552"/>
                    </a:cubicBezTo>
                    <a:lnTo>
                      <a:pt x="11962" y="4783"/>
                    </a:lnTo>
                    <a:lnTo>
                      <a:pt x="11796" y="5035"/>
                    </a:lnTo>
                    <a:cubicBezTo>
                      <a:pt x="11696" y="5049"/>
                      <a:pt x="11594" y="5057"/>
                      <a:pt x="11491" y="5057"/>
                    </a:cubicBezTo>
                    <a:cubicBezTo>
                      <a:pt x="10105" y="5057"/>
                      <a:pt x="8543" y="3753"/>
                      <a:pt x="9054" y="1927"/>
                    </a:cubicBezTo>
                    <a:cubicBezTo>
                      <a:pt x="9098" y="1773"/>
                      <a:pt x="9035" y="1605"/>
                      <a:pt x="8896" y="1522"/>
                    </a:cubicBezTo>
                    <a:lnTo>
                      <a:pt x="6468" y="53"/>
                    </a:lnTo>
                    <a:cubicBezTo>
                      <a:pt x="6410" y="18"/>
                      <a:pt x="6346" y="1"/>
                      <a:pt x="628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48"/>
              <p:cNvSpPr/>
              <p:nvPr/>
            </p:nvSpPr>
            <p:spPr>
              <a:xfrm>
                <a:off x="2757279" y="302540"/>
                <a:ext cx="607358" cy="609041"/>
              </a:xfrm>
              <a:custGeom>
                <a:avLst/>
                <a:gdLst/>
                <a:ahLst/>
                <a:cxnLst/>
                <a:rect l="l" t="t" r="r" b="b"/>
                <a:pathLst>
                  <a:path w="16233" h="16278" extrusionOk="0">
                    <a:moveTo>
                      <a:pt x="6279" y="0"/>
                    </a:moveTo>
                    <a:cubicBezTo>
                      <a:pt x="6176" y="0"/>
                      <a:pt x="6075" y="43"/>
                      <a:pt x="6006" y="127"/>
                    </a:cubicBezTo>
                    <a:cubicBezTo>
                      <a:pt x="5645" y="552"/>
                      <a:pt x="4833" y="1524"/>
                      <a:pt x="3900" y="2778"/>
                    </a:cubicBezTo>
                    <a:cubicBezTo>
                      <a:pt x="3195" y="3723"/>
                      <a:pt x="2418" y="4826"/>
                      <a:pt x="1713" y="5968"/>
                    </a:cubicBezTo>
                    <a:cubicBezTo>
                      <a:pt x="1073" y="7010"/>
                      <a:pt x="489" y="8084"/>
                      <a:pt x="66" y="9106"/>
                    </a:cubicBezTo>
                    <a:cubicBezTo>
                      <a:pt x="0" y="9266"/>
                      <a:pt x="56" y="9450"/>
                      <a:pt x="201" y="9543"/>
                    </a:cubicBezTo>
                    <a:lnTo>
                      <a:pt x="2713" y="11201"/>
                    </a:lnTo>
                    <a:cubicBezTo>
                      <a:pt x="2775" y="11241"/>
                      <a:pt x="2845" y="11261"/>
                      <a:pt x="2914" y="11261"/>
                    </a:cubicBezTo>
                    <a:cubicBezTo>
                      <a:pt x="3013" y="11261"/>
                      <a:pt x="3111" y="11220"/>
                      <a:pt x="3179" y="11141"/>
                    </a:cubicBezTo>
                    <a:cubicBezTo>
                      <a:pt x="3510" y="10760"/>
                      <a:pt x="4066" y="10575"/>
                      <a:pt x="4660" y="10575"/>
                    </a:cubicBezTo>
                    <a:cubicBezTo>
                      <a:pt x="6142" y="10575"/>
                      <a:pt x="7857" y="11728"/>
                      <a:pt x="6868" y="13860"/>
                    </a:cubicBezTo>
                    <a:cubicBezTo>
                      <a:pt x="6802" y="14005"/>
                      <a:pt x="6839" y="14177"/>
                      <a:pt x="6959" y="14281"/>
                    </a:cubicBezTo>
                    <a:lnTo>
                      <a:pt x="9166" y="16190"/>
                    </a:lnTo>
                    <a:cubicBezTo>
                      <a:pt x="9233" y="16249"/>
                      <a:pt x="9316" y="16278"/>
                      <a:pt x="9400" y="16278"/>
                    </a:cubicBezTo>
                    <a:cubicBezTo>
                      <a:pt x="9489" y="16278"/>
                      <a:pt x="9579" y="16244"/>
                      <a:pt x="9649" y="16178"/>
                    </a:cubicBezTo>
                    <a:cubicBezTo>
                      <a:pt x="10655" y="15210"/>
                      <a:pt x="14595" y="11232"/>
                      <a:pt x="16174" y="6807"/>
                    </a:cubicBezTo>
                    <a:cubicBezTo>
                      <a:pt x="16232" y="6648"/>
                      <a:pt x="16172" y="6468"/>
                      <a:pt x="16027" y="6380"/>
                    </a:cubicBezTo>
                    <a:lnTo>
                      <a:pt x="13137" y="4575"/>
                    </a:lnTo>
                    <a:cubicBezTo>
                      <a:pt x="13078" y="4538"/>
                      <a:pt x="13011" y="4520"/>
                      <a:pt x="12945" y="4520"/>
                    </a:cubicBezTo>
                    <a:cubicBezTo>
                      <a:pt x="12860" y="4520"/>
                      <a:pt x="12777" y="4550"/>
                      <a:pt x="12711" y="4610"/>
                    </a:cubicBezTo>
                    <a:cubicBezTo>
                      <a:pt x="12374" y="4917"/>
                      <a:pt x="11939" y="5057"/>
                      <a:pt x="11485" y="5057"/>
                    </a:cubicBezTo>
                    <a:cubicBezTo>
                      <a:pt x="10101" y="5057"/>
                      <a:pt x="8542" y="3752"/>
                      <a:pt x="9052" y="1926"/>
                    </a:cubicBezTo>
                    <a:cubicBezTo>
                      <a:pt x="9094" y="1769"/>
                      <a:pt x="9030" y="1605"/>
                      <a:pt x="8891" y="1520"/>
                    </a:cubicBezTo>
                    <a:lnTo>
                      <a:pt x="6464" y="51"/>
                    </a:lnTo>
                    <a:cubicBezTo>
                      <a:pt x="6407" y="17"/>
                      <a:pt x="6343" y="0"/>
                      <a:pt x="627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48"/>
              <p:cNvSpPr/>
              <p:nvPr/>
            </p:nvSpPr>
            <p:spPr>
              <a:xfrm>
                <a:off x="3101792" y="671747"/>
                <a:ext cx="153738" cy="185466"/>
              </a:xfrm>
              <a:custGeom>
                <a:avLst/>
                <a:gdLst/>
                <a:ahLst/>
                <a:cxnLst/>
                <a:rect l="l" t="t" r="r" b="b"/>
                <a:pathLst>
                  <a:path w="4109" h="4957" extrusionOk="0">
                    <a:moveTo>
                      <a:pt x="3753" y="1"/>
                    </a:moveTo>
                    <a:cubicBezTo>
                      <a:pt x="3620" y="1"/>
                      <a:pt x="3473" y="57"/>
                      <a:pt x="3357" y="154"/>
                    </a:cubicBezTo>
                    <a:cubicBezTo>
                      <a:pt x="3003" y="448"/>
                      <a:pt x="2767" y="857"/>
                      <a:pt x="2524" y="1240"/>
                    </a:cubicBezTo>
                    <a:cubicBezTo>
                      <a:pt x="1884" y="2251"/>
                      <a:pt x="1073" y="3097"/>
                      <a:pt x="317" y="4007"/>
                    </a:cubicBezTo>
                    <a:cubicBezTo>
                      <a:pt x="203" y="4144"/>
                      <a:pt x="87" y="4287"/>
                      <a:pt x="43" y="4457"/>
                    </a:cubicBezTo>
                    <a:cubicBezTo>
                      <a:pt x="0" y="4629"/>
                      <a:pt x="52" y="4840"/>
                      <a:pt x="213" y="4921"/>
                    </a:cubicBezTo>
                    <a:cubicBezTo>
                      <a:pt x="260" y="4946"/>
                      <a:pt x="310" y="4957"/>
                      <a:pt x="360" y="4957"/>
                    </a:cubicBezTo>
                    <a:cubicBezTo>
                      <a:pt x="514" y="4957"/>
                      <a:pt x="674" y="4857"/>
                      <a:pt x="804" y="4757"/>
                    </a:cubicBezTo>
                    <a:cubicBezTo>
                      <a:pt x="2085" y="3766"/>
                      <a:pt x="2986" y="2376"/>
                      <a:pt x="3863" y="1014"/>
                    </a:cubicBezTo>
                    <a:cubicBezTo>
                      <a:pt x="3983" y="828"/>
                      <a:pt x="4106" y="627"/>
                      <a:pt x="4108" y="405"/>
                    </a:cubicBezTo>
                    <a:cubicBezTo>
                      <a:pt x="4108" y="119"/>
                      <a:pt x="3945" y="1"/>
                      <a:pt x="375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48"/>
              <p:cNvSpPr/>
              <p:nvPr/>
            </p:nvSpPr>
            <p:spPr>
              <a:xfrm>
                <a:off x="2821333" y="406740"/>
                <a:ext cx="351701" cy="311667"/>
              </a:xfrm>
              <a:custGeom>
                <a:avLst/>
                <a:gdLst/>
                <a:ahLst/>
                <a:cxnLst/>
                <a:rect l="l" t="t" r="r" b="b"/>
                <a:pathLst>
                  <a:path w="9400" h="8330" extrusionOk="0">
                    <a:moveTo>
                      <a:pt x="2186" y="0"/>
                    </a:moveTo>
                    <a:cubicBezTo>
                      <a:pt x="1881" y="412"/>
                      <a:pt x="1558" y="853"/>
                      <a:pt x="1237" y="1314"/>
                    </a:cubicBezTo>
                    <a:cubicBezTo>
                      <a:pt x="820" y="1913"/>
                      <a:pt x="399" y="2547"/>
                      <a:pt x="1" y="3191"/>
                    </a:cubicBezTo>
                    <a:lnTo>
                      <a:pt x="6424" y="8176"/>
                    </a:lnTo>
                    <a:cubicBezTo>
                      <a:pt x="6557" y="8279"/>
                      <a:pt x="6716" y="8330"/>
                      <a:pt x="6875" y="8330"/>
                    </a:cubicBezTo>
                    <a:cubicBezTo>
                      <a:pt x="7063" y="8330"/>
                      <a:pt x="7249" y="8259"/>
                      <a:pt x="7392" y="8118"/>
                    </a:cubicBezTo>
                    <a:cubicBezTo>
                      <a:pt x="8138" y="7386"/>
                      <a:pt x="8650" y="6464"/>
                      <a:pt x="8980" y="5718"/>
                    </a:cubicBezTo>
                    <a:cubicBezTo>
                      <a:pt x="9112" y="5421"/>
                      <a:pt x="9214" y="5150"/>
                      <a:pt x="9289" y="4930"/>
                    </a:cubicBezTo>
                    <a:cubicBezTo>
                      <a:pt x="9399" y="4601"/>
                      <a:pt x="9266" y="4240"/>
                      <a:pt x="8970" y="4060"/>
                    </a:cubicBezTo>
                    <a:lnTo>
                      <a:pt x="218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48"/>
              <p:cNvSpPr/>
              <p:nvPr/>
            </p:nvSpPr>
            <p:spPr>
              <a:xfrm>
                <a:off x="3036055" y="583598"/>
                <a:ext cx="67871" cy="50174"/>
              </a:xfrm>
              <a:custGeom>
                <a:avLst/>
                <a:gdLst/>
                <a:ahLst/>
                <a:cxnLst/>
                <a:rect l="l" t="t" r="r" b="b"/>
                <a:pathLst>
                  <a:path w="1814" h="1341" extrusionOk="0">
                    <a:moveTo>
                      <a:pt x="867" y="0"/>
                    </a:moveTo>
                    <a:cubicBezTo>
                      <a:pt x="674" y="0"/>
                      <a:pt x="481" y="87"/>
                      <a:pt x="343" y="298"/>
                    </a:cubicBezTo>
                    <a:cubicBezTo>
                      <a:pt x="1" y="814"/>
                      <a:pt x="472" y="1341"/>
                      <a:pt x="947" y="1341"/>
                    </a:cubicBezTo>
                    <a:cubicBezTo>
                      <a:pt x="1140" y="1341"/>
                      <a:pt x="1334" y="1253"/>
                      <a:pt x="1473" y="1041"/>
                    </a:cubicBezTo>
                    <a:cubicBezTo>
                      <a:pt x="1814" y="526"/>
                      <a:pt x="1341" y="0"/>
                      <a:pt x="8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12" name="Google Shape;712;p48"/>
            <p:cNvSpPr/>
            <p:nvPr/>
          </p:nvSpPr>
          <p:spPr>
            <a:xfrm flipH="1">
              <a:off x="7531589" y="3603303"/>
              <a:ext cx="376748" cy="226270"/>
            </a:xfrm>
            <a:custGeom>
              <a:avLst/>
              <a:gdLst/>
              <a:ahLst/>
              <a:cxnLst/>
              <a:rect l="l" t="t" r="r" b="b"/>
              <a:pathLst>
                <a:path w="5612" h="3370" extrusionOk="0">
                  <a:moveTo>
                    <a:pt x="3473" y="1"/>
                  </a:moveTo>
                  <a:cubicBezTo>
                    <a:pt x="2483" y="1"/>
                    <a:pt x="1355" y="122"/>
                    <a:pt x="1030" y="158"/>
                  </a:cubicBezTo>
                  <a:lnTo>
                    <a:pt x="1088" y="669"/>
                  </a:lnTo>
                  <a:cubicBezTo>
                    <a:pt x="1778" y="590"/>
                    <a:pt x="2758" y="514"/>
                    <a:pt x="3536" y="514"/>
                  </a:cubicBezTo>
                  <a:cubicBezTo>
                    <a:pt x="4082" y="514"/>
                    <a:pt x="4527" y="552"/>
                    <a:pt x="4703" y="651"/>
                  </a:cubicBezTo>
                  <a:cubicBezTo>
                    <a:pt x="4943" y="786"/>
                    <a:pt x="5090" y="1273"/>
                    <a:pt x="5040" y="1764"/>
                  </a:cubicBezTo>
                  <a:cubicBezTo>
                    <a:pt x="4993" y="2205"/>
                    <a:pt x="4808" y="2516"/>
                    <a:pt x="4543" y="2601"/>
                  </a:cubicBezTo>
                  <a:cubicBezTo>
                    <a:pt x="4135" y="2728"/>
                    <a:pt x="3277" y="2833"/>
                    <a:pt x="2454" y="2848"/>
                  </a:cubicBezTo>
                  <a:cubicBezTo>
                    <a:pt x="2360" y="2851"/>
                    <a:pt x="2270" y="2852"/>
                    <a:pt x="2184" y="2852"/>
                  </a:cubicBezTo>
                  <a:cubicBezTo>
                    <a:pt x="1324" y="2852"/>
                    <a:pt x="890" y="2744"/>
                    <a:pt x="804" y="2669"/>
                  </a:cubicBezTo>
                  <a:cubicBezTo>
                    <a:pt x="508" y="2400"/>
                    <a:pt x="470" y="1567"/>
                    <a:pt x="587" y="1380"/>
                  </a:cubicBezTo>
                  <a:cubicBezTo>
                    <a:pt x="990" y="1309"/>
                    <a:pt x="2738" y="1167"/>
                    <a:pt x="3571" y="1167"/>
                  </a:cubicBezTo>
                  <a:cubicBezTo>
                    <a:pt x="3768" y="1167"/>
                    <a:pt x="3915" y="1175"/>
                    <a:pt x="3979" y="1194"/>
                  </a:cubicBezTo>
                  <a:cubicBezTo>
                    <a:pt x="4004" y="1213"/>
                    <a:pt x="4066" y="1327"/>
                    <a:pt x="4066" y="1552"/>
                  </a:cubicBezTo>
                  <a:cubicBezTo>
                    <a:pt x="4066" y="1805"/>
                    <a:pt x="3990" y="1994"/>
                    <a:pt x="3944" y="2027"/>
                  </a:cubicBezTo>
                  <a:cubicBezTo>
                    <a:pt x="3794" y="2094"/>
                    <a:pt x="3122" y="2125"/>
                    <a:pt x="2382" y="2125"/>
                  </a:cubicBezTo>
                  <a:cubicBezTo>
                    <a:pt x="2102" y="2125"/>
                    <a:pt x="1811" y="2121"/>
                    <a:pt x="1536" y="2112"/>
                  </a:cubicBezTo>
                  <a:lnTo>
                    <a:pt x="1519" y="2626"/>
                  </a:lnTo>
                  <a:cubicBezTo>
                    <a:pt x="1526" y="2626"/>
                    <a:pt x="1955" y="2641"/>
                    <a:pt x="2460" y="2641"/>
                  </a:cubicBezTo>
                  <a:cubicBezTo>
                    <a:pt x="2536" y="2641"/>
                    <a:pt x="2614" y="2640"/>
                    <a:pt x="2692" y="2640"/>
                  </a:cubicBezTo>
                  <a:cubicBezTo>
                    <a:pt x="3965" y="2624"/>
                    <a:pt x="4137" y="2516"/>
                    <a:pt x="4218" y="2462"/>
                  </a:cubicBezTo>
                  <a:cubicBezTo>
                    <a:pt x="4506" y="2278"/>
                    <a:pt x="4605" y="1799"/>
                    <a:pt x="4576" y="1428"/>
                  </a:cubicBezTo>
                  <a:cubicBezTo>
                    <a:pt x="4551" y="1070"/>
                    <a:pt x="4410" y="819"/>
                    <a:pt x="4185" y="723"/>
                  </a:cubicBezTo>
                  <a:cubicBezTo>
                    <a:pt x="4076" y="676"/>
                    <a:pt x="3823" y="657"/>
                    <a:pt x="3496" y="657"/>
                  </a:cubicBezTo>
                  <a:cubicBezTo>
                    <a:pt x="2439" y="657"/>
                    <a:pt x="616" y="850"/>
                    <a:pt x="450" y="885"/>
                  </a:cubicBezTo>
                  <a:cubicBezTo>
                    <a:pt x="323" y="912"/>
                    <a:pt x="151" y="1011"/>
                    <a:pt x="68" y="1326"/>
                  </a:cubicBezTo>
                  <a:cubicBezTo>
                    <a:pt x="41" y="1424"/>
                    <a:pt x="23" y="1542"/>
                    <a:pt x="19" y="1671"/>
                  </a:cubicBezTo>
                  <a:cubicBezTo>
                    <a:pt x="0" y="2139"/>
                    <a:pt x="128" y="2742"/>
                    <a:pt x="458" y="3051"/>
                  </a:cubicBezTo>
                  <a:cubicBezTo>
                    <a:pt x="690" y="3262"/>
                    <a:pt x="1270" y="3369"/>
                    <a:pt x="2182" y="3369"/>
                  </a:cubicBezTo>
                  <a:cubicBezTo>
                    <a:pt x="2272" y="3369"/>
                    <a:pt x="2365" y="3368"/>
                    <a:pt x="2462" y="3366"/>
                  </a:cubicBezTo>
                  <a:cubicBezTo>
                    <a:pt x="3341" y="3347"/>
                    <a:pt x="4240" y="3239"/>
                    <a:pt x="4698" y="3094"/>
                  </a:cubicBezTo>
                  <a:cubicBezTo>
                    <a:pt x="5165" y="2945"/>
                    <a:pt x="5484" y="2470"/>
                    <a:pt x="5552" y="1820"/>
                  </a:cubicBezTo>
                  <a:cubicBezTo>
                    <a:pt x="5612" y="1237"/>
                    <a:pt x="5453" y="485"/>
                    <a:pt x="4958" y="205"/>
                  </a:cubicBezTo>
                  <a:cubicBezTo>
                    <a:pt x="4687" y="51"/>
                    <a:pt x="4108" y="1"/>
                    <a:pt x="34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13" name="Google Shape;713;p48"/>
            <p:cNvGrpSpPr/>
            <p:nvPr/>
          </p:nvGrpSpPr>
          <p:grpSpPr>
            <a:xfrm rot="3722426" flipH="1">
              <a:off x="6623118" y="1274699"/>
              <a:ext cx="234332" cy="302158"/>
              <a:chOff x="1199563" y="2870336"/>
              <a:chExt cx="185616" cy="239342"/>
            </a:xfrm>
          </p:grpSpPr>
          <p:sp>
            <p:nvSpPr>
              <p:cNvPr id="714" name="Google Shape;714;p48"/>
              <p:cNvSpPr/>
              <p:nvPr/>
            </p:nvSpPr>
            <p:spPr>
              <a:xfrm>
                <a:off x="1232862" y="3013147"/>
                <a:ext cx="76327" cy="96531"/>
              </a:xfrm>
              <a:custGeom>
                <a:avLst/>
                <a:gdLst/>
                <a:ahLst/>
                <a:cxnLst/>
                <a:rect l="l" t="t" r="r" b="b"/>
                <a:pathLst>
                  <a:path w="2040" h="2580" extrusionOk="0">
                    <a:moveTo>
                      <a:pt x="252" y="0"/>
                    </a:moveTo>
                    <a:lnTo>
                      <a:pt x="252" y="0"/>
                    </a:lnTo>
                    <a:cubicBezTo>
                      <a:pt x="252" y="0"/>
                      <a:pt x="1" y="2410"/>
                      <a:pt x="297" y="2570"/>
                    </a:cubicBezTo>
                    <a:cubicBezTo>
                      <a:pt x="308" y="2576"/>
                      <a:pt x="321" y="2579"/>
                      <a:pt x="335" y="2579"/>
                    </a:cubicBezTo>
                    <a:cubicBezTo>
                      <a:pt x="699" y="2579"/>
                      <a:pt x="2040" y="682"/>
                      <a:pt x="2040" y="682"/>
                    </a:cubicBezTo>
                    <a:lnTo>
                      <a:pt x="25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5" name="Google Shape;715;p48"/>
              <p:cNvSpPr/>
              <p:nvPr/>
            </p:nvSpPr>
            <p:spPr>
              <a:xfrm>
                <a:off x="1199563" y="2871870"/>
                <a:ext cx="185616" cy="189544"/>
              </a:xfrm>
              <a:custGeom>
                <a:avLst/>
                <a:gdLst/>
                <a:ahLst/>
                <a:cxnLst/>
                <a:rect l="l" t="t" r="r" b="b"/>
                <a:pathLst>
                  <a:path w="4961" h="5066" extrusionOk="0">
                    <a:moveTo>
                      <a:pt x="2707" y="0"/>
                    </a:moveTo>
                    <a:cubicBezTo>
                      <a:pt x="2468" y="0"/>
                      <a:pt x="2238" y="73"/>
                      <a:pt x="2033" y="244"/>
                    </a:cubicBezTo>
                    <a:lnTo>
                      <a:pt x="1749" y="1973"/>
                    </a:lnTo>
                    <a:cubicBezTo>
                      <a:pt x="1749" y="1973"/>
                      <a:pt x="1575" y="1914"/>
                      <a:pt x="1324" y="1914"/>
                    </a:cubicBezTo>
                    <a:cubicBezTo>
                      <a:pt x="946" y="1914"/>
                      <a:pt x="393" y="2050"/>
                      <a:pt x="0" y="2731"/>
                    </a:cubicBezTo>
                    <a:cubicBezTo>
                      <a:pt x="225" y="3475"/>
                      <a:pt x="2105" y="5066"/>
                      <a:pt x="3567" y="5066"/>
                    </a:cubicBezTo>
                    <a:cubicBezTo>
                      <a:pt x="3810" y="5066"/>
                      <a:pt x="4042" y="5022"/>
                      <a:pt x="4253" y="4922"/>
                    </a:cubicBezTo>
                    <a:cubicBezTo>
                      <a:pt x="4253" y="4922"/>
                      <a:pt x="4815" y="4062"/>
                      <a:pt x="3927" y="3187"/>
                    </a:cubicBezTo>
                    <a:lnTo>
                      <a:pt x="4960" y="1850"/>
                    </a:lnTo>
                    <a:cubicBezTo>
                      <a:pt x="4873" y="1283"/>
                      <a:pt x="3713" y="0"/>
                      <a:pt x="270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6" name="Google Shape;716;p48"/>
              <p:cNvSpPr/>
              <p:nvPr/>
            </p:nvSpPr>
            <p:spPr>
              <a:xfrm>
                <a:off x="1275589" y="2870336"/>
                <a:ext cx="109589" cy="74680"/>
              </a:xfrm>
              <a:custGeom>
                <a:avLst/>
                <a:gdLst/>
                <a:ahLst/>
                <a:cxnLst/>
                <a:rect l="l" t="t" r="r" b="b"/>
                <a:pathLst>
                  <a:path w="2929" h="1996" extrusionOk="0">
                    <a:moveTo>
                      <a:pt x="698" y="0"/>
                    </a:moveTo>
                    <a:cubicBezTo>
                      <a:pt x="418" y="0"/>
                      <a:pt x="171" y="89"/>
                      <a:pt x="1" y="285"/>
                    </a:cubicBezTo>
                    <a:cubicBezTo>
                      <a:pt x="370" y="1356"/>
                      <a:pt x="1766" y="1995"/>
                      <a:pt x="2525" y="1995"/>
                    </a:cubicBezTo>
                    <a:cubicBezTo>
                      <a:pt x="2700" y="1995"/>
                      <a:pt x="2841" y="1961"/>
                      <a:pt x="2928" y="1891"/>
                    </a:cubicBezTo>
                    <a:cubicBezTo>
                      <a:pt x="2658" y="790"/>
                      <a:pt x="1531" y="0"/>
                      <a:pt x="69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48"/>
              <p:cNvSpPr/>
              <p:nvPr/>
            </p:nvSpPr>
            <p:spPr>
              <a:xfrm>
                <a:off x="1268368" y="2950253"/>
                <a:ext cx="71276" cy="43027"/>
              </a:xfrm>
              <a:custGeom>
                <a:avLst/>
                <a:gdLst/>
                <a:ahLst/>
                <a:cxnLst/>
                <a:rect l="l" t="t" r="r" b="b"/>
                <a:pathLst>
                  <a:path w="1905" h="1150" fill="none" extrusionOk="0">
                    <a:moveTo>
                      <a:pt x="1" y="0"/>
                    </a:moveTo>
                    <a:cubicBezTo>
                      <a:pt x="691" y="1013"/>
                      <a:pt x="1904" y="1150"/>
                      <a:pt x="1904" y="1150"/>
                    </a:cubicBezTo>
                  </a:path>
                </a:pathLst>
              </a:custGeom>
              <a:noFill/>
              <a:ln w="5225" cap="flat" cmpd="sng">
                <a:solidFill>
                  <a:schemeClr val="dk1"/>
                </a:solidFill>
                <a:prstDash val="solid"/>
                <a:miter lim="193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8" name="Google Shape;718;p48"/>
            <p:cNvGrpSpPr/>
            <p:nvPr/>
          </p:nvGrpSpPr>
          <p:grpSpPr>
            <a:xfrm rot="-8100000" flipH="1">
              <a:off x="6476277" y="3588853"/>
              <a:ext cx="1022450" cy="706784"/>
              <a:chOff x="2145103" y="2078907"/>
              <a:chExt cx="555157" cy="383761"/>
            </a:xfrm>
          </p:grpSpPr>
          <p:sp>
            <p:nvSpPr>
              <p:cNvPr id="719" name="Google Shape;719;p48"/>
              <p:cNvSpPr/>
              <p:nvPr/>
            </p:nvSpPr>
            <p:spPr>
              <a:xfrm>
                <a:off x="2663518" y="2431052"/>
                <a:ext cx="36742" cy="31616"/>
              </a:xfrm>
              <a:custGeom>
                <a:avLst/>
                <a:gdLst/>
                <a:ahLst/>
                <a:cxnLst/>
                <a:rect l="l" t="t" r="r" b="b"/>
                <a:pathLst>
                  <a:path w="982" h="845" extrusionOk="0">
                    <a:moveTo>
                      <a:pt x="439" y="1"/>
                    </a:moveTo>
                    <a:lnTo>
                      <a:pt x="0" y="685"/>
                    </a:lnTo>
                    <a:cubicBezTo>
                      <a:pt x="0" y="685"/>
                      <a:pt x="341" y="844"/>
                      <a:pt x="593" y="844"/>
                    </a:cubicBezTo>
                    <a:cubicBezTo>
                      <a:pt x="697" y="844"/>
                      <a:pt x="787" y="817"/>
                      <a:pt x="831" y="741"/>
                    </a:cubicBezTo>
                    <a:cubicBezTo>
                      <a:pt x="982" y="480"/>
                      <a:pt x="439" y="1"/>
                      <a:pt x="4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0" name="Google Shape;720;p48"/>
              <p:cNvSpPr/>
              <p:nvPr/>
            </p:nvSpPr>
            <p:spPr>
              <a:xfrm>
                <a:off x="2605526" y="2384658"/>
                <a:ext cx="79133" cy="75803"/>
              </a:xfrm>
              <a:custGeom>
                <a:avLst/>
                <a:gdLst/>
                <a:ahLst/>
                <a:cxnLst/>
                <a:rect l="l" t="t" r="r" b="b"/>
                <a:pathLst>
                  <a:path w="2115" h="2026" extrusionOk="0">
                    <a:moveTo>
                      <a:pt x="1104" y="0"/>
                    </a:moveTo>
                    <a:lnTo>
                      <a:pt x="0" y="1647"/>
                    </a:lnTo>
                    <a:cubicBezTo>
                      <a:pt x="878" y="2025"/>
                      <a:pt x="1566" y="2025"/>
                      <a:pt x="1566" y="2025"/>
                    </a:cubicBezTo>
                    <a:cubicBezTo>
                      <a:pt x="2026" y="1705"/>
                      <a:pt x="2114" y="1195"/>
                      <a:pt x="2114" y="1195"/>
                    </a:cubicBezTo>
                    <a:cubicBezTo>
                      <a:pt x="2114" y="1195"/>
                      <a:pt x="1599" y="412"/>
                      <a:pt x="110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" name="Google Shape;721;p48"/>
              <p:cNvSpPr/>
              <p:nvPr/>
            </p:nvSpPr>
            <p:spPr>
              <a:xfrm>
                <a:off x="2145103" y="2078907"/>
                <a:ext cx="166497" cy="156357"/>
              </a:xfrm>
              <a:custGeom>
                <a:avLst/>
                <a:gdLst/>
                <a:ahLst/>
                <a:cxnLst/>
                <a:rect l="l" t="t" r="r" b="b"/>
                <a:pathLst>
                  <a:path w="4450" h="4179" extrusionOk="0">
                    <a:moveTo>
                      <a:pt x="1864" y="0"/>
                    </a:moveTo>
                    <a:cubicBezTo>
                      <a:pt x="1260" y="0"/>
                      <a:pt x="0" y="1534"/>
                      <a:pt x="326" y="2109"/>
                    </a:cubicBezTo>
                    <a:cubicBezTo>
                      <a:pt x="654" y="2688"/>
                      <a:pt x="1422" y="3400"/>
                      <a:pt x="2380" y="4178"/>
                    </a:cubicBezTo>
                    <a:cubicBezTo>
                      <a:pt x="2380" y="4178"/>
                      <a:pt x="3794" y="2791"/>
                      <a:pt x="4450" y="1202"/>
                    </a:cubicBezTo>
                    <a:cubicBezTo>
                      <a:pt x="4450" y="1202"/>
                      <a:pt x="2479" y="28"/>
                      <a:pt x="1880" y="1"/>
                    </a:cubicBezTo>
                    <a:cubicBezTo>
                      <a:pt x="1874" y="0"/>
                      <a:pt x="1869" y="0"/>
                      <a:pt x="18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48"/>
              <p:cNvSpPr/>
              <p:nvPr/>
            </p:nvSpPr>
            <p:spPr>
              <a:xfrm>
                <a:off x="2249826" y="2131549"/>
                <a:ext cx="405204" cy="320834"/>
              </a:xfrm>
              <a:custGeom>
                <a:avLst/>
                <a:gdLst/>
                <a:ahLst/>
                <a:cxnLst/>
                <a:rect l="l" t="t" r="r" b="b"/>
                <a:pathLst>
                  <a:path w="10830" h="8575" extrusionOk="0">
                    <a:moveTo>
                      <a:pt x="2275" y="0"/>
                    </a:moveTo>
                    <a:lnTo>
                      <a:pt x="0" y="3268"/>
                    </a:lnTo>
                    <a:cubicBezTo>
                      <a:pt x="4377" y="7403"/>
                      <a:pt x="9525" y="8574"/>
                      <a:pt x="9525" y="8574"/>
                    </a:cubicBezTo>
                    <a:cubicBezTo>
                      <a:pt x="10056" y="8039"/>
                      <a:pt x="10497" y="7417"/>
                      <a:pt x="10829" y="6700"/>
                    </a:cubicBezTo>
                    <a:cubicBezTo>
                      <a:pt x="7637" y="2470"/>
                      <a:pt x="2275" y="0"/>
                      <a:pt x="227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48"/>
              <p:cNvSpPr/>
              <p:nvPr/>
            </p:nvSpPr>
            <p:spPr>
              <a:xfrm>
                <a:off x="2225544" y="2117182"/>
                <a:ext cx="125041" cy="144310"/>
              </a:xfrm>
              <a:custGeom>
                <a:avLst/>
                <a:gdLst/>
                <a:ahLst/>
                <a:cxnLst/>
                <a:rect l="l" t="t" r="r" b="b"/>
                <a:pathLst>
                  <a:path w="3342" h="3857" extrusionOk="0">
                    <a:moveTo>
                      <a:pt x="2396" y="0"/>
                    </a:moveTo>
                    <a:cubicBezTo>
                      <a:pt x="2225" y="0"/>
                      <a:pt x="2108" y="42"/>
                      <a:pt x="2108" y="42"/>
                    </a:cubicBezTo>
                    <a:cubicBezTo>
                      <a:pt x="2108" y="42"/>
                      <a:pt x="1256" y="1758"/>
                      <a:pt x="0" y="2968"/>
                    </a:cubicBezTo>
                    <a:cubicBezTo>
                      <a:pt x="191" y="3855"/>
                      <a:pt x="918" y="3857"/>
                      <a:pt x="918" y="3857"/>
                    </a:cubicBezTo>
                    <a:cubicBezTo>
                      <a:pt x="2473" y="2599"/>
                      <a:pt x="3341" y="593"/>
                      <a:pt x="3341" y="593"/>
                    </a:cubicBezTo>
                    <a:cubicBezTo>
                      <a:pt x="3046" y="98"/>
                      <a:pt x="2657" y="0"/>
                      <a:pt x="23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48"/>
              <p:cNvSpPr/>
              <p:nvPr/>
            </p:nvSpPr>
            <p:spPr>
              <a:xfrm>
                <a:off x="2272462" y="2130015"/>
                <a:ext cx="202191" cy="127361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3404" extrusionOk="0">
                    <a:moveTo>
                      <a:pt x="451" y="1"/>
                    </a:moveTo>
                    <a:cubicBezTo>
                      <a:pt x="413" y="1"/>
                      <a:pt x="375" y="13"/>
                      <a:pt x="344" y="35"/>
                    </a:cubicBezTo>
                    <a:cubicBezTo>
                      <a:pt x="108" y="204"/>
                      <a:pt x="35" y="480"/>
                      <a:pt x="12" y="654"/>
                    </a:cubicBezTo>
                    <a:cubicBezTo>
                      <a:pt x="0" y="745"/>
                      <a:pt x="60" y="830"/>
                      <a:pt x="153" y="855"/>
                    </a:cubicBezTo>
                    <a:cubicBezTo>
                      <a:pt x="2029" y="1353"/>
                      <a:pt x="4249" y="3127"/>
                      <a:pt x="4502" y="3332"/>
                    </a:cubicBezTo>
                    <a:cubicBezTo>
                      <a:pt x="4520" y="3344"/>
                      <a:pt x="4535" y="3357"/>
                      <a:pt x="4555" y="3363"/>
                    </a:cubicBezTo>
                    <a:cubicBezTo>
                      <a:pt x="4633" y="3391"/>
                      <a:pt x="4708" y="3404"/>
                      <a:pt x="4777" y="3404"/>
                    </a:cubicBezTo>
                    <a:cubicBezTo>
                      <a:pt x="5198" y="3404"/>
                      <a:pt x="5404" y="2924"/>
                      <a:pt x="5005" y="2507"/>
                    </a:cubicBezTo>
                    <a:cubicBezTo>
                      <a:pt x="4995" y="2497"/>
                      <a:pt x="4986" y="2488"/>
                      <a:pt x="4972" y="2480"/>
                    </a:cubicBezTo>
                    <a:cubicBezTo>
                      <a:pt x="2419" y="704"/>
                      <a:pt x="874" y="132"/>
                      <a:pt x="508" y="10"/>
                    </a:cubicBezTo>
                    <a:cubicBezTo>
                      <a:pt x="490" y="4"/>
                      <a:pt x="470" y="1"/>
                      <a:pt x="45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25" name="Google Shape;725;p48"/>
            <p:cNvGrpSpPr/>
            <p:nvPr/>
          </p:nvGrpSpPr>
          <p:grpSpPr>
            <a:xfrm rot="-2359395" flipH="1">
              <a:off x="6191400" y="3324672"/>
              <a:ext cx="234328" cy="302154"/>
              <a:chOff x="1199563" y="2870336"/>
              <a:chExt cx="185616" cy="239342"/>
            </a:xfrm>
          </p:grpSpPr>
          <p:sp>
            <p:nvSpPr>
              <p:cNvPr id="726" name="Google Shape;726;p48"/>
              <p:cNvSpPr/>
              <p:nvPr/>
            </p:nvSpPr>
            <p:spPr>
              <a:xfrm>
                <a:off x="1232862" y="3013147"/>
                <a:ext cx="76327" cy="96531"/>
              </a:xfrm>
              <a:custGeom>
                <a:avLst/>
                <a:gdLst/>
                <a:ahLst/>
                <a:cxnLst/>
                <a:rect l="l" t="t" r="r" b="b"/>
                <a:pathLst>
                  <a:path w="2040" h="2580" extrusionOk="0">
                    <a:moveTo>
                      <a:pt x="252" y="0"/>
                    </a:moveTo>
                    <a:lnTo>
                      <a:pt x="252" y="0"/>
                    </a:lnTo>
                    <a:cubicBezTo>
                      <a:pt x="252" y="0"/>
                      <a:pt x="1" y="2410"/>
                      <a:pt x="297" y="2570"/>
                    </a:cubicBezTo>
                    <a:cubicBezTo>
                      <a:pt x="308" y="2576"/>
                      <a:pt x="321" y="2579"/>
                      <a:pt x="335" y="2579"/>
                    </a:cubicBezTo>
                    <a:cubicBezTo>
                      <a:pt x="699" y="2579"/>
                      <a:pt x="2040" y="682"/>
                      <a:pt x="2040" y="682"/>
                    </a:cubicBezTo>
                    <a:lnTo>
                      <a:pt x="25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48"/>
              <p:cNvSpPr/>
              <p:nvPr/>
            </p:nvSpPr>
            <p:spPr>
              <a:xfrm>
                <a:off x="1199563" y="2871870"/>
                <a:ext cx="185616" cy="189544"/>
              </a:xfrm>
              <a:custGeom>
                <a:avLst/>
                <a:gdLst/>
                <a:ahLst/>
                <a:cxnLst/>
                <a:rect l="l" t="t" r="r" b="b"/>
                <a:pathLst>
                  <a:path w="4961" h="5066" extrusionOk="0">
                    <a:moveTo>
                      <a:pt x="2707" y="0"/>
                    </a:moveTo>
                    <a:cubicBezTo>
                      <a:pt x="2468" y="0"/>
                      <a:pt x="2238" y="73"/>
                      <a:pt x="2033" y="244"/>
                    </a:cubicBezTo>
                    <a:lnTo>
                      <a:pt x="1749" y="1973"/>
                    </a:lnTo>
                    <a:cubicBezTo>
                      <a:pt x="1749" y="1973"/>
                      <a:pt x="1575" y="1914"/>
                      <a:pt x="1324" y="1914"/>
                    </a:cubicBezTo>
                    <a:cubicBezTo>
                      <a:pt x="946" y="1914"/>
                      <a:pt x="393" y="2050"/>
                      <a:pt x="0" y="2731"/>
                    </a:cubicBezTo>
                    <a:cubicBezTo>
                      <a:pt x="225" y="3475"/>
                      <a:pt x="2105" y="5066"/>
                      <a:pt x="3567" y="5066"/>
                    </a:cubicBezTo>
                    <a:cubicBezTo>
                      <a:pt x="3810" y="5066"/>
                      <a:pt x="4042" y="5022"/>
                      <a:pt x="4253" y="4922"/>
                    </a:cubicBezTo>
                    <a:cubicBezTo>
                      <a:pt x="4253" y="4922"/>
                      <a:pt x="4815" y="4062"/>
                      <a:pt x="3927" y="3187"/>
                    </a:cubicBezTo>
                    <a:lnTo>
                      <a:pt x="4960" y="1850"/>
                    </a:lnTo>
                    <a:cubicBezTo>
                      <a:pt x="4873" y="1283"/>
                      <a:pt x="3713" y="0"/>
                      <a:pt x="270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48"/>
              <p:cNvSpPr/>
              <p:nvPr/>
            </p:nvSpPr>
            <p:spPr>
              <a:xfrm>
                <a:off x="1275589" y="2870336"/>
                <a:ext cx="109589" cy="74680"/>
              </a:xfrm>
              <a:custGeom>
                <a:avLst/>
                <a:gdLst/>
                <a:ahLst/>
                <a:cxnLst/>
                <a:rect l="l" t="t" r="r" b="b"/>
                <a:pathLst>
                  <a:path w="2929" h="1996" extrusionOk="0">
                    <a:moveTo>
                      <a:pt x="698" y="0"/>
                    </a:moveTo>
                    <a:cubicBezTo>
                      <a:pt x="418" y="0"/>
                      <a:pt x="171" y="89"/>
                      <a:pt x="1" y="285"/>
                    </a:cubicBezTo>
                    <a:cubicBezTo>
                      <a:pt x="370" y="1356"/>
                      <a:pt x="1766" y="1995"/>
                      <a:pt x="2525" y="1995"/>
                    </a:cubicBezTo>
                    <a:cubicBezTo>
                      <a:pt x="2700" y="1995"/>
                      <a:pt x="2841" y="1961"/>
                      <a:pt x="2928" y="1891"/>
                    </a:cubicBezTo>
                    <a:cubicBezTo>
                      <a:pt x="2658" y="790"/>
                      <a:pt x="1531" y="0"/>
                      <a:pt x="69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48"/>
              <p:cNvSpPr/>
              <p:nvPr/>
            </p:nvSpPr>
            <p:spPr>
              <a:xfrm>
                <a:off x="1268368" y="2950253"/>
                <a:ext cx="71276" cy="43027"/>
              </a:xfrm>
              <a:custGeom>
                <a:avLst/>
                <a:gdLst/>
                <a:ahLst/>
                <a:cxnLst/>
                <a:rect l="l" t="t" r="r" b="b"/>
                <a:pathLst>
                  <a:path w="1905" h="1150" fill="none" extrusionOk="0">
                    <a:moveTo>
                      <a:pt x="1" y="0"/>
                    </a:moveTo>
                    <a:cubicBezTo>
                      <a:pt x="691" y="1013"/>
                      <a:pt x="1904" y="1150"/>
                      <a:pt x="1904" y="1150"/>
                    </a:cubicBezTo>
                  </a:path>
                </a:pathLst>
              </a:custGeom>
              <a:noFill/>
              <a:ln w="5225" cap="flat" cmpd="sng">
                <a:solidFill>
                  <a:schemeClr val="dk1"/>
                </a:solidFill>
                <a:prstDash val="solid"/>
                <a:miter lim="193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30" name="Google Shape;730;p48"/>
            <p:cNvSpPr/>
            <p:nvPr/>
          </p:nvSpPr>
          <p:spPr>
            <a:xfrm rot="3600031" flipH="1">
              <a:off x="7602671" y="1398904"/>
              <a:ext cx="376739" cy="226269"/>
            </a:xfrm>
            <a:custGeom>
              <a:avLst/>
              <a:gdLst/>
              <a:ahLst/>
              <a:cxnLst/>
              <a:rect l="l" t="t" r="r" b="b"/>
              <a:pathLst>
                <a:path w="5612" h="3370" extrusionOk="0">
                  <a:moveTo>
                    <a:pt x="3473" y="1"/>
                  </a:moveTo>
                  <a:cubicBezTo>
                    <a:pt x="2483" y="1"/>
                    <a:pt x="1355" y="122"/>
                    <a:pt x="1030" y="158"/>
                  </a:cubicBezTo>
                  <a:lnTo>
                    <a:pt x="1088" y="669"/>
                  </a:lnTo>
                  <a:cubicBezTo>
                    <a:pt x="1778" y="590"/>
                    <a:pt x="2758" y="514"/>
                    <a:pt x="3536" y="514"/>
                  </a:cubicBezTo>
                  <a:cubicBezTo>
                    <a:pt x="4082" y="514"/>
                    <a:pt x="4527" y="552"/>
                    <a:pt x="4703" y="651"/>
                  </a:cubicBezTo>
                  <a:cubicBezTo>
                    <a:pt x="4943" y="786"/>
                    <a:pt x="5090" y="1273"/>
                    <a:pt x="5040" y="1764"/>
                  </a:cubicBezTo>
                  <a:cubicBezTo>
                    <a:pt x="4993" y="2205"/>
                    <a:pt x="4808" y="2516"/>
                    <a:pt x="4543" y="2601"/>
                  </a:cubicBezTo>
                  <a:cubicBezTo>
                    <a:pt x="4135" y="2728"/>
                    <a:pt x="3277" y="2833"/>
                    <a:pt x="2454" y="2848"/>
                  </a:cubicBezTo>
                  <a:cubicBezTo>
                    <a:pt x="2360" y="2851"/>
                    <a:pt x="2270" y="2852"/>
                    <a:pt x="2184" y="2852"/>
                  </a:cubicBezTo>
                  <a:cubicBezTo>
                    <a:pt x="1324" y="2852"/>
                    <a:pt x="890" y="2744"/>
                    <a:pt x="804" y="2669"/>
                  </a:cubicBezTo>
                  <a:cubicBezTo>
                    <a:pt x="508" y="2400"/>
                    <a:pt x="470" y="1567"/>
                    <a:pt x="587" y="1380"/>
                  </a:cubicBezTo>
                  <a:cubicBezTo>
                    <a:pt x="990" y="1309"/>
                    <a:pt x="2738" y="1167"/>
                    <a:pt x="3571" y="1167"/>
                  </a:cubicBezTo>
                  <a:cubicBezTo>
                    <a:pt x="3768" y="1167"/>
                    <a:pt x="3915" y="1175"/>
                    <a:pt x="3979" y="1194"/>
                  </a:cubicBezTo>
                  <a:cubicBezTo>
                    <a:pt x="4004" y="1213"/>
                    <a:pt x="4066" y="1327"/>
                    <a:pt x="4066" y="1552"/>
                  </a:cubicBezTo>
                  <a:cubicBezTo>
                    <a:pt x="4066" y="1805"/>
                    <a:pt x="3990" y="1994"/>
                    <a:pt x="3944" y="2027"/>
                  </a:cubicBezTo>
                  <a:cubicBezTo>
                    <a:pt x="3794" y="2094"/>
                    <a:pt x="3122" y="2125"/>
                    <a:pt x="2382" y="2125"/>
                  </a:cubicBezTo>
                  <a:cubicBezTo>
                    <a:pt x="2102" y="2125"/>
                    <a:pt x="1811" y="2121"/>
                    <a:pt x="1536" y="2112"/>
                  </a:cubicBezTo>
                  <a:lnTo>
                    <a:pt x="1519" y="2626"/>
                  </a:lnTo>
                  <a:cubicBezTo>
                    <a:pt x="1526" y="2626"/>
                    <a:pt x="1955" y="2641"/>
                    <a:pt x="2460" y="2641"/>
                  </a:cubicBezTo>
                  <a:cubicBezTo>
                    <a:pt x="2536" y="2641"/>
                    <a:pt x="2614" y="2640"/>
                    <a:pt x="2692" y="2640"/>
                  </a:cubicBezTo>
                  <a:cubicBezTo>
                    <a:pt x="3965" y="2624"/>
                    <a:pt x="4137" y="2516"/>
                    <a:pt x="4218" y="2462"/>
                  </a:cubicBezTo>
                  <a:cubicBezTo>
                    <a:pt x="4506" y="2278"/>
                    <a:pt x="4605" y="1799"/>
                    <a:pt x="4576" y="1428"/>
                  </a:cubicBezTo>
                  <a:cubicBezTo>
                    <a:pt x="4551" y="1070"/>
                    <a:pt x="4410" y="819"/>
                    <a:pt x="4185" y="723"/>
                  </a:cubicBezTo>
                  <a:cubicBezTo>
                    <a:pt x="4076" y="676"/>
                    <a:pt x="3823" y="657"/>
                    <a:pt x="3496" y="657"/>
                  </a:cubicBezTo>
                  <a:cubicBezTo>
                    <a:pt x="2439" y="657"/>
                    <a:pt x="616" y="850"/>
                    <a:pt x="450" y="885"/>
                  </a:cubicBezTo>
                  <a:cubicBezTo>
                    <a:pt x="323" y="912"/>
                    <a:pt x="151" y="1011"/>
                    <a:pt x="68" y="1326"/>
                  </a:cubicBezTo>
                  <a:cubicBezTo>
                    <a:pt x="41" y="1424"/>
                    <a:pt x="23" y="1542"/>
                    <a:pt x="19" y="1671"/>
                  </a:cubicBezTo>
                  <a:cubicBezTo>
                    <a:pt x="0" y="2139"/>
                    <a:pt x="128" y="2742"/>
                    <a:pt x="458" y="3051"/>
                  </a:cubicBezTo>
                  <a:cubicBezTo>
                    <a:pt x="690" y="3262"/>
                    <a:pt x="1270" y="3369"/>
                    <a:pt x="2182" y="3369"/>
                  </a:cubicBezTo>
                  <a:cubicBezTo>
                    <a:pt x="2272" y="3369"/>
                    <a:pt x="2365" y="3368"/>
                    <a:pt x="2462" y="3366"/>
                  </a:cubicBezTo>
                  <a:cubicBezTo>
                    <a:pt x="3341" y="3347"/>
                    <a:pt x="4240" y="3239"/>
                    <a:pt x="4698" y="3094"/>
                  </a:cubicBezTo>
                  <a:cubicBezTo>
                    <a:pt x="5165" y="2945"/>
                    <a:pt x="5484" y="2470"/>
                    <a:pt x="5552" y="1820"/>
                  </a:cubicBezTo>
                  <a:cubicBezTo>
                    <a:pt x="5612" y="1237"/>
                    <a:pt x="5453" y="485"/>
                    <a:pt x="4958" y="205"/>
                  </a:cubicBezTo>
                  <a:cubicBezTo>
                    <a:pt x="4687" y="51"/>
                    <a:pt x="4108" y="1"/>
                    <a:pt x="347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63A6BBC-C936-94D8-DE81-D1D63C945890}"/>
              </a:ext>
            </a:extLst>
          </p:cNvPr>
          <p:cNvSpPr txBox="1"/>
          <p:nvPr/>
        </p:nvSpPr>
        <p:spPr>
          <a:xfrm>
            <a:off x="363971" y="525164"/>
            <a:ext cx="5380926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srgbClr val="FDAA00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</a:t>
            </a:r>
            <a:r>
              <a:rPr lang="fa-IR" sz="2000" dirty="0">
                <a:solidFill>
                  <a:srgbClr val="2837A3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خود را وارد نمایید</a:t>
            </a:r>
            <a:endParaRPr lang="en-US" sz="2000" dirty="0">
              <a:solidFill>
                <a:srgbClr val="2837A3"/>
              </a:solidFill>
              <a:latin typeface="Gohar Bold" panose="02000803000000000000" pitchFamily="2" charset="-78"/>
              <a:cs typeface="Gohar Bold" panose="020008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8B684A-A81B-7072-CFD0-D36E307FD5CF}"/>
              </a:ext>
            </a:extLst>
          </p:cNvPr>
          <p:cNvSpPr txBox="1"/>
          <p:nvPr/>
        </p:nvSpPr>
        <p:spPr>
          <a:xfrm>
            <a:off x="346556" y="1292338"/>
            <a:ext cx="5148196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300000"/>
              </a:lnSpc>
            </a:pP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</a:t>
            </a:r>
            <a:endParaRPr lang="en-US" sz="1200" dirty="0"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6" name="Google Shape;766;p51"/>
          <p:cNvGrpSpPr/>
          <p:nvPr/>
        </p:nvGrpSpPr>
        <p:grpSpPr>
          <a:xfrm>
            <a:off x="3627826" y="6219468"/>
            <a:ext cx="270479" cy="348769"/>
            <a:chOff x="1199563" y="2870336"/>
            <a:chExt cx="185616" cy="239342"/>
          </a:xfrm>
        </p:grpSpPr>
        <p:sp>
          <p:nvSpPr>
            <p:cNvPr id="767" name="Google Shape;767;p51"/>
            <p:cNvSpPr/>
            <p:nvPr/>
          </p:nvSpPr>
          <p:spPr>
            <a:xfrm>
              <a:off x="1232862" y="3013147"/>
              <a:ext cx="76327" cy="96531"/>
            </a:xfrm>
            <a:custGeom>
              <a:avLst/>
              <a:gdLst/>
              <a:ahLst/>
              <a:cxnLst/>
              <a:rect l="l" t="t" r="r" b="b"/>
              <a:pathLst>
                <a:path w="2040" h="2580" extrusionOk="0">
                  <a:moveTo>
                    <a:pt x="252" y="0"/>
                  </a:moveTo>
                  <a:lnTo>
                    <a:pt x="252" y="0"/>
                  </a:lnTo>
                  <a:cubicBezTo>
                    <a:pt x="252" y="0"/>
                    <a:pt x="1" y="2410"/>
                    <a:pt x="297" y="2570"/>
                  </a:cubicBezTo>
                  <a:cubicBezTo>
                    <a:pt x="308" y="2576"/>
                    <a:pt x="321" y="2579"/>
                    <a:pt x="335" y="2579"/>
                  </a:cubicBezTo>
                  <a:cubicBezTo>
                    <a:pt x="699" y="2579"/>
                    <a:pt x="2040" y="682"/>
                    <a:pt x="2040" y="682"/>
                  </a:cubicBezTo>
                  <a:lnTo>
                    <a:pt x="25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51"/>
            <p:cNvSpPr/>
            <p:nvPr/>
          </p:nvSpPr>
          <p:spPr>
            <a:xfrm>
              <a:off x="1199563" y="2871870"/>
              <a:ext cx="185616" cy="189544"/>
            </a:xfrm>
            <a:custGeom>
              <a:avLst/>
              <a:gdLst/>
              <a:ahLst/>
              <a:cxnLst/>
              <a:rect l="l" t="t" r="r" b="b"/>
              <a:pathLst>
                <a:path w="4961" h="5066" extrusionOk="0">
                  <a:moveTo>
                    <a:pt x="2707" y="0"/>
                  </a:moveTo>
                  <a:cubicBezTo>
                    <a:pt x="2468" y="0"/>
                    <a:pt x="2238" y="73"/>
                    <a:pt x="2033" y="244"/>
                  </a:cubicBezTo>
                  <a:lnTo>
                    <a:pt x="1749" y="1973"/>
                  </a:lnTo>
                  <a:cubicBezTo>
                    <a:pt x="1749" y="1973"/>
                    <a:pt x="1575" y="1914"/>
                    <a:pt x="1324" y="1914"/>
                  </a:cubicBezTo>
                  <a:cubicBezTo>
                    <a:pt x="946" y="1914"/>
                    <a:pt x="393" y="2050"/>
                    <a:pt x="0" y="2731"/>
                  </a:cubicBezTo>
                  <a:cubicBezTo>
                    <a:pt x="225" y="3475"/>
                    <a:pt x="2105" y="5066"/>
                    <a:pt x="3567" y="5066"/>
                  </a:cubicBezTo>
                  <a:cubicBezTo>
                    <a:pt x="3810" y="5066"/>
                    <a:pt x="4042" y="5022"/>
                    <a:pt x="4253" y="4922"/>
                  </a:cubicBezTo>
                  <a:cubicBezTo>
                    <a:pt x="4253" y="4922"/>
                    <a:pt x="4815" y="4062"/>
                    <a:pt x="3927" y="3187"/>
                  </a:cubicBezTo>
                  <a:lnTo>
                    <a:pt x="4960" y="1850"/>
                  </a:lnTo>
                  <a:cubicBezTo>
                    <a:pt x="4873" y="1283"/>
                    <a:pt x="3713" y="0"/>
                    <a:pt x="270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51"/>
            <p:cNvSpPr/>
            <p:nvPr/>
          </p:nvSpPr>
          <p:spPr>
            <a:xfrm>
              <a:off x="1275589" y="2870336"/>
              <a:ext cx="109589" cy="74680"/>
            </a:xfrm>
            <a:custGeom>
              <a:avLst/>
              <a:gdLst/>
              <a:ahLst/>
              <a:cxnLst/>
              <a:rect l="l" t="t" r="r" b="b"/>
              <a:pathLst>
                <a:path w="2929" h="1996" extrusionOk="0">
                  <a:moveTo>
                    <a:pt x="698" y="0"/>
                  </a:moveTo>
                  <a:cubicBezTo>
                    <a:pt x="418" y="0"/>
                    <a:pt x="171" y="89"/>
                    <a:pt x="1" y="285"/>
                  </a:cubicBezTo>
                  <a:cubicBezTo>
                    <a:pt x="370" y="1356"/>
                    <a:pt x="1766" y="1995"/>
                    <a:pt x="2525" y="1995"/>
                  </a:cubicBezTo>
                  <a:cubicBezTo>
                    <a:pt x="2700" y="1995"/>
                    <a:pt x="2841" y="1961"/>
                    <a:pt x="2928" y="1891"/>
                  </a:cubicBezTo>
                  <a:cubicBezTo>
                    <a:pt x="2658" y="790"/>
                    <a:pt x="1531" y="0"/>
                    <a:pt x="6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51"/>
            <p:cNvSpPr/>
            <p:nvPr/>
          </p:nvSpPr>
          <p:spPr>
            <a:xfrm>
              <a:off x="1268368" y="2950253"/>
              <a:ext cx="71276" cy="43027"/>
            </a:xfrm>
            <a:custGeom>
              <a:avLst/>
              <a:gdLst/>
              <a:ahLst/>
              <a:cxnLst/>
              <a:rect l="l" t="t" r="r" b="b"/>
              <a:pathLst>
                <a:path w="1905" h="1150" fill="none" extrusionOk="0">
                  <a:moveTo>
                    <a:pt x="1" y="0"/>
                  </a:moveTo>
                  <a:cubicBezTo>
                    <a:pt x="691" y="1013"/>
                    <a:pt x="1904" y="1150"/>
                    <a:pt x="1904" y="1150"/>
                  </a:cubicBezTo>
                </a:path>
              </a:pathLst>
            </a:custGeom>
            <a:noFill/>
            <a:ln w="5225" cap="flat" cmpd="sng">
              <a:solidFill>
                <a:schemeClr val="dk1"/>
              </a:solidFill>
              <a:prstDash val="solid"/>
              <a:miter lim="193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1" name="Google Shape;771;p51"/>
          <p:cNvGrpSpPr/>
          <p:nvPr/>
        </p:nvGrpSpPr>
        <p:grpSpPr>
          <a:xfrm>
            <a:off x="161216" y="1064958"/>
            <a:ext cx="3115835" cy="3469882"/>
            <a:chOff x="646224" y="1098407"/>
            <a:chExt cx="3115835" cy="3469882"/>
          </a:xfrm>
        </p:grpSpPr>
        <p:grpSp>
          <p:nvGrpSpPr>
            <p:cNvPr id="772" name="Google Shape;772;p51"/>
            <p:cNvGrpSpPr/>
            <p:nvPr/>
          </p:nvGrpSpPr>
          <p:grpSpPr>
            <a:xfrm flipH="1">
              <a:off x="646224" y="1098407"/>
              <a:ext cx="2024489" cy="2041500"/>
              <a:chOff x="131180" y="918666"/>
              <a:chExt cx="3031126" cy="3056596"/>
            </a:xfrm>
          </p:grpSpPr>
          <p:sp>
            <p:nvSpPr>
              <p:cNvPr id="773" name="Google Shape;773;p51"/>
              <p:cNvSpPr/>
              <p:nvPr/>
            </p:nvSpPr>
            <p:spPr>
              <a:xfrm>
                <a:off x="131180" y="1326540"/>
                <a:ext cx="2502147" cy="2648721"/>
              </a:xfrm>
              <a:custGeom>
                <a:avLst/>
                <a:gdLst/>
                <a:ahLst/>
                <a:cxnLst/>
                <a:rect l="l" t="t" r="r" b="b"/>
                <a:pathLst>
                  <a:path w="11674" h="12358" extrusionOk="0">
                    <a:moveTo>
                      <a:pt x="6242" y="1"/>
                    </a:moveTo>
                    <a:cubicBezTo>
                      <a:pt x="4613" y="1"/>
                      <a:pt x="1222" y="1254"/>
                      <a:pt x="592" y="1905"/>
                    </a:cubicBezTo>
                    <a:cubicBezTo>
                      <a:pt x="258" y="2249"/>
                      <a:pt x="18" y="4000"/>
                      <a:pt x="1" y="5952"/>
                    </a:cubicBezTo>
                    <a:lnTo>
                      <a:pt x="1" y="6040"/>
                    </a:lnTo>
                    <a:lnTo>
                      <a:pt x="1" y="6332"/>
                    </a:lnTo>
                    <a:cubicBezTo>
                      <a:pt x="16" y="8614"/>
                      <a:pt x="341" y="11061"/>
                      <a:pt x="1177" y="11797"/>
                    </a:cubicBezTo>
                    <a:cubicBezTo>
                      <a:pt x="1617" y="12183"/>
                      <a:pt x="2517" y="12357"/>
                      <a:pt x="3608" y="12357"/>
                    </a:cubicBezTo>
                    <a:cubicBezTo>
                      <a:pt x="6495" y="12357"/>
                      <a:pt x="10717" y="11136"/>
                      <a:pt x="11255" y="9395"/>
                    </a:cubicBezTo>
                    <a:cubicBezTo>
                      <a:pt x="11674" y="8029"/>
                      <a:pt x="10849" y="5621"/>
                      <a:pt x="9701" y="3573"/>
                    </a:cubicBezTo>
                    <a:cubicBezTo>
                      <a:pt x="9670" y="3515"/>
                      <a:pt x="9635" y="3461"/>
                      <a:pt x="9604" y="3403"/>
                    </a:cubicBezTo>
                    <a:cubicBezTo>
                      <a:pt x="9568" y="3337"/>
                      <a:pt x="9529" y="3273"/>
                      <a:pt x="9494" y="3212"/>
                    </a:cubicBezTo>
                    <a:cubicBezTo>
                      <a:pt x="8667" y="1811"/>
                      <a:pt x="7709" y="626"/>
                      <a:pt x="6934" y="139"/>
                    </a:cubicBezTo>
                    <a:cubicBezTo>
                      <a:pt x="6781" y="43"/>
                      <a:pt x="6542" y="1"/>
                      <a:pt x="62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" name="Google Shape;774;p51"/>
              <p:cNvSpPr/>
              <p:nvPr/>
            </p:nvSpPr>
            <p:spPr>
              <a:xfrm>
                <a:off x="634438" y="1212301"/>
                <a:ext cx="512904" cy="354935"/>
              </a:xfrm>
              <a:custGeom>
                <a:avLst/>
                <a:gdLst/>
                <a:ahLst/>
                <a:cxnLst/>
                <a:rect l="l" t="t" r="r" b="b"/>
                <a:pathLst>
                  <a:path w="2393" h="1656" extrusionOk="0">
                    <a:moveTo>
                      <a:pt x="1604" y="1"/>
                    </a:moveTo>
                    <a:cubicBezTo>
                      <a:pt x="1103" y="1"/>
                      <a:pt x="95" y="354"/>
                      <a:pt x="49" y="786"/>
                    </a:cubicBezTo>
                    <a:cubicBezTo>
                      <a:pt x="0" y="1252"/>
                      <a:pt x="312" y="1652"/>
                      <a:pt x="310" y="1656"/>
                    </a:cubicBezTo>
                    <a:lnTo>
                      <a:pt x="721" y="1495"/>
                    </a:lnTo>
                    <a:cubicBezTo>
                      <a:pt x="721" y="1495"/>
                      <a:pt x="344" y="1028"/>
                      <a:pt x="431" y="776"/>
                    </a:cubicBezTo>
                    <a:cubicBezTo>
                      <a:pt x="497" y="577"/>
                      <a:pt x="1099" y="402"/>
                      <a:pt x="1421" y="402"/>
                    </a:cubicBezTo>
                    <a:cubicBezTo>
                      <a:pt x="1504" y="402"/>
                      <a:pt x="1569" y="414"/>
                      <a:pt x="1600" y="440"/>
                    </a:cubicBezTo>
                    <a:cubicBezTo>
                      <a:pt x="1751" y="568"/>
                      <a:pt x="1778" y="1072"/>
                      <a:pt x="1778" y="1072"/>
                    </a:cubicBezTo>
                    <a:lnTo>
                      <a:pt x="2393" y="950"/>
                    </a:lnTo>
                    <a:cubicBezTo>
                      <a:pt x="2393" y="950"/>
                      <a:pt x="2157" y="81"/>
                      <a:pt x="1722" y="9"/>
                    </a:cubicBezTo>
                    <a:cubicBezTo>
                      <a:pt x="1687" y="4"/>
                      <a:pt x="1647" y="1"/>
                      <a:pt x="160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" name="Google Shape;775;p51"/>
              <p:cNvSpPr/>
              <p:nvPr/>
            </p:nvSpPr>
            <p:spPr>
              <a:xfrm>
                <a:off x="222272" y="1109207"/>
                <a:ext cx="937501" cy="638282"/>
              </a:xfrm>
              <a:custGeom>
                <a:avLst/>
                <a:gdLst/>
                <a:ahLst/>
                <a:cxnLst/>
                <a:rect l="l" t="t" r="r" b="b"/>
                <a:pathLst>
                  <a:path w="4374" h="2978" extrusionOk="0">
                    <a:moveTo>
                      <a:pt x="2002" y="1"/>
                    </a:moveTo>
                    <a:cubicBezTo>
                      <a:pt x="1897" y="1"/>
                      <a:pt x="1789" y="11"/>
                      <a:pt x="1678" y="32"/>
                    </a:cubicBezTo>
                    <a:cubicBezTo>
                      <a:pt x="1" y="355"/>
                      <a:pt x="339" y="2973"/>
                      <a:pt x="339" y="2977"/>
                    </a:cubicBezTo>
                    <a:lnTo>
                      <a:pt x="2086" y="2283"/>
                    </a:lnTo>
                    <a:cubicBezTo>
                      <a:pt x="2086" y="2283"/>
                      <a:pt x="1977" y="1295"/>
                      <a:pt x="2398" y="1295"/>
                    </a:cubicBezTo>
                    <a:cubicBezTo>
                      <a:pt x="2616" y="1295"/>
                      <a:pt x="2975" y="1559"/>
                      <a:pt x="3564" y="2359"/>
                    </a:cubicBezTo>
                    <a:lnTo>
                      <a:pt x="4374" y="2013"/>
                    </a:lnTo>
                    <a:cubicBezTo>
                      <a:pt x="4374" y="2013"/>
                      <a:pt x="3484" y="1"/>
                      <a:pt x="20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" name="Google Shape;776;p51"/>
              <p:cNvSpPr/>
              <p:nvPr/>
            </p:nvSpPr>
            <p:spPr>
              <a:xfrm>
                <a:off x="1208856" y="918666"/>
                <a:ext cx="1953449" cy="2104316"/>
              </a:xfrm>
              <a:custGeom>
                <a:avLst/>
                <a:gdLst/>
                <a:ahLst/>
                <a:cxnLst/>
                <a:rect l="l" t="t" r="r" b="b"/>
                <a:pathLst>
                  <a:path w="9114" h="9818" extrusionOk="0">
                    <a:moveTo>
                      <a:pt x="2154" y="0"/>
                    </a:moveTo>
                    <a:cubicBezTo>
                      <a:pt x="1170" y="0"/>
                      <a:pt x="315" y="833"/>
                      <a:pt x="1" y="2548"/>
                    </a:cubicBezTo>
                    <a:lnTo>
                      <a:pt x="1732" y="3619"/>
                    </a:lnTo>
                    <a:cubicBezTo>
                      <a:pt x="1732" y="3619"/>
                      <a:pt x="1506" y="1851"/>
                      <a:pt x="2700" y="1325"/>
                    </a:cubicBezTo>
                    <a:cubicBezTo>
                      <a:pt x="2746" y="1305"/>
                      <a:pt x="2796" y="1295"/>
                      <a:pt x="2850" y="1295"/>
                    </a:cubicBezTo>
                    <a:cubicBezTo>
                      <a:pt x="4201" y="1295"/>
                      <a:pt x="7915" y="7408"/>
                      <a:pt x="4718" y="8693"/>
                    </a:cubicBezTo>
                    <a:lnTo>
                      <a:pt x="5655" y="9818"/>
                    </a:lnTo>
                    <a:cubicBezTo>
                      <a:pt x="9114" y="9609"/>
                      <a:pt x="5689" y="2697"/>
                      <a:pt x="4082" y="997"/>
                    </a:cubicBezTo>
                    <a:cubicBezTo>
                      <a:pt x="3458" y="337"/>
                      <a:pt x="2780" y="0"/>
                      <a:pt x="21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" name="Google Shape;777;p51"/>
              <p:cNvSpPr/>
              <p:nvPr/>
            </p:nvSpPr>
            <p:spPr>
              <a:xfrm>
                <a:off x="131180" y="1326540"/>
                <a:ext cx="2059116" cy="1305499"/>
              </a:xfrm>
              <a:custGeom>
                <a:avLst/>
                <a:gdLst/>
                <a:ahLst/>
                <a:cxnLst/>
                <a:rect l="l" t="t" r="r" b="b"/>
                <a:pathLst>
                  <a:path w="9607" h="6091" extrusionOk="0">
                    <a:moveTo>
                      <a:pt x="6244" y="1"/>
                    </a:moveTo>
                    <a:cubicBezTo>
                      <a:pt x="4615" y="1"/>
                      <a:pt x="1226" y="1254"/>
                      <a:pt x="596" y="1903"/>
                    </a:cubicBezTo>
                    <a:cubicBezTo>
                      <a:pt x="260" y="2249"/>
                      <a:pt x="20" y="4000"/>
                      <a:pt x="3" y="5952"/>
                    </a:cubicBezTo>
                    <a:cubicBezTo>
                      <a:pt x="1" y="5979"/>
                      <a:pt x="1" y="6008"/>
                      <a:pt x="1" y="6037"/>
                    </a:cubicBezTo>
                    <a:cubicBezTo>
                      <a:pt x="421" y="6074"/>
                      <a:pt x="845" y="6091"/>
                      <a:pt x="1267" y="6091"/>
                    </a:cubicBezTo>
                    <a:cubicBezTo>
                      <a:pt x="4244" y="6091"/>
                      <a:pt x="7132" y="5242"/>
                      <a:pt x="8232" y="4725"/>
                    </a:cubicBezTo>
                    <a:cubicBezTo>
                      <a:pt x="8841" y="4439"/>
                      <a:pt x="9295" y="3896"/>
                      <a:pt x="9606" y="3401"/>
                    </a:cubicBezTo>
                    <a:cubicBezTo>
                      <a:pt x="9572" y="3337"/>
                      <a:pt x="9533" y="3273"/>
                      <a:pt x="9496" y="3212"/>
                    </a:cubicBezTo>
                    <a:cubicBezTo>
                      <a:pt x="8669" y="1811"/>
                      <a:pt x="7711" y="626"/>
                      <a:pt x="6936" y="139"/>
                    </a:cubicBezTo>
                    <a:cubicBezTo>
                      <a:pt x="6783" y="43"/>
                      <a:pt x="6543" y="1"/>
                      <a:pt x="624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" name="Google Shape;778;p51"/>
              <p:cNvSpPr/>
              <p:nvPr/>
            </p:nvSpPr>
            <p:spPr>
              <a:xfrm>
                <a:off x="131180" y="2014333"/>
                <a:ext cx="2079693" cy="682649"/>
              </a:xfrm>
              <a:custGeom>
                <a:avLst/>
                <a:gdLst/>
                <a:ahLst/>
                <a:cxnLst/>
                <a:rect l="l" t="t" r="r" b="b"/>
                <a:pathLst>
                  <a:path w="9703" h="3185" extrusionOk="0">
                    <a:moveTo>
                      <a:pt x="9496" y="1"/>
                    </a:moveTo>
                    <a:cubicBezTo>
                      <a:pt x="9150" y="526"/>
                      <a:pt x="8609" y="1114"/>
                      <a:pt x="8147" y="1353"/>
                    </a:cubicBezTo>
                    <a:cubicBezTo>
                      <a:pt x="7583" y="1647"/>
                      <a:pt x="3404" y="2811"/>
                      <a:pt x="914" y="2811"/>
                    </a:cubicBezTo>
                    <a:cubicBezTo>
                      <a:pt x="574" y="2811"/>
                      <a:pt x="266" y="2789"/>
                      <a:pt x="3" y="2741"/>
                    </a:cubicBezTo>
                    <a:cubicBezTo>
                      <a:pt x="1" y="2866"/>
                      <a:pt x="1" y="2996"/>
                      <a:pt x="1" y="3121"/>
                    </a:cubicBezTo>
                    <a:cubicBezTo>
                      <a:pt x="270" y="3165"/>
                      <a:pt x="576" y="3184"/>
                      <a:pt x="910" y="3184"/>
                    </a:cubicBezTo>
                    <a:cubicBezTo>
                      <a:pt x="2284" y="3184"/>
                      <a:pt x="4112" y="2853"/>
                      <a:pt x="5616" y="2493"/>
                    </a:cubicBezTo>
                    <a:cubicBezTo>
                      <a:pt x="6957" y="2174"/>
                      <a:pt x="8039" y="1832"/>
                      <a:pt x="8321" y="1686"/>
                    </a:cubicBezTo>
                    <a:cubicBezTo>
                      <a:pt x="8804" y="1432"/>
                      <a:pt x="9332" y="893"/>
                      <a:pt x="9703" y="362"/>
                    </a:cubicBezTo>
                    <a:cubicBezTo>
                      <a:pt x="9635" y="238"/>
                      <a:pt x="9566" y="118"/>
                      <a:pt x="949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9" name="Google Shape;779;p51"/>
              <p:cNvSpPr/>
              <p:nvPr/>
            </p:nvSpPr>
            <p:spPr>
              <a:xfrm>
                <a:off x="349158" y="2669977"/>
                <a:ext cx="1624445" cy="1127818"/>
              </a:xfrm>
              <a:custGeom>
                <a:avLst/>
                <a:gdLst/>
                <a:ahLst/>
                <a:cxnLst/>
                <a:rect l="l" t="t" r="r" b="b"/>
                <a:pathLst>
                  <a:path w="7579" h="5262" extrusionOk="0">
                    <a:moveTo>
                      <a:pt x="6017" y="0"/>
                    </a:moveTo>
                    <a:lnTo>
                      <a:pt x="296" y="1367"/>
                    </a:lnTo>
                    <a:cubicBezTo>
                      <a:pt x="296" y="1367"/>
                      <a:pt x="0" y="3917"/>
                      <a:pt x="846" y="4860"/>
                    </a:cubicBezTo>
                    <a:cubicBezTo>
                      <a:pt x="1102" y="5146"/>
                      <a:pt x="1661" y="5262"/>
                      <a:pt x="2340" y="5262"/>
                    </a:cubicBezTo>
                    <a:cubicBezTo>
                      <a:pt x="3905" y="5262"/>
                      <a:pt x="6109" y="4649"/>
                      <a:pt x="6713" y="4101"/>
                    </a:cubicBezTo>
                    <a:cubicBezTo>
                      <a:pt x="7579" y="3311"/>
                      <a:pt x="6860" y="777"/>
                      <a:pt x="601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0" name="Google Shape;780;p51"/>
              <p:cNvSpPr/>
              <p:nvPr/>
            </p:nvSpPr>
            <p:spPr>
              <a:xfrm>
                <a:off x="379165" y="2646186"/>
                <a:ext cx="1385247" cy="654357"/>
              </a:xfrm>
              <a:custGeom>
                <a:avLst/>
                <a:gdLst/>
                <a:ahLst/>
                <a:cxnLst/>
                <a:rect l="l" t="t" r="r" b="b"/>
                <a:pathLst>
                  <a:path w="6463" h="3053" extrusionOk="0">
                    <a:moveTo>
                      <a:pt x="5323" y="1"/>
                    </a:moveTo>
                    <a:cubicBezTo>
                      <a:pt x="3880" y="1"/>
                      <a:pt x="300" y="923"/>
                      <a:pt x="156" y="1478"/>
                    </a:cubicBezTo>
                    <a:cubicBezTo>
                      <a:pt x="1" y="2073"/>
                      <a:pt x="1008" y="3053"/>
                      <a:pt x="2409" y="3053"/>
                    </a:cubicBezTo>
                    <a:cubicBezTo>
                      <a:pt x="2562" y="3053"/>
                      <a:pt x="2719" y="3041"/>
                      <a:pt x="2880" y="3016"/>
                    </a:cubicBezTo>
                    <a:cubicBezTo>
                      <a:pt x="5052" y="2676"/>
                      <a:pt x="6463" y="668"/>
                      <a:pt x="5877" y="111"/>
                    </a:cubicBezTo>
                    <a:cubicBezTo>
                      <a:pt x="5797" y="35"/>
                      <a:pt x="5599" y="1"/>
                      <a:pt x="532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1" name="Google Shape;781;p51"/>
              <p:cNvSpPr/>
              <p:nvPr/>
            </p:nvSpPr>
            <p:spPr>
              <a:xfrm>
                <a:off x="2008969" y="2502583"/>
                <a:ext cx="640004" cy="896553"/>
              </a:xfrm>
              <a:custGeom>
                <a:avLst/>
                <a:gdLst/>
                <a:ahLst/>
                <a:cxnLst/>
                <a:rect l="l" t="t" r="r" b="b"/>
                <a:pathLst>
                  <a:path w="2986" h="4183" extrusionOk="0">
                    <a:moveTo>
                      <a:pt x="1960" y="0"/>
                    </a:moveTo>
                    <a:cubicBezTo>
                      <a:pt x="1941" y="0"/>
                      <a:pt x="1922" y="3"/>
                      <a:pt x="1904" y="9"/>
                    </a:cubicBezTo>
                    <a:lnTo>
                      <a:pt x="163" y="542"/>
                    </a:lnTo>
                    <a:cubicBezTo>
                      <a:pt x="53" y="577"/>
                      <a:pt x="1" y="700"/>
                      <a:pt x="49" y="803"/>
                    </a:cubicBezTo>
                    <a:cubicBezTo>
                      <a:pt x="602" y="1970"/>
                      <a:pt x="801" y="3516"/>
                      <a:pt x="853" y="4014"/>
                    </a:cubicBezTo>
                    <a:cubicBezTo>
                      <a:pt x="863" y="4107"/>
                      <a:pt x="942" y="4180"/>
                      <a:pt x="1037" y="4182"/>
                    </a:cubicBezTo>
                    <a:cubicBezTo>
                      <a:pt x="1052" y="4183"/>
                      <a:pt x="1067" y="4183"/>
                      <a:pt x="1082" y="4183"/>
                    </a:cubicBezTo>
                    <a:cubicBezTo>
                      <a:pt x="2530" y="4183"/>
                      <a:pt x="2986" y="3354"/>
                      <a:pt x="2946" y="2095"/>
                    </a:cubicBezTo>
                    <a:cubicBezTo>
                      <a:pt x="2911" y="1025"/>
                      <a:pt x="2320" y="296"/>
                      <a:pt x="2096" y="59"/>
                    </a:cubicBezTo>
                    <a:cubicBezTo>
                      <a:pt x="2060" y="21"/>
                      <a:pt x="2010" y="0"/>
                      <a:pt x="196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2" name="Google Shape;782;p51"/>
              <p:cNvSpPr/>
              <p:nvPr/>
            </p:nvSpPr>
            <p:spPr>
              <a:xfrm>
                <a:off x="1962887" y="2418136"/>
                <a:ext cx="737741" cy="474103"/>
              </a:xfrm>
              <a:custGeom>
                <a:avLst/>
                <a:gdLst/>
                <a:ahLst/>
                <a:cxnLst/>
                <a:rect l="l" t="t" r="r" b="b"/>
                <a:pathLst>
                  <a:path w="3442" h="2212" extrusionOk="0">
                    <a:moveTo>
                      <a:pt x="1749" y="0"/>
                    </a:moveTo>
                    <a:cubicBezTo>
                      <a:pt x="983" y="0"/>
                      <a:pt x="1" y="612"/>
                      <a:pt x="166" y="1002"/>
                    </a:cubicBezTo>
                    <a:cubicBezTo>
                      <a:pt x="571" y="1959"/>
                      <a:pt x="1575" y="2211"/>
                      <a:pt x="2269" y="2211"/>
                    </a:cubicBezTo>
                    <a:cubicBezTo>
                      <a:pt x="2590" y="2211"/>
                      <a:pt x="2845" y="2157"/>
                      <a:pt x="2942" y="2093"/>
                    </a:cubicBezTo>
                    <a:cubicBezTo>
                      <a:pt x="3441" y="1771"/>
                      <a:pt x="2960" y="513"/>
                      <a:pt x="2229" y="109"/>
                    </a:cubicBezTo>
                    <a:cubicBezTo>
                      <a:pt x="2092" y="33"/>
                      <a:pt x="1927" y="0"/>
                      <a:pt x="174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3" name="Google Shape;783;p51"/>
              <p:cNvSpPr/>
              <p:nvPr/>
            </p:nvSpPr>
            <p:spPr>
              <a:xfrm>
                <a:off x="1531430" y="1451496"/>
                <a:ext cx="623715" cy="2300002"/>
              </a:xfrm>
              <a:custGeom>
                <a:avLst/>
                <a:gdLst/>
                <a:ahLst/>
                <a:cxnLst/>
                <a:rect l="l" t="t" r="r" b="b"/>
                <a:pathLst>
                  <a:path w="2910" h="10731" fill="none" extrusionOk="0">
                    <a:moveTo>
                      <a:pt x="1" y="1"/>
                    </a:moveTo>
                    <a:cubicBezTo>
                      <a:pt x="2053" y="3285"/>
                      <a:pt x="2909" y="8887"/>
                      <a:pt x="1547" y="10731"/>
                    </a:cubicBezTo>
                  </a:path>
                </a:pathLst>
              </a:custGeom>
              <a:solidFill>
                <a:schemeClr val="dk1"/>
              </a:solidFill>
              <a:ln w="28575" cap="flat" cmpd="sng">
                <a:solidFill>
                  <a:schemeClr val="dk1"/>
                </a:solidFill>
                <a:prstDash val="solid"/>
                <a:miter lim="1932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84" name="Google Shape;784;p51"/>
            <p:cNvGrpSpPr/>
            <p:nvPr/>
          </p:nvGrpSpPr>
          <p:grpSpPr>
            <a:xfrm flipH="1">
              <a:off x="2739571" y="1254335"/>
              <a:ext cx="1022488" cy="1118209"/>
              <a:chOff x="2702617" y="976937"/>
              <a:chExt cx="429671" cy="469855"/>
            </a:xfrm>
          </p:grpSpPr>
          <p:sp>
            <p:nvSpPr>
              <p:cNvPr id="785" name="Google Shape;785;p51"/>
              <p:cNvSpPr/>
              <p:nvPr/>
            </p:nvSpPr>
            <p:spPr>
              <a:xfrm>
                <a:off x="2893431" y="1136136"/>
                <a:ext cx="101657" cy="310657"/>
              </a:xfrm>
              <a:custGeom>
                <a:avLst/>
                <a:gdLst/>
                <a:ahLst/>
                <a:cxnLst/>
                <a:rect l="l" t="t" r="r" b="b"/>
                <a:pathLst>
                  <a:path w="2717" h="8303" extrusionOk="0">
                    <a:moveTo>
                      <a:pt x="290" y="1"/>
                    </a:moveTo>
                    <a:cubicBezTo>
                      <a:pt x="290" y="1"/>
                      <a:pt x="0" y="8265"/>
                      <a:pt x="363" y="8302"/>
                    </a:cubicBezTo>
                    <a:cubicBezTo>
                      <a:pt x="364" y="8302"/>
                      <a:pt x="364" y="8302"/>
                      <a:pt x="365" y="8302"/>
                    </a:cubicBezTo>
                    <a:cubicBezTo>
                      <a:pt x="593" y="8302"/>
                      <a:pt x="2717" y="2332"/>
                      <a:pt x="2485" y="1964"/>
                    </a:cubicBezTo>
                    <a:cubicBezTo>
                      <a:pt x="2253" y="1595"/>
                      <a:pt x="1156" y="1228"/>
                      <a:pt x="1156" y="1228"/>
                    </a:cubicBezTo>
                    <a:lnTo>
                      <a:pt x="1260" y="99"/>
                    </a:lnTo>
                    <a:lnTo>
                      <a:pt x="29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6" name="Google Shape;786;p51"/>
              <p:cNvSpPr/>
              <p:nvPr/>
            </p:nvSpPr>
            <p:spPr>
              <a:xfrm>
                <a:off x="2838095" y="976937"/>
                <a:ext cx="143636" cy="174878"/>
              </a:xfrm>
              <a:custGeom>
                <a:avLst/>
                <a:gdLst/>
                <a:ahLst/>
                <a:cxnLst/>
                <a:rect l="l" t="t" r="r" b="b"/>
                <a:pathLst>
                  <a:path w="3839" h="4674" extrusionOk="0">
                    <a:moveTo>
                      <a:pt x="2510" y="900"/>
                    </a:moveTo>
                    <a:cubicBezTo>
                      <a:pt x="2564" y="900"/>
                      <a:pt x="2605" y="907"/>
                      <a:pt x="2625" y="921"/>
                    </a:cubicBezTo>
                    <a:cubicBezTo>
                      <a:pt x="2768" y="1011"/>
                      <a:pt x="2586" y="2814"/>
                      <a:pt x="2403" y="2876"/>
                    </a:cubicBezTo>
                    <a:cubicBezTo>
                      <a:pt x="2381" y="2884"/>
                      <a:pt x="2356" y="2887"/>
                      <a:pt x="2328" y="2887"/>
                    </a:cubicBezTo>
                    <a:cubicBezTo>
                      <a:pt x="1994" y="2887"/>
                      <a:pt x="1301" y="2351"/>
                      <a:pt x="1317" y="1728"/>
                    </a:cubicBezTo>
                    <a:cubicBezTo>
                      <a:pt x="1332" y="1151"/>
                      <a:pt x="2180" y="900"/>
                      <a:pt x="2510" y="900"/>
                    </a:cubicBezTo>
                    <a:close/>
                    <a:moveTo>
                      <a:pt x="2610" y="1"/>
                    </a:moveTo>
                    <a:cubicBezTo>
                      <a:pt x="1732" y="1"/>
                      <a:pt x="517" y="494"/>
                      <a:pt x="293" y="1549"/>
                    </a:cubicBezTo>
                    <a:cubicBezTo>
                      <a:pt x="1" y="2932"/>
                      <a:pt x="1201" y="3630"/>
                      <a:pt x="1475" y="3771"/>
                    </a:cubicBezTo>
                    <a:cubicBezTo>
                      <a:pt x="1510" y="3786"/>
                      <a:pt x="1533" y="3823"/>
                      <a:pt x="1533" y="3862"/>
                    </a:cubicBezTo>
                    <a:lnTo>
                      <a:pt x="1556" y="4544"/>
                    </a:lnTo>
                    <a:cubicBezTo>
                      <a:pt x="1558" y="4586"/>
                      <a:pt x="1581" y="4625"/>
                      <a:pt x="1624" y="4640"/>
                    </a:cubicBezTo>
                    <a:cubicBezTo>
                      <a:pt x="1693" y="4664"/>
                      <a:pt x="1793" y="4674"/>
                      <a:pt x="1908" y="4674"/>
                    </a:cubicBezTo>
                    <a:cubicBezTo>
                      <a:pt x="2229" y="4674"/>
                      <a:pt x="2660" y="4600"/>
                      <a:pt x="2824" y="4569"/>
                    </a:cubicBezTo>
                    <a:cubicBezTo>
                      <a:pt x="2865" y="4563"/>
                      <a:pt x="2895" y="4530"/>
                      <a:pt x="2909" y="4492"/>
                    </a:cubicBezTo>
                    <a:cubicBezTo>
                      <a:pt x="3038" y="4007"/>
                      <a:pt x="3838" y="955"/>
                      <a:pt x="3495" y="333"/>
                    </a:cubicBezTo>
                    <a:cubicBezTo>
                      <a:pt x="3374" y="114"/>
                      <a:pt x="3031" y="1"/>
                      <a:pt x="261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7" name="Google Shape;787;p51"/>
              <p:cNvSpPr/>
              <p:nvPr/>
            </p:nvSpPr>
            <p:spPr>
              <a:xfrm>
                <a:off x="2702617" y="1143432"/>
                <a:ext cx="279602" cy="182847"/>
              </a:xfrm>
              <a:custGeom>
                <a:avLst/>
                <a:gdLst/>
                <a:ahLst/>
                <a:cxnLst/>
                <a:rect l="l" t="t" r="r" b="b"/>
                <a:pathLst>
                  <a:path w="7473" h="4887" extrusionOk="0">
                    <a:moveTo>
                      <a:pt x="4700" y="1"/>
                    </a:moveTo>
                    <a:cubicBezTo>
                      <a:pt x="4243" y="1"/>
                      <a:pt x="1" y="4687"/>
                      <a:pt x="126" y="4870"/>
                    </a:cubicBezTo>
                    <a:cubicBezTo>
                      <a:pt x="133" y="4881"/>
                      <a:pt x="149" y="4886"/>
                      <a:pt x="172" y="4886"/>
                    </a:cubicBezTo>
                    <a:cubicBezTo>
                      <a:pt x="821" y="4886"/>
                      <a:pt x="7473" y="1004"/>
                      <a:pt x="7473" y="1004"/>
                    </a:cubicBezTo>
                    <a:lnTo>
                      <a:pt x="6928" y="196"/>
                    </a:lnTo>
                    <a:lnTo>
                      <a:pt x="5981" y="822"/>
                    </a:lnTo>
                    <a:cubicBezTo>
                      <a:pt x="5981" y="822"/>
                      <a:pt x="5139" y="30"/>
                      <a:pt x="4704" y="1"/>
                    </a:cubicBezTo>
                    <a:cubicBezTo>
                      <a:pt x="4703" y="1"/>
                      <a:pt x="4701" y="1"/>
                      <a:pt x="470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8" name="Google Shape;788;p51"/>
              <p:cNvSpPr/>
              <p:nvPr/>
            </p:nvSpPr>
            <p:spPr>
              <a:xfrm>
                <a:off x="2945250" y="1043310"/>
                <a:ext cx="187038" cy="151568"/>
              </a:xfrm>
              <a:custGeom>
                <a:avLst/>
                <a:gdLst/>
                <a:ahLst/>
                <a:cxnLst/>
                <a:rect l="l" t="t" r="r" b="b"/>
                <a:pathLst>
                  <a:path w="4999" h="4051" extrusionOk="0">
                    <a:moveTo>
                      <a:pt x="3090" y="1051"/>
                    </a:moveTo>
                    <a:cubicBezTo>
                      <a:pt x="3095" y="1051"/>
                      <a:pt x="3100" y="1052"/>
                      <a:pt x="3104" y="1054"/>
                    </a:cubicBezTo>
                    <a:cubicBezTo>
                      <a:pt x="3264" y="1116"/>
                      <a:pt x="3747" y="2184"/>
                      <a:pt x="3208" y="2590"/>
                    </a:cubicBezTo>
                    <a:cubicBezTo>
                      <a:pt x="3028" y="2726"/>
                      <a:pt x="2802" y="2780"/>
                      <a:pt x="2579" y="2780"/>
                    </a:cubicBezTo>
                    <a:cubicBezTo>
                      <a:pt x="2135" y="2780"/>
                      <a:pt x="1701" y="2569"/>
                      <a:pt x="1643" y="2374"/>
                    </a:cubicBezTo>
                    <a:cubicBezTo>
                      <a:pt x="1588" y="2191"/>
                      <a:pt x="2878" y="1051"/>
                      <a:pt x="3090" y="1051"/>
                    </a:cubicBezTo>
                    <a:close/>
                    <a:moveTo>
                      <a:pt x="3116" y="0"/>
                    </a:moveTo>
                    <a:cubicBezTo>
                      <a:pt x="3101" y="0"/>
                      <a:pt x="3086" y="1"/>
                      <a:pt x="3071" y="3"/>
                    </a:cubicBezTo>
                    <a:cubicBezTo>
                      <a:pt x="2366" y="88"/>
                      <a:pt x="350" y="2513"/>
                      <a:pt x="31" y="2901"/>
                    </a:cubicBezTo>
                    <a:cubicBezTo>
                      <a:pt x="6" y="2934"/>
                      <a:pt x="1" y="2976"/>
                      <a:pt x="18" y="3015"/>
                    </a:cubicBezTo>
                    <a:cubicBezTo>
                      <a:pt x="115" y="3220"/>
                      <a:pt x="433" y="3873"/>
                      <a:pt x="659" y="4032"/>
                    </a:cubicBezTo>
                    <a:cubicBezTo>
                      <a:pt x="678" y="4044"/>
                      <a:pt x="699" y="4050"/>
                      <a:pt x="719" y="4050"/>
                    </a:cubicBezTo>
                    <a:cubicBezTo>
                      <a:pt x="740" y="4050"/>
                      <a:pt x="761" y="4044"/>
                      <a:pt x="779" y="4032"/>
                    </a:cubicBezTo>
                    <a:lnTo>
                      <a:pt x="1345" y="3653"/>
                    </a:lnTo>
                    <a:cubicBezTo>
                      <a:pt x="1365" y="3641"/>
                      <a:pt x="1387" y="3635"/>
                      <a:pt x="1408" y="3635"/>
                    </a:cubicBezTo>
                    <a:cubicBezTo>
                      <a:pt x="1424" y="3635"/>
                      <a:pt x="1441" y="3638"/>
                      <a:pt x="1456" y="3645"/>
                    </a:cubicBezTo>
                    <a:cubicBezTo>
                      <a:pt x="1606" y="3724"/>
                      <a:pt x="2052" y="3931"/>
                      <a:pt x="2582" y="3931"/>
                    </a:cubicBezTo>
                    <a:cubicBezTo>
                      <a:pt x="3021" y="3931"/>
                      <a:pt x="3517" y="3789"/>
                      <a:pt x="3948" y="3317"/>
                    </a:cubicBezTo>
                    <a:cubicBezTo>
                      <a:pt x="4998" y="2161"/>
                      <a:pt x="3883" y="0"/>
                      <a:pt x="311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9" name="Google Shape;789;p51"/>
              <p:cNvSpPr/>
              <p:nvPr/>
            </p:nvSpPr>
            <p:spPr>
              <a:xfrm>
                <a:off x="2907835" y="1184924"/>
                <a:ext cx="27350" cy="19156"/>
              </a:xfrm>
              <a:custGeom>
                <a:avLst/>
                <a:gdLst/>
                <a:ahLst/>
                <a:cxnLst/>
                <a:rect l="l" t="t" r="r" b="b"/>
                <a:pathLst>
                  <a:path w="731" h="512" extrusionOk="0">
                    <a:moveTo>
                      <a:pt x="370" y="1"/>
                    </a:moveTo>
                    <a:cubicBezTo>
                      <a:pt x="161" y="1"/>
                      <a:pt x="1" y="306"/>
                      <a:pt x="218" y="463"/>
                    </a:cubicBezTo>
                    <a:cubicBezTo>
                      <a:pt x="266" y="497"/>
                      <a:pt x="315" y="512"/>
                      <a:pt x="361" y="512"/>
                    </a:cubicBezTo>
                    <a:cubicBezTo>
                      <a:pt x="572" y="512"/>
                      <a:pt x="730" y="206"/>
                      <a:pt x="512" y="49"/>
                    </a:cubicBezTo>
                    <a:cubicBezTo>
                      <a:pt x="464" y="15"/>
                      <a:pt x="416" y="1"/>
                      <a:pt x="3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90" name="Google Shape;790;p51"/>
            <p:cNvGrpSpPr/>
            <p:nvPr/>
          </p:nvGrpSpPr>
          <p:grpSpPr>
            <a:xfrm rot="-8100000" flipH="1">
              <a:off x="856157" y="3102541"/>
              <a:ext cx="1022450" cy="706784"/>
              <a:chOff x="2145103" y="2078907"/>
              <a:chExt cx="555157" cy="383761"/>
            </a:xfrm>
          </p:grpSpPr>
          <p:sp>
            <p:nvSpPr>
              <p:cNvPr id="791" name="Google Shape;791;p51"/>
              <p:cNvSpPr/>
              <p:nvPr/>
            </p:nvSpPr>
            <p:spPr>
              <a:xfrm>
                <a:off x="2663518" y="2431052"/>
                <a:ext cx="36742" cy="31616"/>
              </a:xfrm>
              <a:custGeom>
                <a:avLst/>
                <a:gdLst/>
                <a:ahLst/>
                <a:cxnLst/>
                <a:rect l="l" t="t" r="r" b="b"/>
                <a:pathLst>
                  <a:path w="982" h="845" extrusionOk="0">
                    <a:moveTo>
                      <a:pt x="439" y="1"/>
                    </a:moveTo>
                    <a:lnTo>
                      <a:pt x="0" y="685"/>
                    </a:lnTo>
                    <a:cubicBezTo>
                      <a:pt x="0" y="685"/>
                      <a:pt x="341" y="844"/>
                      <a:pt x="593" y="844"/>
                    </a:cubicBezTo>
                    <a:cubicBezTo>
                      <a:pt x="697" y="844"/>
                      <a:pt x="787" y="817"/>
                      <a:pt x="831" y="741"/>
                    </a:cubicBezTo>
                    <a:cubicBezTo>
                      <a:pt x="982" y="480"/>
                      <a:pt x="439" y="1"/>
                      <a:pt x="4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2" name="Google Shape;792;p51"/>
              <p:cNvSpPr/>
              <p:nvPr/>
            </p:nvSpPr>
            <p:spPr>
              <a:xfrm>
                <a:off x="2605526" y="2384658"/>
                <a:ext cx="79133" cy="75803"/>
              </a:xfrm>
              <a:custGeom>
                <a:avLst/>
                <a:gdLst/>
                <a:ahLst/>
                <a:cxnLst/>
                <a:rect l="l" t="t" r="r" b="b"/>
                <a:pathLst>
                  <a:path w="2115" h="2026" extrusionOk="0">
                    <a:moveTo>
                      <a:pt x="1104" y="0"/>
                    </a:moveTo>
                    <a:lnTo>
                      <a:pt x="0" y="1647"/>
                    </a:lnTo>
                    <a:cubicBezTo>
                      <a:pt x="878" y="2025"/>
                      <a:pt x="1566" y="2025"/>
                      <a:pt x="1566" y="2025"/>
                    </a:cubicBezTo>
                    <a:cubicBezTo>
                      <a:pt x="2026" y="1705"/>
                      <a:pt x="2114" y="1195"/>
                      <a:pt x="2114" y="1195"/>
                    </a:cubicBezTo>
                    <a:cubicBezTo>
                      <a:pt x="2114" y="1195"/>
                      <a:pt x="1599" y="412"/>
                      <a:pt x="110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3" name="Google Shape;793;p51"/>
              <p:cNvSpPr/>
              <p:nvPr/>
            </p:nvSpPr>
            <p:spPr>
              <a:xfrm>
                <a:off x="2145103" y="2078907"/>
                <a:ext cx="166497" cy="156357"/>
              </a:xfrm>
              <a:custGeom>
                <a:avLst/>
                <a:gdLst/>
                <a:ahLst/>
                <a:cxnLst/>
                <a:rect l="l" t="t" r="r" b="b"/>
                <a:pathLst>
                  <a:path w="4450" h="4179" extrusionOk="0">
                    <a:moveTo>
                      <a:pt x="1864" y="0"/>
                    </a:moveTo>
                    <a:cubicBezTo>
                      <a:pt x="1260" y="0"/>
                      <a:pt x="0" y="1534"/>
                      <a:pt x="326" y="2109"/>
                    </a:cubicBezTo>
                    <a:cubicBezTo>
                      <a:pt x="654" y="2688"/>
                      <a:pt x="1422" y="3400"/>
                      <a:pt x="2380" y="4178"/>
                    </a:cubicBezTo>
                    <a:cubicBezTo>
                      <a:pt x="2380" y="4178"/>
                      <a:pt x="3794" y="2791"/>
                      <a:pt x="4450" y="1202"/>
                    </a:cubicBezTo>
                    <a:cubicBezTo>
                      <a:pt x="4450" y="1202"/>
                      <a:pt x="2479" y="28"/>
                      <a:pt x="1880" y="1"/>
                    </a:cubicBezTo>
                    <a:cubicBezTo>
                      <a:pt x="1874" y="0"/>
                      <a:pt x="1869" y="0"/>
                      <a:pt x="186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4" name="Google Shape;794;p51"/>
              <p:cNvSpPr/>
              <p:nvPr/>
            </p:nvSpPr>
            <p:spPr>
              <a:xfrm>
                <a:off x="2249826" y="2131549"/>
                <a:ext cx="405204" cy="320834"/>
              </a:xfrm>
              <a:custGeom>
                <a:avLst/>
                <a:gdLst/>
                <a:ahLst/>
                <a:cxnLst/>
                <a:rect l="l" t="t" r="r" b="b"/>
                <a:pathLst>
                  <a:path w="10830" h="8575" extrusionOk="0">
                    <a:moveTo>
                      <a:pt x="2275" y="0"/>
                    </a:moveTo>
                    <a:lnTo>
                      <a:pt x="0" y="3268"/>
                    </a:lnTo>
                    <a:cubicBezTo>
                      <a:pt x="4377" y="7403"/>
                      <a:pt x="9525" y="8574"/>
                      <a:pt x="9525" y="8574"/>
                    </a:cubicBezTo>
                    <a:cubicBezTo>
                      <a:pt x="10056" y="8039"/>
                      <a:pt x="10497" y="7417"/>
                      <a:pt x="10829" y="6700"/>
                    </a:cubicBezTo>
                    <a:cubicBezTo>
                      <a:pt x="7637" y="2470"/>
                      <a:pt x="2275" y="0"/>
                      <a:pt x="22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5" name="Google Shape;795;p51"/>
              <p:cNvSpPr/>
              <p:nvPr/>
            </p:nvSpPr>
            <p:spPr>
              <a:xfrm>
                <a:off x="2225544" y="2117182"/>
                <a:ext cx="125041" cy="144310"/>
              </a:xfrm>
              <a:custGeom>
                <a:avLst/>
                <a:gdLst/>
                <a:ahLst/>
                <a:cxnLst/>
                <a:rect l="l" t="t" r="r" b="b"/>
                <a:pathLst>
                  <a:path w="3342" h="3857" extrusionOk="0">
                    <a:moveTo>
                      <a:pt x="2396" y="0"/>
                    </a:moveTo>
                    <a:cubicBezTo>
                      <a:pt x="2225" y="0"/>
                      <a:pt x="2108" y="42"/>
                      <a:pt x="2108" y="42"/>
                    </a:cubicBezTo>
                    <a:cubicBezTo>
                      <a:pt x="2108" y="42"/>
                      <a:pt x="1256" y="1758"/>
                      <a:pt x="0" y="2968"/>
                    </a:cubicBezTo>
                    <a:cubicBezTo>
                      <a:pt x="191" y="3855"/>
                      <a:pt x="918" y="3857"/>
                      <a:pt x="918" y="3857"/>
                    </a:cubicBezTo>
                    <a:cubicBezTo>
                      <a:pt x="2473" y="2599"/>
                      <a:pt x="3341" y="593"/>
                      <a:pt x="3341" y="593"/>
                    </a:cubicBezTo>
                    <a:cubicBezTo>
                      <a:pt x="3046" y="98"/>
                      <a:pt x="2657" y="0"/>
                      <a:pt x="23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6" name="Google Shape;796;p51"/>
              <p:cNvSpPr/>
              <p:nvPr/>
            </p:nvSpPr>
            <p:spPr>
              <a:xfrm>
                <a:off x="2272462" y="2130015"/>
                <a:ext cx="202191" cy="127361"/>
              </a:xfrm>
              <a:custGeom>
                <a:avLst/>
                <a:gdLst/>
                <a:ahLst/>
                <a:cxnLst/>
                <a:rect l="l" t="t" r="r" b="b"/>
                <a:pathLst>
                  <a:path w="5404" h="3404" extrusionOk="0">
                    <a:moveTo>
                      <a:pt x="451" y="1"/>
                    </a:moveTo>
                    <a:cubicBezTo>
                      <a:pt x="413" y="1"/>
                      <a:pt x="375" y="13"/>
                      <a:pt x="344" y="35"/>
                    </a:cubicBezTo>
                    <a:cubicBezTo>
                      <a:pt x="108" y="204"/>
                      <a:pt x="35" y="480"/>
                      <a:pt x="12" y="654"/>
                    </a:cubicBezTo>
                    <a:cubicBezTo>
                      <a:pt x="0" y="745"/>
                      <a:pt x="60" y="830"/>
                      <a:pt x="153" y="855"/>
                    </a:cubicBezTo>
                    <a:cubicBezTo>
                      <a:pt x="2029" y="1353"/>
                      <a:pt x="4249" y="3127"/>
                      <a:pt x="4502" y="3332"/>
                    </a:cubicBezTo>
                    <a:cubicBezTo>
                      <a:pt x="4520" y="3344"/>
                      <a:pt x="4535" y="3357"/>
                      <a:pt x="4555" y="3363"/>
                    </a:cubicBezTo>
                    <a:cubicBezTo>
                      <a:pt x="4633" y="3391"/>
                      <a:pt x="4708" y="3404"/>
                      <a:pt x="4777" y="3404"/>
                    </a:cubicBezTo>
                    <a:cubicBezTo>
                      <a:pt x="5198" y="3404"/>
                      <a:pt x="5404" y="2924"/>
                      <a:pt x="5005" y="2507"/>
                    </a:cubicBezTo>
                    <a:cubicBezTo>
                      <a:pt x="4995" y="2497"/>
                      <a:pt x="4986" y="2488"/>
                      <a:pt x="4972" y="2480"/>
                    </a:cubicBezTo>
                    <a:cubicBezTo>
                      <a:pt x="2419" y="704"/>
                      <a:pt x="874" y="132"/>
                      <a:pt x="508" y="10"/>
                    </a:cubicBezTo>
                    <a:cubicBezTo>
                      <a:pt x="490" y="4"/>
                      <a:pt x="470" y="1"/>
                      <a:pt x="4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97" name="Google Shape;797;p51"/>
            <p:cNvGrpSpPr/>
            <p:nvPr/>
          </p:nvGrpSpPr>
          <p:grpSpPr>
            <a:xfrm>
              <a:off x="2401168" y="3169315"/>
              <a:ext cx="1098730" cy="573201"/>
              <a:chOff x="7324312" y="2400675"/>
              <a:chExt cx="951940" cy="496622"/>
            </a:xfrm>
          </p:grpSpPr>
          <p:sp>
            <p:nvSpPr>
              <p:cNvPr id="798" name="Google Shape;798;p51"/>
              <p:cNvSpPr/>
              <p:nvPr/>
            </p:nvSpPr>
            <p:spPr>
              <a:xfrm>
                <a:off x="7457848" y="2400675"/>
                <a:ext cx="818405" cy="496126"/>
              </a:xfrm>
              <a:custGeom>
                <a:avLst/>
                <a:gdLst/>
                <a:ahLst/>
                <a:cxnLst/>
                <a:rect l="l" t="t" r="r" b="b"/>
                <a:pathLst>
                  <a:path w="4952" h="3002" extrusionOk="0">
                    <a:moveTo>
                      <a:pt x="4135" y="0"/>
                    </a:moveTo>
                    <a:cubicBezTo>
                      <a:pt x="4057" y="0"/>
                      <a:pt x="3963" y="4"/>
                      <a:pt x="3858" y="11"/>
                    </a:cubicBezTo>
                    <a:cubicBezTo>
                      <a:pt x="3792" y="15"/>
                      <a:pt x="3722" y="18"/>
                      <a:pt x="3647" y="26"/>
                    </a:cubicBezTo>
                    <a:cubicBezTo>
                      <a:pt x="2947" y="84"/>
                      <a:pt x="1867" y="237"/>
                      <a:pt x="928" y="434"/>
                    </a:cubicBezTo>
                    <a:cubicBezTo>
                      <a:pt x="861" y="449"/>
                      <a:pt x="795" y="463"/>
                      <a:pt x="729" y="478"/>
                    </a:cubicBezTo>
                    <a:cubicBezTo>
                      <a:pt x="602" y="507"/>
                      <a:pt x="476" y="536"/>
                      <a:pt x="356" y="567"/>
                    </a:cubicBezTo>
                    <a:cubicBezTo>
                      <a:pt x="1" y="782"/>
                      <a:pt x="401" y="2828"/>
                      <a:pt x="729" y="3002"/>
                    </a:cubicBezTo>
                    <a:cubicBezTo>
                      <a:pt x="729" y="3002"/>
                      <a:pt x="909" y="2981"/>
                      <a:pt x="1206" y="2934"/>
                    </a:cubicBezTo>
                    <a:cubicBezTo>
                      <a:pt x="1268" y="2925"/>
                      <a:pt x="1336" y="2915"/>
                      <a:pt x="1409" y="2903"/>
                    </a:cubicBezTo>
                    <a:cubicBezTo>
                      <a:pt x="2072" y="2793"/>
                      <a:pt x="3123" y="2598"/>
                      <a:pt x="4082" y="2299"/>
                    </a:cubicBezTo>
                    <a:cubicBezTo>
                      <a:pt x="4153" y="2277"/>
                      <a:pt x="4223" y="2256"/>
                      <a:pt x="4290" y="2231"/>
                    </a:cubicBezTo>
                    <a:cubicBezTo>
                      <a:pt x="4420" y="2188"/>
                      <a:pt x="4551" y="2142"/>
                      <a:pt x="4677" y="2094"/>
                    </a:cubicBezTo>
                    <a:cubicBezTo>
                      <a:pt x="4951" y="1939"/>
                      <a:pt x="4611" y="28"/>
                      <a:pt x="4269" y="5"/>
                    </a:cubicBezTo>
                    <a:cubicBezTo>
                      <a:pt x="4232" y="2"/>
                      <a:pt x="4187" y="0"/>
                      <a:pt x="41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9" name="Google Shape;799;p51"/>
              <p:cNvSpPr/>
              <p:nvPr/>
            </p:nvSpPr>
            <p:spPr>
              <a:xfrm>
                <a:off x="7452890" y="2494050"/>
                <a:ext cx="174853" cy="403247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2440" extrusionOk="0">
                    <a:moveTo>
                      <a:pt x="396" y="1"/>
                    </a:moveTo>
                    <a:cubicBezTo>
                      <a:pt x="391" y="1"/>
                      <a:pt x="387" y="1"/>
                      <a:pt x="382" y="2"/>
                    </a:cubicBezTo>
                    <a:cubicBezTo>
                      <a:pt x="0" y="92"/>
                      <a:pt x="466" y="2440"/>
                      <a:pt x="748" y="2440"/>
                    </a:cubicBezTo>
                    <a:cubicBezTo>
                      <a:pt x="751" y="2440"/>
                      <a:pt x="754" y="2439"/>
                      <a:pt x="757" y="2439"/>
                    </a:cubicBezTo>
                    <a:cubicBezTo>
                      <a:pt x="1058" y="2380"/>
                      <a:pt x="693" y="1"/>
                      <a:pt x="3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0" name="Google Shape;800;p51"/>
              <p:cNvSpPr/>
              <p:nvPr/>
            </p:nvSpPr>
            <p:spPr>
              <a:xfrm>
                <a:off x="7324312" y="2564619"/>
                <a:ext cx="268560" cy="275166"/>
              </a:xfrm>
              <a:custGeom>
                <a:avLst/>
                <a:gdLst/>
                <a:ahLst/>
                <a:cxnLst/>
                <a:rect l="l" t="t" r="r" b="b"/>
                <a:pathLst>
                  <a:path w="1625" h="1665" extrusionOk="0">
                    <a:moveTo>
                      <a:pt x="1110" y="0"/>
                    </a:moveTo>
                    <a:cubicBezTo>
                      <a:pt x="903" y="33"/>
                      <a:pt x="1" y="822"/>
                      <a:pt x="82" y="1088"/>
                    </a:cubicBezTo>
                    <a:cubicBezTo>
                      <a:pt x="156" y="1338"/>
                      <a:pt x="1098" y="1665"/>
                      <a:pt x="1387" y="1665"/>
                    </a:cubicBezTo>
                    <a:cubicBezTo>
                      <a:pt x="1407" y="1665"/>
                      <a:pt x="1423" y="1663"/>
                      <a:pt x="1437" y="1660"/>
                    </a:cubicBezTo>
                    <a:cubicBezTo>
                      <a:pt x="1624" y="1527"/>
                      <a:pt x="1429" y="45"/>
                      <a:pt x="11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1" name="Google Shape;801;p51"/>
              <p:cNvSpPr/>
              <p:nvPr/>
            </p:nvSpPr>
            <p:spPr>
              <a:xfrm>
                <a:off x="7577997" y="2472235"/>
                <a:ext cx="136841" cy="413493"/>
              </a:xfrm>
              <a:custGeom>
                <a:avLst/>
                <a:gdLst/>
                <a:ahLst/>
                <a:cxnLst/>
                <a:rect l="l" t="t" r="r" b="b"/>
                <a:pathLst>
                  <a:path w="828" h="2502" extrusionOk="0">
                    <a:moveTo>
                      <a:pt x="199" y="1"/>
                    </a:moveTo>
                    <a:cubicBezTo>
                      <a:pt x="132" y="16"/>
                      <a:pt x="66" y="30"/>
                      <a:pt x="0" y="45"/>
                    </a:cubicBezTo>
                    <a:cubicBezTo>
                      <a:pt x="389" y="803"/>
                      <a:pt x="648" y="1655"/>
                      <a:pt x="479" y="2501"/>
                    </a:cubicBezTo>
                    <a:cubicBezTo>
                      <a:pt x="541" y="2492"/>
                      <a:pt x="609" y="2482"/>
                      <a:pt x="682" y="2470"/>
                    </a:cubicBezTo>
                    <a:cubicBezTo>
                      <a:pt x="827" y="1622"/>
                      <a:pt x="582" y="770"/>
                      <a:pt x="19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2" name="Google Shape;802;p51"/>
              <p:cNvSpPr/>
              <p:nvPr/>
            </p:nvSpPr>
            <p:spPr>
              <a:xfrm>
                <a:off x="8060246" y="2402989"/>
                <a:ext cx="122959" cy="377631"/>
              </a:xfrm>
              <a:custGeom>
                <a:avLst/>
                <a:gdLst/>
                <a:ahLst/>
                <a:cxnLst/>
                <a:rect l="l" t="t" r="r" b="b"/>
                <a:pathLst>
                  <a:path w="744" h="2285" extrusionOk="0">
                    <a:moveTo>
                      <a:pt x="211" y="1"/>
                    </a:moveTo>
                    <a:cubicBezTo>
                      <a:pt x="145" y="2"/>
                      <a:pt x="75" y="6"/>
                      <a:pt x="0" y="14"/>
                    </a:cubicBezTo>
                    <a:cubicBezTo>
                      <a:pt x="348" y="721"/>
                      <a:pt x="570" y="1504"/>
                      <a:pt x="437" y="2285"/>
                    </a:cubicBezTo>
                    <a:cubicBezTo>
                      <a:pt x="508" y="2263"/>
                      <a:pt x="576" y="2242"/>
                      <a:pt x="645" y="2219"/>
                    </a:cubicBezTo>
                    <a:cubicBezTo>
                      <a:pt x="744" y="1458"/>
                      <a:pt x="541" y="696"/>
                      <a:pt x="21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3" name="Google Shape;803;p51"/>
              <p:cNvSpPr/>
              <p:nvPr/>
            </p:nvSpPr>
            <p:spPr>
              <a:xfrm>
                <a:off x="7746074" y="2550737"/>
                <a:ext cx="357804" cy="126593"/>
              </a:xfrm>
              <a:custGeom>
                <a:avLst/>
                <a:gdLst/>
                <a:ahLst/>
                <a:cxnLst/>
                <a:rect l="l" t="t" r="r" b="b"/>
                <a:pathLst>
                  <a:path w="2165" h="766" extrusionOk="0">
                    <a:moveTo>
                      <a:pt x="1472" y="1"/>
                    </a:moveTo>
                    <a:cubicBezTo>
                      <a:pt x="864" y="1"/>
                      <a:pt x="0" y="356"/>
                      <a:pt x="81" y="604"/>
                    </a:cubicBezTo>
                    <a:cubicBezTo>
                      <a:pt x="117" y="716"/>
                      <a:pt x="350" y="765"/>
                      <a:pt x="644" y="765"/>
                    </a:cubicBezTo>
                    <a:cubicBezTo>
                      <a:pt x="1268" y="765"/>
                      <a:pt x="2164" y="543"/>
                      <a:pt x="2013" y="223"/>
                    </a:cubicBezTo>
                    <a:cubicBezTo>
                      <a:pt x="1937" y="63"/>
                      <a:pt x="1727" y="1"/>
                      <a:pt x="147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04" name="Google Shape;804;p51"/>
            <p:cNvGrpSpPr/>
            <p:nvPr/>
          </p:nvGrpSpPr>
          <p:grpSpPr>
            <a:xfrm rot="-3198904">
              <a:off x="1910628" y="3817928"/>
              <a:ext cx="641720" cy="617313"/>
              <a:chOff x="2757279" y="292925"/>
              <a:chExt cx="643350" cy="618882"/>
            </a:xfrm>
          </p:grpSpPr>
          <p:sp>
            <p:nvSpPr>
              <p:cNvPr id="805" name="Google Shape;805;p51"/>
              <p:cNvSpPr/>
              <p:nvPr/>
            </p:nvSpPr>
            <p:spPr>
              <a:xfrm>
                <a:off x="2793122" y="292925"/>
                <a:ext cx="607507" cy="618882"/>
              </a:xfrm>
              <a:custGeom>
                <a:avLst/>
                <a:gdLst/>
                <a:ahLst/>
                <a:cxnLst/>
                <a:rect l="l" t="t" r="r" b="b"/>
                <a:pathLst>
                  <a:path w="16237" h="16541" extrusionOk="0">
                    <a:moveTo>
                      <a:pt x="6285" y="1"/>
                    </a:moveTo>
                    <a:cubicBezTo>
                      <a:pt x="6282" y="1"/>
                      <a:pt x="6278" y="1"/>
                      <a:pt x="6275" y="1"/>
                    </a:cubicBezTo>
                    <a:lnTo>
                      <a:pt x="6271" y="1"/>
                    </a:lnTo>
                    <a:cubicBezTo>
                      <a:pt x="6217" y="5"/>
                      <a:pt x="6161" y="16"/>
                      <a:pt x="6113" y="41"/>
                    </a:cubicBezTo>
                    <a:lnTo>
                      <a:pt x="5199" y="281"/>
                    </a:lnTo>
                    <a:lnTo>
                      <a:pt x="5330" y="944"/>
                    </a:lnTo>
                    <a:cubicBezTo>
                      <a:pt x="4936" y="1429"/>
                      <a:pt x="4440" y="2057"/>
                      <a:pt x="3900" y="2780"/>
                    </a:cubicBezTo>
                    <a:cubicBezTo>
                      <a:pt x="3195" y="3725"/>
                      <a:pt x="2420" y="4828"/>
                      <a:pt x="1715" y="5970"/>
                    </a:cubicBezTo>
                    <a:cubicBezTo>
                      <a:pt x="1071" y="7011"/>
                      <a:pt x="488" y="8086"/>
                      <a:pt x="67" y="9108"/>
                    </a:cubicBezTo>
                    <a:cubicBezTo>
                      <a:pt x="1" y="9266"/>
                      <a:pt x="57" y="9450"/>
                      <a:pt x="202" y="9545"/>
                    </a:cubicBezTo>
                    <a:lnTo>
                      <a:pt x="2268" y="10905"/>
                    </a:lnTo>
                    <a:lnTo>
                      <a:pt x="1941" y="11522"/>
                    </a:lnTo>
                    <a:lnTo>
                      <a:pt x="3000" y="11251"/>
                    </a:lnTo>
                    <a:cubicBezTo>
                      <a:pt x="3069" y="11234"/>
                      <a:pt x="3131" y="11197"/>
                      <a:pt x="3183" y="11141"/>
                    </a:cubicBezTo>
                    <a:cubicBezTo>
                      <a:pt x="3513" y="10759"/>
                      <a:pt x="4069" y="10574"/>
                      <a:pt x="4662" y="10574"/>
                    </a:cubicBezTo>
                    <a:cubicBezTo>
                      <a:pt x="6145" y="10574"/>
                      <a:pt x="7861" y="11730"/>
                      <a:pt x="6870" y="13862"/>
                    </a:cubicBezTo>
                    <a:cubicBezTo>
                      <a:pt x="6803" y="14007"/>
                      <a:pt x="6841" y="14178"/>
                      <a:pt x="6963" y="14281"/>
                    </a:cubicBezTo>
                    <a:lnTo>
                      <a:pt x="8184" y="15342"/>
                    </a:lnTo>
                    <a:lnTo>
                      <a:pt x="8422" y="16540"/>
                    </a:lnTo>
                    <a:cubicBezTo>
                      <a:pt x="8429" y="16540"/>
                      <a:pt x="8436" y="16540"/>
                      <a:pt x="8442" y="16540"/>
                    </a:cubicBezTo>
                    <a:cubicBezTo>
                      <a:pt x="8850" y="16540"/>
                      <a:pt x="9391" y="16317"/>
                      <a:pt x="9533" y="16256"/>
                    </a:cubicBezTo>
                    <a:lnTo>
                      <a:pt x="9547" y="16248"/>
                    </a:lnTo>
                    <a:cubicBezTo>
                      <a:pt x="9562" y="16240"/>
                      <a:pt x="9570" y="16238"/>
                      <a:pt x="9570" y="16238"/>
                    </a:cubicBezTo>
                    <a:lnTo>
                      <a:pt x="9570" y="16236"/>
                    </a:lnTo>
                    <a:cubicBezTo>
                      <a:pt x="9599" y="16221"/>
                      <a:pt x="9624" y="16202"/>
                      <a:pt x="9651" y="16178"/>
                    </a:cubicBezTo>
                    <a:cubicBezTo>
                      <a:pt x="10658" y="15208"/>
                      <a:pt x="14598" y="11228"/>
                      <a:pt x="16179" y="6807"/>
                    </a:cubicBezTo>
                    <a:cubicBezTo>
                      <a:pt x="16237" y="6646"/>
                      <a:pt x="16173" y="6468"/>
                      <a:pt x="16030" y="6378"/>
                    </a:cubicBezTo>
                    <a:lnTo>
                      <a:pt x="13139" y="4575"/>
                    </a:lnTo>
                    <a:cubicBezTo>
                      <a:pt x="13082" y="4538"/>
                      <a:pt x="13014" y="4520"/>
                      <a:pt x="12948" y="4520"/>
                    </a:cubicBezTo>
                    <a:cubicBezTo>
                      <a:pt x="12934" y="4520"/>
                      <a:pt x="12919" y="4521"/>
                      <a:pt x="12905" y="4523"/>
                    </a:cubicBezTo>
                    <a:lnTo>
                      <a:pt x="12899" y="4526"/>
                    </a:lnTo>
                    <a:cubicBezTo>
                      <a:pt x="12866" y="4530"/>
                      <a:pt x="12836" y="4538"/>
                      <a:pt x="12803" y="4552"/>
                    </a:cubicBezTo>
                    <a:lnTo>
                      <a:pt x="11962" y="4783"/>
                    </a:lnTo>
                    <a:lnTo>
                      <a:pt x="11796" y="5035"/>
                    </a:lnTo>
                    <a:cubicBezTo>
                      <a:pt x="11696" y="5049"/>
                      <a:pt x="11594" y="5057"/>
                      <a:pt x="11491" y="5057"/>
                    </a:cubicBezTo>
                    <a:cubicBezTo>
                      <a:pt x="10105" y="5057"/>
                      <a:pt x="8543" y="3753"/>
                      <a:pt x="9054" y="1927"/>
                    </a:cubicBezTo>
                    <a:cubicBezTo>
                      <a:pt x="9098" y="1773"/>
                      <a:pt x="9035" y="1605"/>
                      <a:pt x="8896" y="1522"/>
                    </a:cubicBezTo>
                    <a:lnTo>
                      <a:pt x="6468" y="53"/>
                    </a:lnTo>
                    <a:cubicBezTo>
                      <a:pt x="6410" y="18"/>
                      <a:pt x="6346" y="1"/>
                      <a:pt x="628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6" name="Google Shape;806;p51"/>
              <p:cNvSpPr/>
              <p:nvPr/>
            </p:nvSpPr>
            <p:spPr>
              <a:xfrm>
                <a:off x="2757279" y="302540"/>
                <a:ext cx="607358" cy="609041"/>
              </a:xfrm>
              <a:custGeom>
                <a:avLst/>
                <a:gdLst/>
                <a:ahLst/>
                <a:cxnLst/>
                <a:rect l="l" t="t" r="r" b="b"/>
                <a:pathLst>
                  <a:path w="16233" h="16278" extrusionOk="0">
                    <a:moveTo>
                      <a:pt x="6279" y="0"/>
                    </a:moveTo>
                    <a:cubicBezTo>
                      <a:pt x="6176" y="0"/>
                      <a:pt x="6075" y="43"/>
                      <a:pt x="6006" y="127"/>
                    </a:cubicBezTo>
                    <a:cubicBezTo>
                      <a:pt x="5645" y="552"/>
                      <a:pt x="4833" y="1524"/>
                      <a:pt x="3900" y="2778"/>
                    </a:cubicBezTo>
                    <a:cubicBezTo>
                      <a:pt x="3195" y="3723"/>
                      <a:pt x="2418" y="4826"/>
                      <a:pt x="1713" y="5968"/>
                    </a:cubicBezTo>
                    <a:cubicBezTo>
                      <a:pt x="1073" y="7010"/>
                      <a:pt x="489" y="8084"/>
                      <a:pt x="66" y="9106"/>
                    </a:cubicBezTo>
                    <a:cubicBezTo>
                      <a:pt x="0" y="9266"/>
                      <a:pt x="56" y="9450"/>
                      <a:pt x="201" y="9543"/>
                    </a:cubicBezTo>
                    <a:lnTo>
                      <a:pt x="2713" y="11201"/>
                    </a:lnTo>
                    <a:cubicBezTo>
                      <a:pt x="2775" y="11241"/>
                      <a:pt x="2845" y="11261"/>
                      <a:pt x="2914" y="11261"/>
                    </a:cubicBezTo>
                    <a:cubicBezTo>
                      <a:pt x="3013" y="11261"/>
                      <a:pt x="3111" y="11220"/>
                      <a:pt x="3179" y="11141"/>
                    </a:cubicBezTo>
                    <a:cubicBezTo>
                      <a:pt x="3510" y="10760"/>
                      <a:pt x="4066" y="10575"/>
                      <a:pt x="4660" y="10575"/>
                    </a:cubicBezTo>
                    <a:cubicBezTo>
                      <a:pt x="6142" y="10575"/>
                      <a:pt x="7857" y="11728"/>
                      <a:pt x="6868" y="13860"/>
                    </a:cubicBezTo>
                    <a:cubicBezTo>
                      <a:pt x="6802" y="14005"/>
                      <a:pt x="6839" y="14177"/>
                      <a:pt x="6959" y="14281"/>
                    </a:cubicBezTo>
                    <a:lnTo>
                      <a:pt x="9166" y="16190"/>
                    </a:lnTo>
                    <a:cubicBezTo>
                      <a:pt x="9233" y="16249"/>
                      <a:pt x="9316" y="16278"/>
                      <a:pt x="9400" y="16278"/>
                    </a:cubicBezTo>
                    <a:cubicBezTo>
                      <a:pt x="9489" y="16278"/>
                      <a:pt x="9579" y="16244"/>
                      <a:pt x="9649" y="16178"/>
                    </a:cubicBezTo>
                    <a:cubicBezTo>
                      <a:pt x="10655" y="15210"/>
                      <a:pt x="14595" y="11232"/>
                      <a:pt x="16174" y="6807"/>
                    </a:cubicBezTo>
                    <a:cubicBezTo>
                      <a:pt x="16232" y="6648"/>
                      <a:pt x="16172" y="6468"/>
                      <a:pt x="16027" y="6380"/>
                    </a:cubicBezTo>
                    <a:lnTo>
                      <a:pt x="13137" y="4575"/>
                    </a:lnTo>
                    <a:cubicBezTo>
                      <a:pt x="13078" y="4538"/>
                      <a:pt x="13011" y="4520"/>
                      <a:pt x="12945" y="4520"/>
                    </a:cubicBezTo>
                    <a:cubicBezTo>
                      <a:pt x="12860" y="4520"/>
                      <a:pt x="12777" y="4550"/>
                      <a:pt x="12711" y="4610"/>
                    </a:cubicBezTo>
                    <a:cubicBezTo>
                      <a:pt x="12374" y="4917"/>
                      <a:pt x="11939" y="5057"/>
                      <a:pt x="11485" y="5057"/>
                    </a:cubicBezTo>
                    <a:cubicBezTo>
                      <a:pt x="10101" y="5057"/>
                      <a:pt x="8542" y="3752"/>
                      <a:pt x="9052" y="1926"/>
                    </a:cubicBezTo>
                    <a:cubicBezTo>
                      <a:pt x="9094" y="1769"/>
                      <a:pt x="9030" y="1605"/>
                      <a:pt x="8891" y="1520"/>
                    </a:cubicBezTo>
                    <a:lnTo>
                      <a:pt x="6464" y="51"/>
                    </a:lnTo>
                    <a:cubicBezTo>
                      <a:pt x="6407" y="17"/>
                      <a:pt x="6343" y="0"/>
                      <a:pt x="627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7" name="Google Shape;807;p51"/>
              <p:cNvSpPr/>
              <p:nvPr/>
            </p:nvSpPr>
            <p:spPr>
              <a:xfrm>
                <a:off x="3101792" y="671747"/>
                <a:ext cx="153738" cy="185466"/>
              </a:xfrm>
              <a:custGeom>
                <a:avLst/>
                <a:gdLst/>
                <a:ahLst/>
                <a:cxnLst/>
                <a:rect l="l" t="t" r="r" b="b"/>
                <a:pathLst>
                  <a:path w="4109" h="4957" extrusionOk="0">
                    <a:moveTo>
                      <a:pt x="3753" y="1"/>
                    </a:moveTo>
                    <a:cubicBezTo>
                      <a:pt x="3620" y="1"/>
                      <a:pt x="3473" y="57"/>
                      <a:pt x="3357" y="154"/>
                    </a:cubicBezTo>
                    <a:cubicBezTo>
                      <a:pt x="3003" y="448"/>
                      <a:pt x="2767" y="857"/>
                      <a:pt x="2524" y="1240"/>
                    </a:cubicBezTo>
                    <a:cubicBezTo>
                      <a:pt x="1884" y="2251"/>
                      <a:pt x="1073" y="3097"/>
                      <a:pt x="317" y="4007"/>
                    </a:cubicBezTo>
                    <a:cubicBezTo>
                      <a:pt x="203" y="4144"/>
                      <a:pt x="87" y="4287"/>
                      <a:pt x="43" y="4457"/>
                    </a:cubicBezTo>
                    <a:cubicBezTo>
                      <a:pt x="0" y="4629"/>
                      <a:pt x="52" y="4840"/>
                      <a:pt x="213" y="4921"/>
                    </a:cubicBezTo>
                    <a:cubicBezTo>
                      <a:pt x="260" y="4946"/>
                      <a:pt x="310" y="4957"/>
                      <a:pt x="360" y="4957"/>
                    </a:cubicBezTo>
                    <a:cubicBezTo>
                      <a:pt x="514" y="4957"/>
                      <a:pt x="674" y="4857"/>
                      <a:pt x="804" y="4757"/>
                    </a:cubicBezTo>
                    <a:cubicBezTo>
                      <a:pt x="2085" y="3766"/>
                      <a:pt x="2986" y="2376"/>
                      <a:pt x="3863" y="1014"/>
                    </a:cubicBezTo>
                    <a:cubicBezTo>
                      <a:pt x="3983" y="828"/>
                      <a:pt x="4106" y="627"/>
                      <a:pt x="4108" y="405"/>
                    </a:cubicBezTo>
                    <a:cubicBezTo>
                      <a:pt x="4108" y="119"/>
                      <a:pt x="3945" y="1"/>
                      <a:pt x="375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8" name="Google Shape;808;p51"/>
              <p:cNvSpPr/>
              <p:nvPr/>
            </p:nvSpPr>
            <p:spPr>
              <a:xfrm>
                <a:off x="2821333" y="406740"/>
                <a:ext cx="351701" cy="311667"/>
              </a:xfrm>
              <a:custGeom>
                <a:avLst/>
                <a:gdLst/>
                <a:ahLst/>
                <a:cxnLst/>
                <a:rect l="l" t="t" r="r" b="b"/>
                <a:pathLst>
                  <a:path w="9400" h="8330" extrusionOk="0">
                    <a:moveTo>
                      <a:pt x="2186" y="0"/>
                    </a:moveTo>
                    <a:cubicBezTo>
                      <a:pt x="1881" y="412"/>
                      <a:pt x="1558" y="853"/>
                      <a:pt x="1237" y="1314"/>
                    </a:cubicBezTo>
                    <a:cubicBezTo>
                      <a:pt x="820" y="1913"/>
                      <a:pt x="399" y="2547"/>
                      <a:pt x="1" y="3191"/>
                    </a:cubicBezTo>
                    <a:lnTo>
                      <a:pt x="6424" y="8176"/>
                    </a:lnTo>
                    <a:cubicBezTo>
                      <a:pt x="6557" y="8279"/>
                      <a:pt x="6716" y="8330"/>
                      <a:pt x="6875" y="8330"/>
                    </a:cubicBezTo>
                    <a:cubicBezTo>
                      <a:pt x="7063" y="8330"/>
                      <a:pt x="7249" y="8259"/>
                      <a:pt x="7392" y="8118"/>
                    </a:cubicBezTo>
                    <a:cubicBezTo>
                      <a:pt x="8138" y="7386"/>
                      <a:pt x="8650" y="6464"/>
                      <a:pt x="8980" y="5718"/>
                    </a:cubicBezTo>
                    <a:cubicBezTo>
                      <a:pt x="9112" y="5421"/>
                      <a:pt x="9214" y="5150"/>
                      <a:pt x="9289" y="4930"/>
                    </a:cubicBezTo>
                    <a:cubicBezTo>
                      <a:pt x="9399" y="4601"/>
                      <a:pt x="9266" y="4240"/>
                      <a:pt x="8970" y="4060"/>
                    </a:cubicBezTo>
                    <a:lnTo>
                      <a:pt x="218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9" name="Google Shape;809;p51"/>
              <p:cNvSpPr/>
              <p:nvPr/>
            </p:nvSpPr>
            <p:spPr>
              <a:xfrm>
                <a:off x="3036055" y="583598"/>
                <a:ext cx="67871" cy="50174"/>
              </a:xfrm>
              <a:custGeom>
                <a:avLst/>
                <a:gdLst/>
                <a:ahLst/>
                <a:cxnLst/>
                <a:rect l="l" t="t" r="r" b="b"/>
                <a:pathLst>
                  <a:path w="1814" h="1341" extrusionOk="0">
                    <a:moveTo>
                      <a:pt x="867" y="0"/>
                    </a:moveTo>
                    <a:cubicBezTo>
                      <a:pt x="674" y="0"/>
                      <a:pt x="481" y="87"/>
                      <a:pt x="343" y="298"/>
                    </a:cubicBezTo>
                    <a:cubicBezTo>
                      <a:pt x="1" y="814"/>
                      <a:pt x="472" y="1341"/>
                      <a:pt x="947" y="1341"/>
                    </a:cubicBezTo>
                    <a:cubicBezTo>
                      <a:pt x="1140" y="1341"/>
                      <a:pt x="1334" y="1253"/>
                      <a:pt x="1473" y="1041"/>
                    </a:cubicBezTo>
                    <a:cubicBezTo>
                      <a:pt x="1814" y="526"/>
                      <a:pt x="1341" y="0"/>
                      <a:pt x="8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10" name="Google Shape;810;p51"/>
            <p:cNvSpPr/>
            <p:nvPr/>
          </p:nvSpPr>
          <p:spPr>
            <a:xfrm>
              <a:off x="2956670" y="2622160"/>
              <a:ext cx="434846" cy="261158"/>
            </a:xfrm>
            <a:custGeom>
              <a:avLst/>
              <a:gdLst/>
              <a:ahLst/>
              <a:cxnLst/>
              <a:rect l="l" t="t" r="r" b="b"/>
              <a:pathLst>
                <a:path w="5612" h="3370" extrusionOk="0">
                  <a:moveTo>
                    <a:pt x="3473" y="1"/>
                  </a:moveTo>
                  <a:cubicBezTo>
                    <a:pt x="2483" y="1"/>
                    <a:pt x="1355" y="122"/>
                    <a:pt x="1030" y="158"/>
                  </a:cubicBezTo>
                  <a:lnTo>
                    <a:pt x="1088" y="669"/>
                  </a:lnTo>
                  <a:cubicBezTo>
                    <a:pt x="1778" y="590"/>
                    <a:pt x="2758" y="514"/>
                    <a:pt x="3536" y="514"/>
                  </a:cubicBezTo>
                  <a:cubicBezTo>
                    <a:pt x="4082" y="514"/>
                    <a:pt x="4527" y="552"/>
                    <a:pt x="4703" y="651"/>
                  </a:cubicBezTo>
                  <a:cubicBezTo>
                    <a:pt x="4943" y="786"/>
                    <a:pt x="5090" y="1273"/>
                    <a:pt x="5040" y="1764"/>
                  </a:cubicBezTo>
                  <a:cubicBezTo>
                    <a:pt x="4993" y="2205"/>
                    <a:pt x="4808" y="2516"/>
                    <a:pt x="4543" y="2601"/>
                  </a:cubicBezTo>
                  <a:cubicBezTo>
                    <a:pt x="4135" y="2728"/>
                    <a:pt x="3277" y="2833"/>
                    <a:pt x="2454" y="2848"/>
                  </a:cubicBezTo>
                  <a:cubicBezTo>
                    <a:pt x="2360" y="2851"/>
                    <a:pt x="2270" y="2852"/>
                    <a:pt x="2184" y="2852"/>
                  </a:cubicBezTo>
                  <a:cubicBezTo>
                    <a:pt x="1324" y="2852"/>
                    <a:pt x="890" y="2744"/>
                    <a:pt x="804" y="2669"/>
                  </a:cubicBezTo>
                  <a:cubicBezTo>
                    <a:pt x="508" y="2400"/>
                    <a:pt x="470" y="1567"/>
                    <a:pt x="587" y="1380"/>
                  </a:cubicBezTo>
                  <a:cubicBezTo>
                    <a:pt x="990" y="1309"/>
                    <a:pt x="2738" y="1167"/>
                    <a:pt x="3571" y="1167"/>
                  </a:cubicBezTo>
                  <a:cubicBezTo>
                    <a:pt x="3768" y="1167"/>
                    <a:pt x="3915" y="1175"/>
                    <a:pt x="3979" y="1194"/>
                  </a:cubicBezTo>
                  <a:cubicBezTo>
                    <a:pt x="4004" y="1213"/>
                    <a:pt x="4066" y="1327"/>
                    <a:pt x="4066" y="1552"/>
                  </a:cubicBezTo>
                  <a:cubicBezTo>
                    <a:pt x="4066" y="1805"/>
                    <a:pt x="3990" y="1994"/>
                    <a:pt x="3944" y="2027"/>
                  </a:cubicBezTo>
                  <a:cubicBezTo>
                    <a:pt x="3794" y="2094"/>
                    <a:pt x="3122" y="2125"/>
                    <a:pt x="2382" y="2125"/>
                  </a:cubicBezTo>
                  <a:cubicBezTo>
                    <a:pt x="2102" y="2125"/>
                    <a:pt x="1811" y="2121"/>
                    <a:pt x="1536" y="2112"/>
                  </a:cubicBezTo>
                  <a:lnTo>
                    <a:pt x="1519" y="2626"/>
                  </a:lnTo>
                  <a:cubicBezTo>
                    <a:pt x="1526" y="2626"/>
                    <a:pt x="1955" y="2641"/>
                    <a:pt x="2460" y="2641"/>
                  </a:cubicBezTo>
                  <a:cubicBezTo>
                    <a:pt x="2536" y="2641"/>
                    <a:pt x="2614" y="2640"/>
                    <a:pt x="2692" y="2640"/>
                  </a:cubicBezTo>
                  <a:cubicBezTo>
                    <a:pt x="3965" y="2624"/>
                    <a:pt x="4137" y="2516"/>
                    <a:pt x="4218" y="2462"/>
                  </a:cubicBezTo>
                  <a:cubicBezTo>
                    <a:pt x="4506" y="2278"/>
                    <a:pt x="4605" y="1799"/>
                    <a:pt x="4576" y="1428"/>
                  </a:cubicBezTo>
                  <a:cubicBezTo>
                    <a:pt x="4551" y="1070"/>
                    <a:pt x="4410" y="819"/>
                    <a:pt x="4185" y="723"/>
                  </a:cubicBezTo>
                  <a:cubicBezTo>
                    <a:pt x="4076" y="676"/>
                    <a:pt x="3823" y="657"/>
                    <a:pt x="3496" y="657"/>
                  </a:cubicBezTo>
                  <a:cubicBezTo>
                    <a:pt x="2439" y="657"/>
                    <a:pt x="616" y="850"/>
                    <a:pt x="450" y="885"/>
                  </a:cubicBezTo>
                  <a:cubicBezTo>
                    <a:pt x="323" y="912"/>
                    <a:pt x="151" y="1011"/>
                    <a:pt x="68" y="1326"/>
                  </a:cubicBezTo>
                  <a:cubicBezTo>
                    <a:pt x="41" y="1424"/>
                    <a:pt x="23" y="1542"/>
                    <a:pt x="19" y="1671"/>
                  </a:cubicBezTo>
                  <a:cubicBezTo>
                    <a:pt x="0" y="2139"/>
                    <a:pt x="128" y="2742"/>
                    <a:pt x="458" y="3051"/>
                  </a:cubicBezTo>
                  <a:cubicBezTo>
                    <a:pt x="690" y="3262"/>
                    <a:pt x="1270" y="3369"/>
                    <a:pt x="2182" y="3369"/>
                  </a:cubicBezTo>
                  <a:cubicBezTo>
                    <a:pt x="2272" y="3369"/>
                    <a:pt x="2365" y="3368"/>
                    <a:pt x="2462" y="3366"/>
                  </a:cubicBezTo>
                  <a:cubicBezTo>
                    <a:pt x="3341" y="3347"/>
                    <a:pt x="4240" y="3239"/>
                    <a:pt x="4698" y="3094"/>
                  </a:cubicBezTo>
                  <a:cubicBezTo>
                    <a:pt x="5165" y="2945"/>
                    <a:pt x="5484" y="2470"/>
                    <a:pt x="5552" y="1820"/>
                  </a:cubicBezTo>
                  <a:cubicBezTo>
                    <a:pt x="5612" y="1237"/>
                    <a:pt x="5453" y="485"/>
                    <a:pt x="4958" y="205"/>
                  </a:cubicBezTo>
                  <a:cubicBezTo>
                    <a:pt x="4687" y="51"/>
                    <a:pt x="4108" y="1"/>
                    <a:pt x="347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D148265-AE37-053B-81DA-E7C5953C4809}"/>
              </a:ext>
            </a:extLst>
          </p:cNvPr>
          <p:cNvSpPr txBox="1"/>
          <p:nvPr/>
        </p:nvSpPr>
        <p:spPr>
          <a:xfrm>
            <a:off x="3101164" y="705360"/>
            <a:ext cx="5380926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dirty="0">
                <a:solidFill>
                  <a:srgbClr val="FDAA00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تیتر عنوان </a:t>
            </a:r>
            <a:r>
              <a:rPr lang="fa-IR" sz="2000" dirty="0">
                <a:solidFill>
                  <a:srgbClr val="2837A3"/>
                </a:solidFill>
                <a:latin typeface="Gohar Bold" panose="02000803000000000000" pitchFamily="2" charset="-78"/>
                <a:cs typeface="Gohar Bold" panose="02000803000000000000" pitchFamily="2" charset="-78"/>
              </a:rPr>
              <a:t>خود را وارد نمایید</a:t>
            </a:r>
            <a:endParaRPr lang="en-US" sz="2000" dirty="0">
              <a:solidFill>
                <a:srgbClr val="2837A3"/>
              </a:solidFill>
              <a:latin typeface="Gohar Bold" panose="02000803000000000000" pitchFamily="2" charset="-78"/>
              <a:cs typeface="Gohar Bold" panose="02000803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9D6AC9-EAB5-C9C4-23A7-B16E96140708}"/>
              </a:ext>
            </a:extLst>
          </p:cNvPr>
          <p:cNvSpPr txBox="1"/>
          <p:nvPr/>
        </p:nvSpPr>
        <p:spPr>
          <a:xfrm>
            <a:off x="3083749" y="1472534"/>
            <a:ext cx="5148196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300000"/>
              </a:lnSpc>
            </a:pP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</a:t>
            </a:r>
            <a:r>
              <a:rPr lang="fa-IR" sz="1200" dirty="0">
                <a:latin typeface="Gohar Light" panose="02000303000000000000" pitchFamily="2" charset="-78"/>
                <a:cs typeface="Gohar Light" panose="02000303000000000000" pitchFamily="2" charset="-78"/>
              </a:rPr>
              <a:t> که شما به راحتی میتوانید بعد از خرید فایل آن را به</a:t>
            </a:r>
            <a:endParaRPr lang="en-US" sz="1200" dirty="0">
              <a:latin typeface="Gohar Light" panose="02000303000000000000" pitchFamily="2" charset="-78"/>
              <a:cs typeface="Gohar Light" panose="02000303000000000000" pitchFamily="2" charset="-78"/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6" name="Google Shape;836;p54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7812" b="7820"/>
          <a:stretch/>
        </p:blipFill>
        <p:spPr>
          <a:xfrm>
            <a:off x="-11550" y="-5700"/>
            <a:ext cx="9167099" cy="5154899"/>
          </a:xfrm>
          <a:prstGeom prst="rect">
            <a:avLst/>
          </a:prstGeom>
        </p:spPr>
      </p:pic>
      <p:sp>
        <p:nvSpPr>
          <p:cNvPr id="838" name="Google Shape;838;p54"/>
          <p:cNvSpPr/>
          <p:nvPr/>
        </p:nvSpPr>
        <p:spPr>
          <a:xfrm rot="-805342" flipH="1">
            <a:off x="5974172" y="-527016"/>
            <a:ext cx="1309804" cy="818445"/>
          </a:xfrm>
          <a:custGeom>
            <a:avLst/>
            <a:gdLst/>
            <a:ahLst/>
            <a:cxnLst/>
            <a:rect l="l" t="t" r="r" b="b"/>
            <a:pathLst>
              <a:path w="14384" h="8988" extrusionOk="0">
                <a:moveTo>
                  <a:pt x="14270" y="0"/>
                </a:moveTo>
                <a:cubicBezTo>
                  <a:pt x="14222" y="0"/>
                  <a:pt x="14179" y="34"/>
                  <a:pt x="14167" y="81"/>
                </a:cubicBezTo>
                <a:cubicBezTo>
                  <a:pt x="14153" y="149"/>
                  <a:pt x="14140" y="217"/>
                  <a:pt x="14123" y="282"/>
                </a:cubicBezTo>
                <a:cubicBezTo>
                  <a:pt x="14107" y="338"/>
                  <a:pt x="14142" y="395"/>
                  <a:pt x="14196" y="408"/>
                </a:cubicBezTo>
                <a:cubicBezTo>
                  <a:pt x="14204" y="410"/>
                  <a:pt x="14213" y="410"/>
                  <a:pt x="14221" y="410"/>
                </a:cubicBezTo>
                <a:cubicBezTo>
                  <a:pt x="14269" y="410"/>
                  <a:pt x="14310" y="379"/>
                  <a:pt x="14322" y="333"/>
                </a:cubicBezTo>
                <a:cubicBezTo>
                  <a:pt x="14339" y="263"/>
                  <a:pt x="14356" y="195"/>
                  <a:pt x="14370" y="126"/>
                </a:cubicBezTo>
                <a:cubicBezTo>
                  <a:pt x="14383" y="70"/>
                  <a:pt x="14347" y="14"/>
                  <a:pt x="14291" y="2"/>
                </a:cubicBezTo>
                <a:cubicBezTo>
                  <a:pt x="14284" y="1"/>
                  <a:pt x="14277" y="0"/>
                  <a:pt x="14270" y="0"/>
                </a:cubicBezTo>
                <a:close/>
                <a:moveTo>
                  <a:pt x="14042" y="800"/>
                </a:moveTo>
                <a:cubicBezTo>
                  <a:pt x="13999" y="800"/>
                  <a:pt x="13958" y="827"/>
                  <a:pt x="13943" y="870"/>
                </a:cubicBezTo>
                <a:cubicBezTo>
                  <a:pt x="13920" y="932"/>
                  <a:pt x="13894" y="997"/>
                  <a:pt x="13871" y="1061"/>
                </a:cubicBezTo>
                <a:cubicBezTo>
                  <a:pt x="13850" y="1113"/>
                  <a:pt x="13875" y="1173"/>
                  <a:pt x="13929" y="1195"/>
                </a:cubicBezTo>
                <a:cubicBezTo>
                  <a:pt x="13941" y="1200"/>
                  <a:pt x="13954" y="1202"/>
                  <a:pt x="13968" y="1202"/>
                </a:cubicBezTo>
                <a:cubicBezTo>
                  <a:pt x="14009" y="1202"/>
                  <a:pt x="14047" y="1179"/>
                  <a:pt x="14065" y="1137"/>
                </a:cubicBezTo>
                <a:cubicBezTo>
                  <a:pt x="14092" y="1073"/>
                  <a:pt x="14115" y="1007"/>
                  <a:pt x="14140" y="939"/>
                </a:cubicBezTo>
                <a:cubicBezTo>
                  <a:pt x="14157" y="887"/>
                  <a:pt x="14130" y="825"/>
                  <a:pt x="14076" y="806"/>
                </a:cubicBezTo>
                <a:cubicBezTo>
                  <a:pt x="14065" y="802"/>
                  <a:pt x="14053" y="800"/>
                  <a:pt x="14042" y="800"/>
                </a:cubicBezTo>
                <a:close/>
                <a:moveTo>
                  <a:pt x="13709" y="1562"/>
                </a:moveTo>
                <a:cubicBezTo>
                  <a:pt x="13671" y="1562"/>
                  <a:pt x="13633" y="1582"/>
                  <a:pt x="13614" y="1618"/>
                </a:cubicBezTo>
                <a:cubicBezTo>
                  <a:pt x="13583" y="1680"/>
                  <a:pt x="13552" y="1739"/>
                  <a:pt x="13518" y="1799"/>
                </a:cubicBezTo>
                <a:cubicBezTo>
                  <a:pt x="13493" y="1850"/>
                  <a:pt x="13508" y="1913"/>
                  <a:pt x="13560" y="1942"/>
                </a:cubicBezTo>
                <a:cubicBezTo>
                  <a:pt x="13576" y="1950"/>
                  <a:pt x="13593" y="1954"/>
                  <a:pt x="13610" y="1954"/>
                </a:cubicBezTo>
                <a:cubicBezTo>
                  <a:pt x="13647" y="1954"/>
                  <a:pt x="13682" y="1935"/>
                  <a:pt x="13701" y="1898"/>
                </a:cubicBezTo>
                <a:cubicBezTo>
                  <a:pt x="13736" y="1838"/>
                  <a:pt x="13769" y="1776"/>
                  <a:pt x="13800" y="1712"/>
                </a:cubicBezTo>
                <a:cubicBezTo>
                  <a:pt x="13825" y="1662"/>
                  <a:pt x="13806" y="1598"/>
                  <a:pt x="13755" y="1573"/>
                </a:cubicBezTo>
                <a:cubicBezTo>
                  <a:pt x="13741" y="1566"/>
                  <a:pt x="13724" y="1562"/>
                  <a:pt x="13709" y="1562"/>
                </a:cubicBezTo>
                <a:close/>
                <a:moveTo>
                  <a:pt x="6028" y="1943"/>
                </a:moveTo>
                <a:cubicBezTo>
                  <a:pt x="5979" y="1943"/>
                  <a:pt x="5934" y="1979"/>
                  <a:pt x="5927" y="2031"/>
                </a:cubicBezTo>
                <a:cubicBezTo>
                  <a:pt x="5918" y="2089"/>
                  <a:pt x="5956" y="2143"/>
                  <a:pt x="6014" y="2149"/>
                </a:cubicBezTo>
                <a:cubicBezTo>
                  <a:pt x="6076" y="2159"/>
                  <a:pt x="6142" y="2174"/>
                  <a:pt x="6204" y="2192"/>
                </a:cubicBezTo>
                <a:cubicBezTo>
                  <a:pt x="6211" y="2194"/>
                  <a:pt x="6221" y="2195"/>
                  <a:pt x="6231" y="2195"/>
                </a:cubicBezTo>
                <a:cubicBezTo>
                  <a:pt x="6277" y="2195"/>
                  <a:pt x="6320" y="2165"/>
                  <a:pt x="6331" y="2118"/>
                </a:cubicBezTo>
                <a:cubicBezTo>
                  <a:pt x="6347" y="2062"/>
                  <a:pt x="6316" y="2004"/>
                  <a:pt x="6260" y="1991"/>
                </a:cubicBezTo>
                <a:cubicBezTo>
                  <a:pt x="6190" y="1971"/>
                  <a:pt x="6117" y="1954"/>
                  <a:pt x="6045" y="1944"/>
                </a:cubicBezTo>
                <a:cubicBezTo>
                  <a:pt x="6040" y="1943"/>
                  <a:pt x="6034" y="1943"/>
                  <a:pt x="6028" y="1943"/>
                </a:cubicBezTo>
                <a:close/>
                <a:moveTo>
                  <a:pt x="5406" y="1972"/>
                </a:moveTo>
                <a:cubicBezTo>
                  <a:pt x="5398" y="1972"/>
                  <a:pt x="5389" y="1973"/>
                  <a:pt x="5381" y="1975"/>
                </a:cubicBezTo>
                <a:cubicBezTo>
                  <a:pt x="5311" y="1995"/>
                  <a:pt x="5238" y="2020"/>
                  <a:pt x="5170" y="2049"/>
                </a:cubicBezTo>
                <a:cubicBezTo>
                  <a:pt x="5118" y="2072"/>
                  <a:pt x="5093" y="2134"/>
                  <a:pt x="5114" y="2186"/>
                </a:cubicBezTo>
                <a:cubicBezTo>
                  <a:pt x="5131" y="2224"/>
                  <a:pt x="5170" y="2250"/>
                  <a:pt x="5211" y="2250"/>
                </a:cubicBezTo>
                <a:cubicBezTo>
                  <a:pt x="5226" y="2250"/>
                  <a:pt x="5241" y="2246"/>
                  <a:pt x="5253" y="2242"/>
                </a:cubicBezTo>
                <a:cubicBezTo>
                  <a:pt x="5311" y="2215"/>
                  <a:pt x="5371" y="2195"/>
                  <a:pt x="5433" y="2178"/>
                </a:cubicBezTo>
                <a:cubicBezTo>
                  <a:pt x="5489" y="2165"/>
                  <a:pt x="5524" y="2107"/>
                  <a:pt x="5508" y="2051"/>
                </a:cubicBezTo>
                <a:cubicBezTo>
                  <a:pt x="5497" y="2003"/>
                  <a:pt x="5453" y="1972"/>
                  <a:pt x="5406" y="1972"/>
                </a:cubicBezTo>
                <a:close/>
                <a:moveTo>
                  <a:pt x="6797" y="2246"/>
                </a:moveTo>
                <a:cubicBezTo>
                  <a:pt x="6763" y="2246"/>
                  <a:pt x="6731" y="2262"/>
                  <a:pt x="6712" y="2292"/>
                </a:cubicBezTo>
                <a:cubicBezTo>
                  <a:pt x="6677" y="2340"/>
                  <a:pt x="6691" y="2406"/>
                  <a:pt x="6739" y="2437"/>
                </a:cubicBezTo>
                <a:cubicBezTo>
                  <a:pt x="6791" y="2476"/>
                  <a:pt x="6845" y="2514"/>
                  <a:pt x="6894" y="2559"/>
                </a:cubicBezTo>
                <a:cubicBezTo>
                  <a:pt x="6913" y="2574"/>
                  <a:pt x="6936" y="2582"/>
                  <a:pt x="6961" y="2582"/>
                </a:cubicBezTo>
                <a:cubicBezTo>
                  <a:pt x="6990" y="2582"/>
                  <a:pt x="7019" y="2570"/>
                  <a:pt x="7040" y="2545"/>
                </a:cubicBezTo>
                <a:cubicBezTo>
                  <a:pt x="7079" y="2503"/>
                  <a:pt x="7073" y="2437"/>
                  <a:pt x="7031" y="2398"/>
                </a:cubicBezTo>
                <a:cubicBezTo>
                  <a:pt x="6975" y="2352"/>
                  <a:pt x="6917" y="2308"/>
                  <a:pt x="6857" y="2265"/>
                </a:cubicBezTo>
                <a:cubicBezTo>
                  <a:pt x="6838" y="2252"/>
                  <a:pt x="6817" y="2246"/>
                  <a:pt x="6797" y="2246"/>
                </a:cubicBezTo>
                <a:close/>
                <a:moveTo>
                  <a:pt x="13280" y="2278"/>
                </a:moveTo>
                <a:cubicBezTo>
                  <a:pt x="13247" y="2278"/>
                  <a:pt x="13216" y="2294"/>
                  <a:pt x="13197" y="2323"/>
                </a:cubicBezTo>
                <a:cubicBezTo>
                  <a:pt x="13158" y="2379"/>
                  <a:pt x="13120" y="2435"/>
                  <a:pt x="13079" y="2491"/>
                </a:cubicBezTo>
                <a:cubicBezTo>
                  <a:pt x="13044" y="2536"/>
                  <a:pt x="13058" y="2601"/>
                  <a:pt x="13102" y="2636"/>
                </a:cubicBezTo>
                <a:cubicBezTo>
                  <a:pt x="13120" y="2648"/>
                  <a:pt x="13141" y="2655"/>
                  <a:pt x="13164" y="2655"/>
                </a:cubicBezTo>
                <a:cubicBezTo>
                  <a:pt x="13195" y="2655"/>
                  <a:pt x="13226" y="2640"/>
                  <a:pt x="13247" y="2613"/>
                </a:cubicBezTo>
                <a:cubicBezTo>
                  <a:pt x="13290" y="2559"/>
                  <a:pt x="13330" y="2501"/>
                  <a:pt x="13369" y="2443"/>
                </a:cubicBezTo>
                <a:cubicBezTo>
                  <a:pt x="13402" y="2395"/>
                  <a:pt x="13390" y="2329"/>
                  <a:pt x="13342" y="2298"/>
                </a:cubicBezTo>
                <a:cubicBezTo>
                  <a:pt x="13323" y="2284"/>
                  <a:pt x="13301" y="2278"/>
                  <a:pt x="13280" y="2278"/>
                </a:cubicBezTo>
                <a:close/>
                <a:moveTo>
                  <a:pt x="4709" y="2407"/>
                </a:moveTo>
                <a:cubicBezTo>
                  <a:pt x="4681" y="2407"/>
                  <a:pt x="4653" y="2419"/>
                  <a:pt x="4631" y="2443"/>
                </a:cubicBezTo>
                <a:cubicBezTo>
                  <a:pt x="4583" y="2495"/>
                  <a:pt x="4538" y="2553"/>
                  <a:pt x="4496" y="2617"/>
                </a:cubicBezTo>
                <a:cubicBezTo>
                  <a:pt x="4465" y="2665"/>
                  <a:pt x="4478" y="2729"/>
                  <a:pt x="4526" y="2762"/>
                </a:cubicBezTo>
                <a:cubicBezTo>
                  <a:pt x="4542" y="2773"/>
                  <a:pt x="4565" y="2777"/>
                  <a:pt x="4583" y="2777"/>
                </a:cubicBezTo>
                <a:cubicBezTo>
                  <a:pt x="4617" y="2777"/>
                  <a:pt x="4652" y="2762"/>
                  <a:pt x="4671" y="2735"/>
                </a:cubicBezTo>
                <a:cubicBezTo>
                  <a:pt x="4706" y="2679"/>
                  <a:pt x="4745" y="2628"/>
                  <a:pt x="4789" y="2580"/>
                </a:cubicBezTo>
                <a:cubicBezTo>
                  <a:pt x="4824" y="2536"/>
                  <a:pt x="4822" y="2472"/>
                  <a:pt x="4780" y="2433"/>
                </a:cubicBezTo>
                <a:cubicBezTo>
                  <a:pt x="4759" y="2416"/>
                  <a:pt x="4734" y="2407"/>
                  <a:pt x="4709" y="2407"/>
                </a:cubicBezTo>
                <a:close/>
                <a:moveTo>
                  <a:pt x="7355" y="2856"/>
                </a:moveTo>
                <a:cubicBezTo>
                  <a:pt x="7338" y="2856"/>
                  <a:pt x="7320" y="2860"/>
                  <a:pt x="7303" y="2870"/>
                </a:cubicBezTo>
                <a:cubicBezTo>
                  <a:pt x="7253" y="2899"/>
                  <a:pt x="7236" y="2961"/>
                  <a:pt x="7265" y="3013"/>
                </a:cubicBezTo>
                <a:cubicBezTo>
                  <a:pt x="7296" y="3067"/>
                  <a:pt x="7328" y="3129"/>
                  <a:pt x="7353" y="3189"/>
                </a:cubicBezTo>
                <a:cubicBezTo>
                  <a:pt x="7371" y="3227"/>
                  <a:pt x="7410" y="3249"/>
                  <a:pt x="7448" y="3249"/>
                </a:cubicBezTo>
                <a:cubicBezTo>
                  <a:pt x="7460" y="3249"/>
                  <a:pt x="7475" y="3247"/>
                  <a:pt x="7491" y="3241"/>
                </a:cubicBezTo>
                <a:cubicBezTo>
                  <a:pt x="7545" y="3218"/>
                  <a:pt x="7570" y="3156"/>
                  <a:pt x="7545" y="3104"/>
                </a:cubicBezTo>
                <a:cubicBezTo>
                  <a:pt x="7516" y="3036"/>
                  <a:pt x="7481" y="2970"/>
                  <a:pt x="7446" y="2909"/>
                </a:cubicBezTo>
                <a:cubicBezTo>
                  <a:pt x="7427" y="2875"/>
                  <a:pt x="7392" y="2856"/>
                  <a:pt x="7355" y="2856"/>
                </a:cubicBezTo>
                <a:close/>
                <a:moveTo>
                  <a:pt x="12774" y="2935"/>
                </a:moveTo>
                <a:cubicBezTo>
                  <a:pt x="12745" y="2935"/>
                  <a:pt x="12716" y="2947"/>
                  <a:pt x="12695" y="2970"/>
                </a:cubicBezTo>
                <a:cubicBezTo>
                  <a:pt x="12652" y="3024"/>
                  <a:pt x="12606" y="3075"/>
                  <a:pt x="12559" y="3125"/>
                </a:cubicBezTo>
                <a:cubicBezTo>
                  <a:pt x="12521" y="3169"/>
                  <a:pt x="12523" y="3235"/>
                  <a:pt x="12567" y="3274"/>
                </a:cubicBezTo>
                <a:cubicBezTo>
                  <a:pt x="12586" y="3289"/>
                  <a:pt x="12613" y="3299"/>
                  <a:pt x="12637" y="3299"/>
                </a:cubicBezTo>
                <a:cubicBezTo>
                  <a:pt x="12666" y="3299"/>
                  <a:pt x="12695" y="3287"/>
                  <a:pt x="12712" y="3266"/>
                </a:cubicBezTo>
                <a:cubicBezTo>
                  <a:pt x="12760" y="3216"/>
                  <a:pt x="12807" y="3162"/>
                  <a:pt x="12851" y="3109"/>
                </a:cubicBezTo>
                <a:cubicBezTo>
                  <a:pt x="12890" y="3065"/>
                  <a:pt x="12886" y="2999"/>
                  <a:pt x="12841" y="2961"/>
                </a:cubicBezTo>
                <a:cubicBezTo>
                  <a:pt x="12822" y="2943"/>
                  <a:pt x="12798" y="2935"/>
                  <a:pt x="12774" y="2935"/>
                </a:cubicBezTo>
                <a:close/>
                <a:moveTo>
                  <a:pt x="4332" y="3137"/>
                </a:moveTo>
                <a:cubicBezTo>
                  <a:pt x="4286" y="3137"/>
                  <a:pt x="4246" y="3169"/>
                  <a:pt x="4233" y="3216"/>
                </a:cubicBezTo>
                <a:cubicBezTo>
                  <a:pt x="4213" y="3285"/>
                  <a:pt x="4200" y="3357"/>
                  <a:pt x="4190" y="3430"/>
                </a:cubicBezTo>
                <a:cubicBezTo>
                  <a:pt x="4181" y="3488"/>
                  <a:pt x="4219" y="3540"/>
                  <a:pt x="4277" y="3548"/>
                </a:cubicBezTo>
                <a:lnTo>
                  <a:pt x="4291" y="3548"/>
                </a:lnTo>
                <a:cubicBezTo>
                  <a:pt x="4341" y="3548"/>
                  <a:pt x="4387" y="3511"/>
                  <a:pt x="4395" y="3459"/>
                </a:cubicBezTo>
                <a:cubicBezTo>
                  <a:pt x="4405" y="3394"/>
                  <a:pt x="4416" y="3328"/>
                  <a:pt x="4434" y="3266"/>
                </a:cubicBezTo>
                <a:cubicBezTo>
                  <a:pt x="4449" y="3210"/>
                  <a:pt x="4414" y="3154"/>
                  <a:pt x="4358" y="3140"/>
                </a:cubicBezTo>
                <a:cubicBezTo>
                  <a:pt x="4349" y="3138"/>
                  <a:pt x="4340" y="3137"/>
                  <a:pt x="4332" y="3137"/>
                </a:cubicBezTo>
                <a:close/>
                <a:moveTo>
                  <a:pt x="12201" y="3538"/>
                </a:moveTo>
                <a:cubicBezTo>
                  <a:pt x="12175" y="3538"/>
                  <a:pt x="12149" y="3547"/>
                  <a:pt x="12128" y="3565"/>
                </a:cubicBezTo>
                <a:lnTo>
                  <a:pt x="11978" y="3703"/>
                </a:lnTo>
                <a:cubicBezTo>
                  <a:pt x="11935" y="3741"/>
                  <a:pt x="11931" y="3807"/>
                  <a:pt x="11970" y="3850"/>
                </a:cubicBezTo>
                <a:cubicBezTo>
                  <a:pt x="11989" y="3873"/>
                  <a:pt x="12018" y="3884"/>
                  <a:pt x="12047" y="3884"/>
                </a:cubicBezTo>
                <a:cubicBezTo>
                  <a:pt x="12070" y="3884"/>
                  <a:pt x="12095" y="3875"/>
                  <a:pt x="12117" y="3859"/>
                </a:cubicBezTo>
                <a:cubicBezTo>
                  <a:pt x="12167" y="3815"/>
                  <a:pt x="12221" y="3766"/>
                  <a:pt x="12271" y="3718"/>
                </a:cubicBezTo>
                <a:cubicBezTo>
                  <a:pt x="12312" y="3680"/>
                  <a:pt x="12316" y="3610"/>
                  <a:pt x="12277" y="3569"/>
                </a:cubicBezTo>
                <a:cubicBezTo>
                  <a:pt x="12257" y="3548"/>
                  <a:pt x="12229" y="3538"/>
                  <a:pt x="12201" y="3538"/>
                </a:cubicBezTo>
                <a:close/>
                <a:moveTo>
                  <a:pt x="7619" y="3639"/>
                </a:moveTo>
                <a:cubicBezTo>
                  <a:pt x="7614" y="3639"/>
                  <a:pt x="7608" y="3640"/>
                  <a:pt x="7603" y="3641"/>
                </a:cubicBezTo>
                <a:cubicBezTo>
                  <a:pt x="7547" y="3651"/>
                  <a:pt x="7506" y="3701"/>
                  <a:pt x="7516" y="3759"/>
                </a:cubicBezTo>
                <a:cubicBezTo>
                  <a:pt x="7525" y="3824"/>
                  <a:pt x="7533" y="3888"/>
                  <a:pt x="7537" y="3956"/>
                </a:cubicBezTo>
                <a:cubicBezTo>
                  <a:pt x="7543" y="4012"/>
                  <a:pt x="7587" y="4052"/>
                  <a:pt x="7641" y="4052"/>
                </a:cubicBezTo>
                <a:lnTo>
                  <a:pt x="7649" y="4052"/>
                </a:lnTo>
                <a:cubicBezTo>
                  <a:pt x="7707" y="4049"/>
                  <a:pt x="7750" y="4000"/>
                  <a:pt x="7746" y="3942"/>
                </a:cubicBezTo>
                <a:cubicBezTo>
                  <a:pt x="7740" y="3869"/>
                  <a:pt x="7730" y="3797"/>
                  <a:pt x="7721" y="3728"/>
                </a:cubicBezTo>
                <a:cubicBezTo>
                  <a:pt x="7712" y="3677"/>
                  <a:pt x="7669" y="3639"/>
                  <a:pt x="7619" y="3639"/>
                </a:cubicBezTo>
                <a:close/>
                <a:moveTo>
                  <a:pt x="4303" y="3962"/>
                </a:moveTo>
                <a:cubicBezTo>
                  <a:pt x="4297" y="3962"/>
                  <a:pt x="4291" y="3963"/>
                  <a:pt x="4285" y="3964"/>
                </a:cubicBezTo>
                <a:cubicBezTo>
                  <a:pt x="4227" y="3973"/>
                  <a:pt x="4190" y="4029"/>
                  <a:pt x="4200" y="4085"/>
                </a:cubicBezTo>
                <a:cubicBezTo>
                  <a:pt x="4213" y="4157"/>
                  <a:pt x="4231" y="4230"/>
                  <a:pt x="4252" y="4300"/>
                </a:cubicBezTo>
                <a:cubicBezTo>
                  <a:pt x="4268" y="4342"/>
                  <a:pt x="4308" y="4371"/>
                  <a:pt x="4353" y="4371"/>
                </a:cubicBezTo>
                <a:cubicBezTo>
                  <a:pt x="4362" y="4371"/>
                  <a:pt x="4372" y="4371"/>
                  <a:pt x="4383" y="4369"/>
                </a:cubicBezTo>
                <a:cubicBezTo>
                  <a:pt x="4436" y="4352"/>
                  <a:pt x="4468" y="4294"/>
                  <a:pt x="4451" y="4240"/>
                </a:cubicBezTo>
                <a:cubicBezTo>
                  <a:pt x="4432" y="4176"/>
                  <a:pt x="4416" y="4114"/>
                  <a:pt x="4405" y="4049"/>
                </a:cubicBezTo>
                <a:cubicBezTo>
                  <a:pt x="4396" y="3997"/>
                  <a:pt x="4352" y="3962"/>
                  <a:pt x="4303" y="3962"/>
                </a:cubicBezTo>
                <a:close/>
                <a:moveTo>
                  <a:pt x="11564" y="4074"/>
                </a:moveTo>
                <a:cubicBezTo>
                  <a:pt x="11542" y="4074"/>
                  <a:pt x="11520" y="4082"/>
                  <a:pt x="11500" y="4097"/>
                </a:cubicBezTo>
                <a:cubicBezTo>
                  <a:pt x="11446" y="4137"/>
                  <a:pt x="11392" y="4178"/>
                  <a:pt x="11338" y="4221"/>
                </a:cubicBezTo>
                <a:cubicBezTo>
                  <a:pt x="11292" y="4253"/>
                  <a:pt x="11282" y="4319"/>
                  <a:pt x="11315" y="4365"/>
                </a:cubicBezTo>
                <a:cubicBezTo>
                  <a:pt x="11338" y="4394"/>
                  <a:pt x="11369" y="4408"/>
                  <a:pt x="11400" y="4408"/>
                </a:cubicBezTo>
                <a:cubicBezTo>
                  <a:pt x="11421" y="4408"/>
                  <a:pt x="11442" y="4400"/>
                  <a:pt x="11458" y="4387"/>
                </a:cubicBezTo>
                <a:cubicBezTo>
                  <a:pt x="11516" y="4346"/>
                  <a:pt x="11572" y="4304"/>
                  <a:pt x="11628" y="4261"/>
                </a:cubicBezTo>
                <a:cubicBezTo>
                  <a:pt x="11672" y="4226"/>
                  <a:pt x="11682" y="4163"/>
                  <a:pt x="11645" y="4116"/>
                </a:cubicBezTo>
                <a:cubicBezTo>
                  <a:pt x="11626" y="4089"/>
                  <a:pt x="11595" y="4074"/>
                  <a:pt x="11564" y="4074"/>
                </a:cubicBezTo>
                <a:close/>
                <a:moveTo>
                  <a:pt x="10886" y="4551"/>
                </a:moveTo>
                <a:cubicBezTo>
                  <a:pt x="10867" y="4551"/>
                  <a:pt x="10847" y="4557"/>
                  <a:pt x="10830" y="4568"/>
                </a:cubicBezTo>
                <a:lnTo>
                  <a:pt x="10656" y="4677"/>
                </a:lnTo>
                <a:cubicBezTo>
                  <a:pt x="10606" y="4706"/>
                  <a:pt x="10590" y="4771"/>
                  <a:pt x="10619" y="4820"/>
                </a:cubicBezTo>
                <a:cubicBezTo>
                  <a:pt x="10638" y="4852"/>
                  <a:pt x="10673" y="4870"/>
                  <a:pt x="10710" y="4870"/>
                </a:cubicBezTo>
                <a:cubicBezTo>
                  <a:pt x="10725" y="4870"/>
                  <a:pt x="10745" y="4864"/>
                  <a:pt x="10762" y="4852"/>
                </a:cubicBezTo>
                <a:cubicBezTo>
                  <a:pt x="10822" y="4816"/>
                  <a:pt x="10880" y="4781"/>
                  <a:pt x="10942" y="4742"/>
                </a:cubicBezTo>
                <a:cubicBezTo>
                  <a:pt x="10990" y="4713"/>
                  <a:pt x="11004" y="4648"/>
                  <a:pt x="10973" y="4599"/>
                </a:cubicBezTo>
                <a:cubicBezTo>
                  <a:pt x="10954" y="4568"/>
                  <a:pt x="10921" y="4551"/>
                  <a:pt x="10886" y="4551"/>
                </a:cubicBezTo>
                <a:close/>
                <a:moveTo>
                  <a:pt x="7613" y="4466"/>
                </a:moveTo>
                <a:cubicBezTo>
                  <a:pt x="7563" y="4466"/>
                  <a:pt x="7521" y="4503"/>
                  <a:pt x="7512" y="4555"/>
                </a:cubicBezTo>
                <a:cubicBezTo>
                  <a:pt x="7502" y="4621"/>
                  <a:pt x="7487" y="4686"/>
                  <a:pt x="7473" y="4752"/>
                </a:cubicBezTo>
                <a:cubicBezTo>
                  <a:pt x="7460" y="4806"/>
                  <a:pt x="7495" y="4864"/>
                  <a:pt x="7551" y="4878"/>
                </a:cubicBezTo>
                <a:cubicBezTo>
                  <a:pt x="7556" y="4879"/>
                  <a:pt x="7566" y="4879"/>
                  <a:pt x="7574" y="4879"/>
                </a:cubicBezTo>
                <a:cubicBezTo>
                  <a:pt x="7622" y="4879"/>
                  <a:pt x="7663" y="4849"/>
                  <a:pt x="7674" y="4800"/>
                </a:cubicBezTo>
                <a:cubicBezTo>
                  <a:pt x="7692" y="4729"/>
                  <a:pt x="7705" y="4657"/>
                  <a:pt x="7717" y="4588"/>
                </a:cubicBezTo>
                <a:cubicBezTo>
                  <a:pt x="7726" y="4532"/>
                  <a:pt x="7684" y="4478"/>
                  <a:pt x="7630" y="4468"/>
                </a:cubicBezTo>
                <a:cubicBezTo>
                  <a:pt x="7624" y="4467"/>
                  <a:pt x="7618" y="4466"/>
                  <a:pt x="7613" y="4466"/>
                </a:cubicBezTo>
                <a:close/>
                <a:moveTo>
                  <a:pt x="4628" y="4720"/>
                </a:moveTo>
                <a:cubicBezTo>
                  <a:pt x="4608" y="4720"/>
                  <a:pt x="4587" y="4726"/>
                  <a:pt x="4569" y="4738"/>
                </a:cubicBezTo>
                <a:cubicBezTo>
                  <a:pt x="4523" y="4773"/>
                  <a:pt x="4511" y="4839"/>
                  <a:pt x="4546" y="4883"/>
                </a:cubicBezTo>
                <a:cubicBezTo>
                  <a:pt x="4586" y="4941"/>
                  <a:pt x="4629" y="4999"/>
                  <a:pt x="4677" y="5055"/>
                </a:cubicBezTo>
                <a:cubicBezTo>
                  <a:pt x="4700" y="5080"/>
                  <a:pt x="4727" y="5092"/>
                  <a:pt x="4758" y="5092"/>
                </a:cubicBezTo>
                <a:cubicBezTo>
                  <a:pt x="4782" y="5092"/>
                  <a:pt x="4807" y="5084"/>
                  <a:pt x="4822" y="5067"/>
                </a:cubicBezTo>
                <a:cubicBezTo>
                  <a:pt x="4867" y="5028"/>
                  <a:pt x="4870" y="4965"/>
                  <a:pt x="4836" y="4920"/>
                </a:cubicBezTo>
                <a:cubicBezTo>
                  <a:pt x="4793" y="4870"/>
                  <a:pt x="4753" y="4816"/>
                  <a:pt x="4714" y="4764"/>
                </a:cubicBezTo>
                <a:cubicBezTo>
                  <a:pt x="4694" y="4735"/>
                  <a:pt x="4661" y="4720"/>
                  <a:pt x="4628" y="4720"/>
                </a:cubicBezTo>
                <a:close/>
                <a:moveTo>
                  <a:pt x="10163" y="4964"/>
                </a:moveTo>
                <a:cubicBezTo>
                  <a:pt x="10147" y="4964"/>
                  <a:pt x="10130" y="4968"/>
                  <a:pt x="10115" y="4976"/>
                </a:cubicBezTo>
                <a:cubicBezTo>
                  <a:pt x="10055" y="5007"/>
                  <a:pt x="9995" y="5038"/>
                  <a:pt x="9931" y="5067"/>
                </a:cubicBezTo>
                <a:cubicBezTo>
                  <a:pt x="9881" y="5094"/>
                  <a:pt x="9860" y="5158"/>
                  <a:pt x="9883" y="5208"/>
                </a:cubicBezTo>
                <a:cubicBezTo>
                  <a:pt x="9902" y="5245"/>
                  <a:pt x="9939" y="5266"/>
                  <a:pt x="9978" y="5266"/>
                </a:cubicBezTo>
                <a:cubicBezTo>
                  <a:pt x="9991" y="5266"/>
                  <a:pt x="10007" y="5260"/>
                  <a:pt x="10020" y="5256"/>
                </a:cubicBezTo>
                <a:lnTo>
                  <a:pt x="10210" y="5162"/>
                </a:lnTo>
                <a:cubicBezTo>
                  <a:pt x="10262" y="5135"/>
                  <a:pt x="10281" y="5073"/>
                  <a:pt x="10256" y="5022"/>
                </a:cubicBezTo>
                <a:cubicBezTo>
                  <a:pt x="10237" y="4985"/>
                  <a:pt x="10200" y="4964"/>
                  <a:pt x="10163" y="4964"/>
                </a:cubicBezTo>
                <a:close/>
                <a:moveTo>
                  <a:pt x="9403" y="5309"/>
                </a:moveTo>
                <a:cubicBezTo>
                  <a:pt x="9391" y="5309"/>
                  <a:pt x="9378" y="5311"/>
                  <a:pt x="9365" y="5316"/>
                </a:cubicBezTo>
                <a:cubicBezTo>
                  <a:pt x="9303" y="5343"/>
                  <a:pt x="9241" y="5366"/>
                  <a:pt x="9176" y="5392"/>
                </a:cubicBezTo>
                <a:cubicBezTo>
                  <a:pt x="9122" y="5413"/>
                  <a:pt x="9096" y="5473"/>
                  <a:pt x="9116" y="5527"/>
                </a:cubicBezTo>
                <a:cubicBezTo>
                  <a:pt x="9129" y="5567"/>
                  <a:pt x="9170" y="5594"/>
                  <a:pt x="9212" y="5594"/>
                </a:cubicBezTo>
                <a:cubicBezTo>
                  <a:pt x="9224" y="5594"/>
                  <a:pt x="9236" y="5593"/>
                  <a:pt x="9247" y="5587"/>
                </a:cubicBezTo>
                <a:cubicBezTo>
                  <a:pt x="9313" y="5564"/>
                  <a:pt x="9379" y="5536"/>
                  <a:pt x="9444" y="5509"/>
                </a:cubicBezTo>
                <a:cubicBezTo>
                  <a:pt x="9496" y="5488"/>
                  <a:pt x="9524" y="5428"/>
                  <a:pt x="9502" y="5374"/>
                </a:cubicBezTo>
                <a:cubicBezTo>
                  <a:pt x="9484" y="5334"/>
                  <a:pt x="9445" y="5309"/>
                  <a:pt x="9403" y="5309"/>
                </a:cubicBezTo>
                <a:close/>
                <a:moveTo>
                  <a:pt x="5221" y="5302"/>
                </a:moveTo>
                <a:cubicBezTo>
                  <a:pt x="5189" y="5302"/>
                  <a:pt x="5157" y="5317"/>
                  <a:pt x="5137" y="5345"/>
                </a:cubicBezTo>
                <a:cubicBezTo>
                  <a:pt x="5102" y="5392"/>
                  <a:pt x="5114" y="5457"/>
                  <a:pt x="5160" y="5490"/>
                </a:cubicBezTo>
                <a:cubicBezTo>
                  <a:pt x="5218" y="5531"/>
                  <a:pt x="5278" y="5573"/>
                  <a:pt x="5342" y="5608"/>
                </a:cubicBezTo>
                <a:cubicBezTo>
                  <a:pt x="5359" y="5618"/>
                  <a:pt x="5379" y="5623"/>
                  <a:pt x="5396" y="5623"/>
                </a:cubicBezTo>
                <a:cubicBezTo>
                  <a:pt x="5431" y="5623"/>
                  <a:pt x="5466" y="5604"/>
                  <a:pt x="5487" y="5573"/>
                </a:cubicBezTo>
                <a:cubicBezTo>
                  <a:pt x="5516" y="5525"/>
                  <a:pt x="5498" y="5459"/>
                  <a:pt x="5450" y="5430"/>
                </a:cubicBezTo>
                <a:cubicBezTo>
                  <a:pt x="5392" y="5395"/>
                  <a:pt x="5334" y="5361"/>
                  <a:pt x="5282" y="5322"/>
                </a:cubicBezTo>
                <a:cubicBezTo>
                  <a:pt x="5264" y="5308"/>
                  <a:pt x="5242" y="5302"/>
                  <a:pt x="5221" y="5302"/>
                </a:cubicBezTo>
                <a:close/>
                <a:moveTo>
                  <a:pt x="7371" y="5261"/>
                </a:moveTo>
                <a:cubicBezTo>
                  <a:pt x="7331" y="5261"/>
                  <a:pt x="7295" y="5283"/>
                  <a:pt x="7276" y="5322"/>
                </a:cubicBezTo>
                <a:cubicBezTo>
                  <a:pt x="7247" y="5382"/>
                  <a:pt x="7218" y="5442"/>
                  <a:pt x="7187" y="5502"/>
                </a:cubicBezTo>
                <a:cubicBezTo>
                  <a:pt x="7160" y="5554"/>
                  <a:pt x="7180" y="5616"/>
                  <a:pt x="7232" y="5643"/>
                </a:cubicBezTo>
                <a:cubicBezTo>
                  <a:pt x="7245" y="5650"/>
                  <a:pt x="7263" y="5654"/>
                  <a:pt x="7280" y="5654"/>
                </a:cubicBezTo>
                <a:cubicBezTo>
                  <a:pt x="7315" y="5654"/>
                  <a:pt x="7352" y="5635"/>
                  <a:pt x="7371" y="5602"/>
                </a:cubicBezTo>
                <a:cubicBezTo>
                  <a:pt x="7406" y="5536"/>
                  <a:pt x="7437" y="5473"/>
                  <a:pt x="7466" y="5409"/>
                </a:cubicBezTo>
                <a:cubicBezTo>
                  <a:pt x="7489" y="5355"/>
                  <a:pt x="7468" y="5295"/>
                  <a:pt x="7415" y="5270"/>
                </a:cubicBezTo>
                <a:cubicBezTo>
                  <a:pt x="7401" y="5264"/>
                  <a:pt x="7386" y="5261"/>
                  <a:pt x="7371" y="5261"/>
                </a:cubicBezTo>
                <a:close/>
                <a:moveTo>
                  <a:pt x="8619" y="5587"/>
                </a:moveTo>
                <a:cubicBezTo>
                  <a:pt x="8610" y="5587"/>
                  <a:pt x="8600" y="5588"/>
                  <a:pt x="8590" y="5591"/>
                </a:cubicBezTo>
                <a:cubicBezTo>
                  <a:pt x="8526" y="5612"/>
                  <a:pt x="8459" y="5631"/>
                  <a:pt x="8393" y="5647"/>
                </a:cubicBezTo>
                <a:cubicBezTo>
                  <a:pt x="8337" y="5662"/>
                  <a:pt x="8306" y="5720"/>
                  <a:pt x="8320" y="5776"/>
                </a:cubicBezTo>
                <a:cubicBezTo>
                  <a:pt x="8335" y="5821"/>
                  <a:pt x="8376" y="5853"/>
                  <a:pt x="8422" y="5853"/>
                </a:cubicBezTo>
                <a:cubicBezTo>
                  <a:pt x="8430" y="5853"/>
                  <a:pt x="8439" y="5850"/>
                  <a:pt x="8449" y="5850"/>
                </a:cubicBezTo>
                <a:lnTo>
                  <a:pt x="8652" y="5792"/>
                </a:lnTo>
                <a:cubicBezTo>
                  <a:pt x="8706" y="5774"/>
                  <a:pt x="8739" y="5718"/>
                  <a:pt x="8722" y="5662"/>
                </a:cubicBezTo>
                <a:cubicBezTo>
                  <a:pt x="8707" y="5616"/>
                  <a:pt x="8665" y="5587"/>
                  <a:pt x="8619" y="5587"/>
                </a:cubicBezTo>
                <a:close/>
                <a:moveTo>
                  <a:pt x="5962" y="5673"/>
                </a:moveTo>
                <a:cubicBezTo>
                  <a:pt x="5918" y="5673"/>
                  <a:pt x="5879" y="5701"/>
                  <a:pt x="5864" y="5743"/>
                </a:cubicBezTo>
                <a:cubicBezTo>
                  <a:pt x="5844" y="5799"/>
                  <a:pt x="5873" y="5857"/>
                  <a:pt x="5929" y="5877"/>
                </a:cubicBezTo>
                <a:cubicBezTo>
                  <a:pt x="5997" y="5902"/>
                  <a:pt x="6065" y="5921"/>
                  <a:pt x="6134" y="5940"/>
                </a:cubicBezTo>
                <a:cubicBezTo>
                  <a:pt x="6144" y="5942"/>
                  <a:pt x="6152" y="5942"/>
                  <a:pt x="6161" y="5942"/>
                </a:cubicBezTo>
                <a:cubicBezTo>
                  <a:pt x="6208" y="5942"/>
                  <a:pt x="6248" y="5911"/>
                  <a:pt x="6266" y="5865"/>
                </a:cubicBezTo>
                <a:cubicBezTo>
                  <a:pt x="6279" y="5809"/>
                  <a:pt x="6244" y="5751"/>
                  <a:pt x="6190" y="5737"/>
                </a:cubicBezTo>
                <a:cubicBezTo>
                  <a:pt x="6125" y="5720"/>
                  <a:pt x="6059" y="5701"/>
                  <a:pt x="5997" y="5679"/>
                </a:cubicBezTo>
                <a:cubicBezTo>
                  <a:pt x="5985" y="5675"/>
                  <a:pt x="5973" y="5673"/>
                  <a:pt x="5962" y="5673"/>
                </a:cubicBezTo>
                <a:close/>
                <a:moveTo>
                  <a:pt x="7811" y="5778"/>
                </a:moveTo>
                <a:cubicBezTo>
                  <a:pt x="7806" y="5778"/>
                  <a:pt x="7800" y="5779"/>
                  <a:pt x="7794" y="5780"/>
                </a:cubicBezTo>
                <a:cubicBezTo>
                  <a:pt x="7726" y="5790"/>
                  <a:pt x="7659" y="5801"/>
                  <a:pt x="7591" y="5809"/>
                </a:cubicBezTo>
                <a:cubicBezTo>
                  <a:pt x="7535" y="5817"/>
                  <a:pt x="7495" y="5867"/>
                  <a:pt x="7502" y="5925"/>
                </a:cubicBezTo>
                <a:cubicBezTo>
                  <a:pt x="7508" y="5979"/>
                  <a:pt x="7554" y="6018"/>
                  <a:pt x="7605" y="6018"/>
                </a:cubicBezTo>
                <a:cubicBezTo>
                  <a:pt x="7610" y="6018"/>
                  <a:pt x="7614" y="6018"/>
                  <a:pt x="7618" y="6014"/>
                </a:cubicBezTo>
                <a:cubicBezTo>
                  <a:pt x="7688" y="6004"/>
                  <a:pt x="7757" y="5994"/>
                  <a:pt x="7827" y="5983"/>
                </a:cubicBezTo>
                <a:cubicBezTo>
                  <a:pt x="7883" y="5975"/>
                  <a:pt x="7922" y="5921"/>
                  <a:pt x="7912" y="5865"/>
                </a:cubicBezTo>
                <a:cubicBezTo>
                  <a:pt x="7905" y="5815"/>
                  <a:pt x="7861" y="5778"/>
                  <a:pt x="7811" y="5778"/>
                </a:cubicBezTo>
                <a:close/>
                <a:moveTo>
                  <a:pt x="6774" y="5834"/>
                </a:moveTo>
                <a:cubicBezTo>
                  <a:pt x="6720" y="5834"/>
                  <a:pt x="6675" y="5875"/>
                  <a:pt x="6669" y="5931"/>
                </a:cubicBezTo>
                <a:cubicBezTo>
                  <a:pt x="6666" y="5989"/>
                  <a:pt x="6708" y="6037"/>
                  <a:pt x="6766" y="6041"/>
                </a:cubicBezTo>
                <a:cubicBezTo>
                  <a:pt x="6791" y="6043"/>
                  <a:pt x="6818" y="6043"/>
                  <a:pt x="6841" y="6047"/>
                </a:cubicBezTo>
                <a:cubicBezTo>
                  <a:pt x="6809" y="6089"/>
                  <a:pt x="6774" y="6136"/>
                  <a:pt x="6737" y="6178"/>
                </a:cubicBezTo>
                <a:cubicBezTo>
                  <a:pt x="6702" y="6224"/>
                  <a:pt x="6708" y="6290"/>
                  <a:pt x="6754" y="6327"/>
                </a:cubicBezTo>
                <a:cubicBezTo>
                  <a:pt x="6774" y="6340"/>
                  <a:pt x="6799" y="6348"/>
                  <a:pt x="6820" y="6348"/>
                </a:cubicBezTo>
                <a:cubicBezTo>
                  <a:pt x="6851" y="6348"/>
                  <a:pt x="6880" y="6336"/>
                  <a:pt x="6901" y="6309"/>
                </a:cubicBezTo>
                <a:cubicBezTo>
                  <a:pt x="6946" y="6253"/>
                  <a:pt x="6988" y="6197"/>
                  <a:pt x="7031" y="6139"/>
                </a:cubicBezTo>
                <a:cubicBezTo>
                  <a:pt x="7054" y="6108"/>
                  <a:pt x="7056" y="6068"/>
                  <a:pt x="7040" y="6033"/>
                </a:cubicBezTo>
                <a:cubicBezTo>
                  <a:pt x="7066" y="6018"/>
                  <a:pt x="7085" y="5985"/>
                  <a:pt x="7085" y="5950"/>
                </a:cubicBezTo>
                <a:cubicBezTo>
                  <a:pt x="7089" y="5892"/>
                  <a:pt x="7042" y="5844"/>
                  <a:pt x="6984" y="5844"/>
                </a:cubicBezTo>
                <a:cubicBezTo>
                  <a:pt x="6915" y="5840"/>
                  <a:pt x="6847" y="5838"/>
                  <a:pt x="6782" y="5834"/>
                </a:cubicBezTo>
                <a:cubicBezTo>
                  <a:pt x="6779" y="5834"/>
                  <a:pt x="6777" y="5834"/>
                  <a:pt x="6774" y="5834"/>
                </a:cubicBezTo>
                <a:close/>
                <a:moveTo>
                  <a:pt x="6407" y="6607"/>
                </a:moveTo>
                <a:cubicBezTo>
                  <a:pt x="6380" y="6607"/>
                  <a:pt x="6354" y="6618"/>
                  <a:pt x="6333" y="6638"/>
                </a:cubicBezTo>
                <a:cubicBezTo>
                  <a:pt x="6314" y="6655"/>
                  <a:pt x="6295" y="6675"/>
                  <a:pt x="6275" y="6694"/>
                </a:cubicBezTo>
                <a:cubicBezTo>
                  <a:pt x="6246" y="6723"/>
                  <a:pt x="6213" y="6752"/>
                  <a:pt x="6184" y="6781"/>
                </a:cubicBezTo>
                <a:cubicBezTo>
                  <a:pt x="6142" y="6820"/>
                  <a:pt x="6142" y="6887"/>
                  <a:pt x="6181" y="6928"/>
                </a:cubicBezTo>
                <a:cubicBezTo>
                  <a:pt x="6200" y="6947"/>
                  <a:pt x="6229" y="6959"/>
                  <a:pt x="6256" y="6959"/>
                </a:cubicBezTo>
                <a:cubicBezTo>
                  <a:pt x="6281" y="6959"/>
                  <a:pt x="6306" y="6949"/>
                  <a:pt x="6329" y="6932"/>
                </a:cubicBezTo>
                <a:cubicBezTo>
                  <a:pt x="6362" y="6903"/>
                  <a:pt x="6391" y="6872"/>
                  <a:pt x="6422" y="6843"/>
                </a:cubicBezTo>
                <a:lnTo>
                  <a:pt x="6480" y="6785"/>
                </a:lnTo>
                <a:cubicBezTo>
                  <a:pt x="6521" y="6744"/>
                  <a:pt x="6521" y="6678"/>
                  <a:pt x="6480" y="6638"/>
                </a:cubicBezTo>
                <a:cubicBezTo>
                  <a:pt x="6460" y="6618"/>
                  <a:pt x="6433" y="6607"/>
                  <a:pt x="6407" y="6607"/>
                </a:cubicBezTo>
                <a:close/>
                <a:moveTo>
                  <a:pt x="5780" y="7162"/>
                </a:moveTo>
                <a:cubicBezTo>
                  <a:pt x="5758" y="7162"/>
                  <a:pt x="5736" y="7168"/>
                  <a:pt x="5717" y="7183"/>
                </a:cubicBezTo>
                <a:cubicBezTo>
                  <a:pt x="5663" y="7225"/>
                  <a:pt x="5611" y="7266"/>
                  <a:pt x="5554" y="7307"/>
                </a:cubicBezTo>
                <a:cubicBezTo>
                  <a:pt x="5508" y="7341"/>
                  <a:pt x="5498" y="7405"/>
                  <a:pt x="5533" y="7451"/>
                </a:cubicBezTo>
                <a:cubicBezTo>
                  <a:pt x="5554" y="7478"/>
                  <a:pt x="5585" y="7492"/>
                  <a:pt x="5618" y="7492"/>
                </a:cubicBezTo>
                <a:cubicBezTo>
                  <a:pt x="5640" y="7492"/>
                  <a:pt x="5661" y="7486"/>
                  <a:pt x="5676" y="7473"/>
                </a:cubicBezTo>
                <a:cubicBezTo>
                  <a:pt x="5734" y="7432"/>
                  <a:pt x="5788" y="7390"/>
                  <a:pt x="5844" y="7345"/>
                </a:cubicBezTo>
                <a:cubicBezTo>
                  <a:pt x="5889" y="7312"/>
                  <a:pt x="5898" y="7247"/>
                  <a:pt x="5862" y="7200"/>
                </a:cubicBezTo>
                <a:cubicBezTo>
                  <a:pt x="5841" y="7175"/>
                  <a:pt x="5811" y="7162"/>
                  <a:pt x="5780" y="7162"/>
                </a:cubicBezTo>
                <a:close/>
                <a:moveTo>
                  <a:pt x="5100" y="7632"/>
                </a:moveTo>
                <a:cubicBezTo>
                  <a:pt x="5081" y="7632"/>
                  <a:pt x="5063" y="7637"/>
                  <a:pt x="5046" y="7647"/>
                </a:cubicBezTo>
                <a:cubicBezTo>
                  <a:pt x="4988" y="7681"/>
                  <a:pt x="4930" y="7718"/>
                  <a:pt x="4870" y="7751"/>
                </a:cubicBezTo>
                <a:cubicBezTo>
                  <a:pt x="4820" y="7780"/>
                  <a:pt x="4803" y="7844"/>
                  <a:pt x="4832" y="7894"/>
                </a:cubicBezTo>
                <a:cubicBezTo>
                  <a:pt x="4851" y="7927"/>
                  <a:pt x="4886" y="7946"/>
                  <a:pt x="4921" y="7946"/>
                </a:cubicBezTo>
                <a:cubicBezTo>
                  <a:pt x="4938" y="7946"/>
                  <a:pt x="4955" y="7942"/>
                  <a:pt x="4975" y="7933"/>
                </a:cubicBezTo>
                <a:lnTo>
                  <a:pt x="5156" y="7824"/>
                </a:lnTo>
                <a:cubicBezTo>
                  <a:pt x="5205" y="7795"/>
                  <a:pt x="5218" y="7730"/>
                  <a:pt x="5189" y="7681"/>
                </a:cubicBezTo>
                <a:cubicBezTo>
                  <a:pt x="5170" y="7650"/>
                  <a:pt x="5135" y="7632"/>
                  <a:pt x="5100" y="7632"/>
                </a:cubicBezTo>
                <a:close/>
                <a:moveTo>
                  <a:pt x="4366" y="8026"/>
                </a:moveTo>
                <a:cubicBezTo>
                  <a:pt x="4351" y="8026"/>
                  <a:pt x="4335" y="8030"/>
                  <a:pt x="4320" y="8037"/>
                </a:cubicBezTo>
                <a:cubicBezTo>
                  <a:pt x="4260" y="8066"/>
                  <a:pt x="4198" y="8095"/>
                  <a:pt x="4134" y="8120"/>
                </a:cubicBezTo>
                <a:cubicBezTo>
                  <a:pt x="4082" y="8145"/>
                  <a:pt x="4057" y="8205"/>
                  <a:pt x="4082" y="8259"/>
                </a:cubicBezTo>
                <a:cubicBezTo>
                  <a:pt x="4099" y="8298"/>
                  <a:pt x="4136" y="8321"/>
                  <a:pt x="4179" y="8321"/>
                </a:cubicBezTo>
                <a:cubicBezTo>
                  <a:pt x="4192" y="8321"/>
                  <a:pt x="4208" y="8317"/>
                  <a:pt x="4213" y="8311"/>
                </a:cubicBezTo>
                <a:cubicBezTo>
                  <a:pt x="4279" y="8282"/>
                  <a:pt x="4345" y="8253"/>
                  <a:pt x="4407" y="8224"/>
                </a:cubicBezTo>
                <a:cubicBezTo>
                  <a:pt x="4461" y="8201"/>
                  <a:pt x="4482" y="8139"/>
                  <a:pt x="4459" y="8087"/>
                </a:cubicBezTo>
                <a:cubicBezTo>
                  <a:pt x="4441" y="8048"/>
                  <a:pt x="4405" y="8026"/>
                  <a:pt x="4366" y="8026"/>
                </a:cubicBezTo>
                <a:close/>
                <a:moveTo>
                  <a:pt x="3599" y="8336"/>
                </a:moveTo>
                <a:cubicBezTo>
                  <a:pt x="3588" y="8336"/>
                  <a:pt x="3576" y="8338"/>
                  <a:pt x="3564" y="8342"/>
                </a:cubicBezTo>
                <a:cubicBezTo>
                  <a:pt x="3498" y="8367"/>
                  <a:pt x="3433" y="8387"/>
                  <a:pt x="3369" y="8408"/>
                </a:cubicBezTo>
                <a:cubicBezTo>
                  <a:pt x="3313" y="8425"/>
                  <a:pt x="3284" y="8483"/>
                  <a:pt x="3301" y="8539"/>
                </a:cubicBezTo>
                <a:cubicBezTo>
                  <a:pt x="3315" y="8582"/>
                  <a:pt x="3357" y="8611"/>
                  <a:pt x="3400" y="8611"/>
                </a:cubicBezTo>
                <a:cubicBezTo>
                  <a:pt x="3410" y="8611"/>
                  <a:pt x="3419" y="8611"/>
                  <a:pt x="3431" y="8607"/>
                </a:cubicBezTo>
                <a:cubicBezTo>
                  <a:pt x="3498" y="8588"/>
                  <a:pt x="3566" y="8563"/>
                  <a:pt x="3632" y="8541"/>
                </a:cubicBezTo>
                <a:cubicBezTo>
                  <a:pt x="3688" y="8522"/>
                  <a:pt x="3717" y="8462"/>
                  <a:pt x="3697" y="8408"/>
                </a:cubicBezTo>
                <a:cubicBezTo>
                  <a:pt x="3682" y="8364"/>
                  <a:pt x="3643" y="8336"/>
                  <a:pt x="3599" y="8336"/>
                </a:cubicBezTo>
                <a:close/>
                <a:moveTo>
                  <a:pt x="2796" y="8568"/>
                </a:moveTo>
                <a:cubicBezTo>
                  <a:pt x="2789" y="8568"/>
                  <a:pt x="2781" y="8569"/>
                  <a:pt x="2774" y="8570"/>
                </a:cubicBezTo>
                <a:cubicBezTo>
                  <a:pt x="2706" y="8584"/>
                  <a:pt x="2640" y="8599"/>
                  <a:pt x="2573" y="8613"/>
                </a:cubicBezTo>
                <a:cubicBezTo>
                  <a:pt x="2515" y="8626"/>
                  <a:pt x="2480" y="8680"/>
                  <a:pt x="2492" y="8736"/>
                </a:cubicBezTo>
                <a:cubicBezTo>
                  <a:pt x="2501" y="8785"/>
                  <a:pt x="2546" y="8820"/>
                  <a:pt x="2594" y="8820"/>
                </a:cubicBezTo>
                <a:lnTo>
                  <a:pt x="2617" y="8818"/>
                </a:lnTo>
                <a:cubicBezTo>
                  <a:pt x="2685" y="8804"/>
                  <a:pt x="2755" y="8789"/>
                  <a:pt x="2822" y="8773"/>
                </a:cubicBezTo>
                <a:cubicBezTo>
                  <a:pt x="2878" y="8758"/>
                  <a:pt x="2911" y="8704"/>
                  <a:pt x="2899" y="8648"/>
                </a:cubicBezTo>
                <a:cubicBezTo>
                  <a:pt x="2888" y="8599"/>
                  <a:pt x="2844" y="8568"/>
                  <a:pt x="2796" y="8568"/>
                </a:cubicBezTo>
                <a:close/>
                <a:moveTo>
                  <a:pt x="1979" y="8712"/>
                </a:moveTo>
                <a:cubicBezTo>
                  <a:pt x="1975" y="8712"/>
                  <a:pt x="1971" y="8713"/>
                  <a:pt x="1966" y="8713"/>
                </a:cubicBezTo>
                <a:cubicBezTo>
                  <a:pt x="1895" y="8723"/>
                  <a:pt x="1827" y="8729"/>
                  <a:pt x="1759" y="8736"/>
                </a:cubicBezTo>
                <a:cubicBezTo>
                  <a:pt x="1705" y="8742"/>
                  <a:pt x="1663" y="8792"/>
                  <a:pt x="1669" y="8850"/>
                </a:cubicBezTo>
                <a:cubicBezTo>
                  <a:pt x="1672" y="8903"/>
                  <a:pt x="1719" y="8945"/>
                  <a:pt x="1773" y="8945"/>
                </a:cubicBezTo>
                <a:cubicBezTo>
                  <a:pt x="1775" y="8945"/>
                  <a:pt x="1779" y="8945"/>
                  <a:pt x="1781" y="8941"/>
                </a:cubicBezTo>
                <a:cubicBezTo>
                  <a:pt x="1852" y="8935"/>
                  <a:pt x="1922" y="8928"/>
                  <a:pt x="1991" y="8918"/>
                </a:cubicBezTo>
                <a:cubicBezTo>
                  <a:pt x="2047" y="8910"/>
                  <a:pt x="2088" y="8860"/>
                  <a:pt x="2080" y="8802"/>
                </a:cubicBezTo>
                <a:cubicBezTo>
                  <a:pt x="2075" y="8751"/>
                  <a:pt x="2029" y="8712"/>
                  <a:pt x="1979" y="8712"/>
                </a:cubicBezTo>
                <a:close/>
                <a:moveTo>
                  <a:pt x="112" y="8738"/>
                </a:moveTo>
                <a:cubicBezTo>
                  <a:pt x="58" y="8738"/>
                  <a:pt x="14" y="8777"/>
                  <a:pt x="9" y="8831"/>
                </a:cubicBezTo>
                <a:cubicBezTo>
                  <a:pt x="1" y="8887"/>
                  <a:pt x="43" y="8939"/>
                  <a:pt x="101" y="8945"/>
                </a:cubicBezTo>
                <a:cubicBezTo>
                  <a:pt x="171" y="8951"/>
                  <a:pt x="241" y="8959"/>
                  <a:pt x="310" y="8964"/>
                </a:cubicBezTo>
                <a:lnTo>
                  <a:pt x="318" y="8964"/>
                </a:lnTo>
                <a:cubicBezTo>
                  <a:pt x="372" y="8964"/>
                  <a:pt x="416" y="8922"/>
                  <a:pt x="424" y="8870"/>
                </a:cubicBezTo>
                <a:cubicBezTo>
                  <a:pt x="426" y="8814"/>
                  <a:pt x="385" y="8763"/>
                  <a:pt x="327" y="8758"/>
                </a:cubicBezTo>
                <a:cubicBezTo>
                  <a:pt x="258" y="8752"/>
                  <a:pt x="190" y="8746"/>
                  <a:pt x="123" y="8738"/>
                </a:cubicBezTo>
                <a:cubicBezTo>
                  <a:pt x="119" y="8738"/>
                  <a:pt x="115" y="8738"/>
                  <a:pt x="112" y="8738"/>
                </a:cubicBezTo>
                <a:close/>
                <a:moveTo>
                  <a:pt x="1152" y="8777"/>
                </a:moveTo>
                <a:cubicBezTo>
                  <a:pt x="1151" y="8777"/>
                  <a:pt x="1150" y="8777"/>
                  <a:pt x="1149" y="8777"/>
                </a:cubicBezTo>
                <a:cubicBezTo>
                  <a:pt x="1081" y="8779"/>
                  <a:pt x="1013" y="8779"/>
                  <a:pt x="944" y="8779"/>
                </a:cubicBezTo>
                <a:cubicBezTo>
                  <a:pt x="886" y="8779"/>
                  <a:pt x="840" y="8825"/>
                  <a:pt x="840" y="8883"/>
                </a:cubicBezTo>
                <a:cubicBezTo>
                  <a:pt x="840" y="8941"/>
                  <a:pt x="886" y="8988"/>
                  <a:pt x="944" y="8988"/>
                </a:cubicBezTo>
                <a:cubicBezTo>
                  <a:pt x="1012" y="8988"/>
                  <a:pt x="1081" y="8986"/>
                  <a:pt x="1153" y="8986"/>
                </a:cubicBezTo>
                <a:cubicBezTo>
                  <a:pt x="1212" y="8986"/>
                  <a:pt x="1255" y="8937"/>
                  <a:pt x="1255" y="8879"/>
                </a:cubicBezTo>
                <a:cubicBezTo>
                  <a:pt x="1255" y="8823"/>
                  <a:pt x="1209" y="8777"/>
                  <a:pt x="1152" y="87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9" name="Google Shape;839;p54"/>
          <p:cNvSpPr/>
          <p:nvPr/>
        </p:nvSpPr>
        <p:spPr>
          <a:xfrm rot="10800000" flipH="1">
            <a:off x="-517775" y="-827311"/>
            <a:ext cx="2032546" cy="1762772"/>
          </a:xfrm>
          <a:custGeom>
            <a:avLst/>
            <a:gdLst/>
            <a:ahLst/>
            <a:cxnLst/>
            <a:rect l="l" t="t" r="r" b="b"/>
            <a:pathLst>
              <a:path w="45228" h="39225" extrusionOk="0">
                <a:moveTo>
                  <a:pt x="13339" y="1"/>
                </a:moveTo>
                <a:cubicBezTo>
                  <a:pt x="12481" y="1"/>
                  <a:pt x="11629" y="189"/>
                  <a:pt x="10864" y="592"/>
                </a:cubicBezTo>
                <a:lnTo>
                  <a:pt x="9405" y="2847"/>
                </a:lnTo>
                <a:cubicBezTo>
                  <a:pt x="6999" y="5960"/>
                  <a:pt x="4574" y="9100"/>
                  <a:pt x="2822" y="12620"/>
                </a:cubicBezTo>
                <a:cubicBezTo>
                  <a:pt x="1065" y="16143"/>
                  <a:pt x="0" y="20116"/>
                  <a:pt x="487" y="24021"/>
                </a:cubicBezTo>
                <a:cubicBezTo>
                  <a:pt x="1160" y="29403"/>
                  <a:pt x="4837" y="34183"/>
                  <a:pt x="9618" y="36750"/>
                </a:cubicBezTo>
                <a:cubicBezTo>
                  <a:pt x="12779" y="38445"/>
                  <a:pt x="16361" y="39225"/>
                  <a:pt x="19959" y="39225"/>
                </a:cubicBezTo>
                <a:cubicBezTo>
                  <a:pt x="21801" y="39225"/>
                  <a:pt x="23648" y="39020"/>
                  <a:pt x="25444" y="38630"/>
                </a:cubicBezTo>
                <a:cubicBezTo>
                  <a:pt x="30746" y="37478"/>
                  <a:pt x="35625" y="34790"/>
                  <a:pt x="39869" y="31411"/>
                </a:cubicBezTo>
                <a:cubicBezTo>
                  <a:pt x="41774" y="29894"/>
                  <a:pt x="43633" y="28131"/>
                  <a:pt x="44429" y="25828"/>
                </a:cubicBezTo>
                <a:cubicBezTo>
                  <a:pt x="45227" y="23525"/>
                  <a:pt x="44618" y="20576"/>
                  <a:pt x="42493" y="19384"/>
                </a:cubicBezTo>
                <a:cubicBezTo>
                  <a:pt x="39915" y="17940"/>
                  <a:pt x="36012" y="19370"/>
                  <a:pt x="34160" y="17065"/>
                </a:cubicBezTo>
                <a:cubicBezTo>
                  <a:pt x="32850" y="15432"/>
                  <a:pt x="33494" y="12843"/>
                  <a:pt x="32245" y="11162"/>
                </a:cubicBezTo>
                <a:cubicBezTo>
                  <a:pt x="31308" y="9898"/>
                  <a:pt x="29658" y="9576"/>
                  <a:pt x="28024" y="9576"/>
                </a:cubicBezTo>
                <a:cubicBezTo>
                  <a:pt x="27580" y="9576"/>
                  <a:pt x="27137" y="9600"/>
                  <a:pt x="26709" y="9635"/>
                </a:cubicBezTo>
                <a:cubicBezTo>
                  <a:pt x="26041" y="9690"/>
                  <a:pt x="25342" y="9746"/>
                  <a:pt x="24654" y="9746"/>
                </a:cubicBezTo>
                <a:cubicBezTo>
                  <a:pt x="23284" y="9746"/>
                  <a:pt x="21953" y="9523"/>
                  <a:pt x="20970" y="8620"/>
                </a:cubicBezTo>
                <a:cubicBezTo>
                  <a:pt x="19449" y="7225"/>
                  <a:pt x="19473" y="4837"/>
                  <a:pt x="18524" y="3001"/>
                </a:cubicBezTo>
                <a:cubicBezTo>
                  <a:pt x="17556" y="1124"/>
                  <a:pt x="15432" y="1"/>
                  <a:pt x="13339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0" name="Google Shape;840;p54"/>
          <p:cNvSpPr/>
          <p:nvPr/>
        </p:nvSpPr>
        <p:spPr>
          <a:xfrm rot="10800000" flipH="1">
            <a:off x="7020764" y="-1144579"/>
            <a:ext cx="2872279" cy="3018077"/>
          </a:xfrm>
          <a:custGeom>
            <a:avLst/>
            <a:gdLst/>
            <a:ahLst/>
            <a:cxnLst/>
            <a:rect l="l" t="t" r="r" b="b"/>
            <a:pathLst>
              <a:path w="36717" h="38582" extrusionOk="0">
                <a:moveTo>
                  <a:pt x="26557" y="0"/>
                </a:moveTo>
                <a:cubicBezTo>
                  <a:pt x="25550" y="0"/>
                  <a:pt x="24560" y="237"/>
                  <a:pt x="23687" y="759"/>
                </a:cubicBezTo>
                <a:cubicBezTo>
                  <a:pt x="18835" y="3662"/>
                  <a:pt x="20719" y="12348"/>
                  <a:pt x="15882" y="15281"/>
                </a:cubicBezTo>
                <a:cubicBezTo>
                  <a:pt x="14087" y="16367"/>
                  <a:pt x="11842" y="16305"/>
                  <a:pt x="9836" y="16923"/>
                </a:cubicBezTo>
                <a:cubicBezTo>
                  <a:pt x="0" y="19961"/>
                  <a:pt x="3349" y="33855"/>
                  <a:pt x="10775" y="37598"/>
                </a:cubicBezTo>
                <a:cubicBezTo>
                  <a:pt x="12149" y="38289"/>
                  <a:pt x="13650" y="38582"/>
                  <a:pt x="15178" y="38582"/>
                </a:cubicBezTo>
                <a:cubicBezTo>
                  <a:pt x="17324" y="38582"/>
                  <a:pt x="19524" y="38005"/>
                  <a:pt x="21505" y="37145"/>
                </a:cubicBezTo>
                <a:cubicBezTo>
                  <a:pt x="26827" y="34836"/>
                  <a:pt x="31258" y="30541"/>
                  <a:pt x="33737" y="25298"/>
                </a:cubicBezTo>
                <a:cubicBezTo>
                  <a:pt x="36216" y="20052"/>
                  <a:pt x="36717" y="13901"/>
                  <a:pt x="35123" y="8325"/>
                </a:cubicBezTo>
                <a:cubicBezTo>
                  <a:pt x="34396" y="5778"/>
                  <a:pt x="33179" y="3266"/>
                  <a:pt x="31103" y="1621"/>
                </a:cubicBezTo>
                <a:cubicBezTo>
                  <a:pt x="29826" y="608"/>
                  <a:pt x="28171" y="0"/>
                  <a:pt x="265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1" name="Google Shape;841;p54"/>
          <p:cNvSpPr/>
          <p:nvPr/>
        </p:nvSpPr>
        <p:spPr>
          <a:xfrm rot="10800000" flipH="1">
            <a:off x="6655324" y="3256693"/>
            <a:ext cx="3099515" cy="2895821"/>
          </a:xfrm>
          <a:custGeom>
            <a:avLst/>
            <a:gdLst/>
            <a:ahLst/>
            <a:cxnLst/>
            <a:rect l="l" t="t" r="r" b="b"/>
            <a:pathLst>
              <a:path w="55034" h="51415" extrusionOk="0">
                <a:moveTo>
                  <a:pt x="24506" y="1"/>
                </a:moveTo>
                <a:cubicBezTo>
                  <a:pt x="19476" y="1"/>
                  <a:pt x="14351" y="1269"/>
                  <a:pt x="10298" y="4240"/>
                </a:cubicBezTo>
                <a:cubicBezTo>
                  <a:pt x="4986" y="8130"/>
                  <a:pt x="0" y="18348"/>
                  <a:pt x="5293" y="24203"/>
                </a:cubicBezTo>
                <a:cubicBezTo>
                  <a:pt x="6762" y="25828"/>
                  <a:pt x="8952" y="26758"/>
                  <a:pt x="11139" y="26758"/>
                </a:cubicBezTo>
                <a:cubicBezTo>
                  <a:pt x="11659" y="26758"/>
                  <a:pt x="12178" y="26706"/>
                  <a:pt x="12688" y="26597"/>
                </a:cubicBezTo>
                <a:cubicBezTo>
                  <a:pt x="14124" y="26294"/>
                  <a:pt x="15442" y="25592"/>
                  <a:pt x="16845" y="25165"/>
                </a:cubicBezTo>
                <a:cubicBezTo>
                  <a:pt x="17506" y="24964"/>
                  <a:pt x="18215" y="24832"/>
                  <a:pt x="18909" y="24832"/>
                </a:cubicBezTo>
                <a:cubicBezTo>
                  <a:pt x="19688" y="24832"/>
                  <a:pt x="20448" y="24999"/>
                  <a:pt x="21100" y="25422"/>
                </a:cubicBezTo>
                <a:cubicBezTo>
                  <a:pt x="22821" y="26543"/>
                  <a:pt x="23096" y="28930"/>
                  <a:pt x="23024" y="30984"/>
                </a:cubicBezTo>
                <a:cubicBezTo>
                  <a:pt x="22951" y="33040"/>
                  <a:pt x="22771" y="35308"/>
                  <a:pt x="24031" y="36930"/>
                </a:cubicBezTo>
                <a:cubicBezTo>
                  <a:pt x="25391" y="38678"/>
                  <a:pt x="27882" y="38974"/>
                  <a:pt x="30097" y="39047"/>
                </a:cubicBezTo>
                <a:cubicBezTo>
                  <a:pt x="32311" y="39119"/>
                  <a:pt x="34761" y="39200"/>
                  <a:pt x="36365" y="40727"/>
                </a:cubicBezTo>
                <a:cubicBezTo>
                  <a:pt x="38999" y="43233"/>
                  <a:pt x="37882" y="48230"/>
                  <a:pt x="40719" y="50506"/>
                </a:cubicBezTo>
                <a:cubicBezTo>
                  <a:pt x="41505" y="51135"/>
                  <a:pt x="42472" y="51415"/>
                  <a:pt x="43466" y="51415"/>
                </a:cubicBezTo>
                <a:cubicBezTo>
                  <a:pt x="44861" y="51415"/>
                  <a:pt x="46311" y="50865"/>
                  <a:pt x="47391" y="49955"/>
                </a:cubicBezTo>
                <a:cubicBezTo>
                  <a:pt x="49240" y="48398"/>
                  <a:pt x="50222" y="46054"/>
                  <a:pt x="50960" y="43753"/>
                </a:cubicBezTo>
                <a:cubicBezTo>
                  <a:pt x="52707" y="38298"/>
                  <a:pt x="53447" y="32582"/>
                  <a:pt x="54067" y="26887"/>
                </a:cubicBezTo>
                <a:cubicBezTo>
                  <a:pt x="54647" y="21569"/>
                  <a:pt x="55034" y="15809"/>
                  <a:pt x="52226" y="11254"/>
                </a:cubicBezTo>
                <a:cubicBezTo>
                  <a:pt x="49577" y="6955"/>
                  <a:pt x="44641" y="4681"/>
                  <a:pt x="39872" y="3030"/>
                </a:cubicBezTo>
                <a:cubicBezTo>
                  <a:pt x="35018" y="1351"/>
                  <a:pt x="29969" y="57"/>
                  <a:pt x="24833" y="2"/>
                </a:cubicBezTo>
                <a:cubicBezTo>
                  <a:pt x="24724" y="1"/>
                  <a:pt x="24615" y="1"/>
                  <a:pt x="2450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2" name="Google Shape;842;p54"/>
          <p:cNvSpPr/>
          <p:nvPr/>
        </p:nvSpPr>
        <p:spPr>
          <a:xfrm rot="10800000" flipH="1">
            <a:off x="1826796" y="4500923"/>
            <a:ext cx="1780851" cy="1194158"/>
          </a:xfrm>
          <a:custGeom>
            <a:avLst/>
            <a:gdLst/>
            <a:ahLst/>
            <a:cxnLst/>
            <a:rect l="l" t="t" r="r" b="b"/>
            <a:pathLst>
              <a:path w="24948" h="16729" extrusionOk="0">
                <a:moveTo>
                  <a:pt x="107" y="0"/>
                </a:moveTo>
                <a:cubicBezTo>
                  <a:pt x="51" y="0"/>
                  <a:pt x="3" y="43"/>
                  <a:pt x="3" y="101"/>
                </a:cubicBezTo>
                <a:cubicBezTo>
                  <a:pt x="1" y="170"/>
                  <a:pt x="1" y="240"/>
                  <a:pt x="1" y="311"/>
                </a:cubicBezTo>
                <a:cubicBezTo>
                  <a:pt x="1" y="369"/>
                  <a:pt x="47" y="416"/>
                  <a:pt x="105" y="416"/>
                </a:cubicBezTo>
                <a:cubicBezTo>
                  <a:pt x="161" y="416"/>
                  <a:pt x="210" y="369"/>
                  <a:pt x="210" y="311"/>
                </a:cubicBezTo>
                <a:cubicBezTo>
                  <a:pt x="210" y="244"/>
                  <a:pt x="212" y="174"/>
                  <a:pt x="212" y="107"/>
                </a:cubicBezTo>
                <a:cubicBezTo>
                  <a:pt x="214" y="49"/>
                  <a:pt x="169" y="0"/>
                  <a:pt x="111" y="0"/>
                </a:cubicBezTo>
                <a:close/>
                <a:moveTo>
                  <a:pt x="24162" y="662"/>
                </a:moveTo>
                <a:cubicBezTo>
                  <a:pt x="24156" y="662"/>
                  <a:pt x="24150" y="662"/>
                  <a:pt x="24144" y="663"/>
                </a:cubicBezTo>
                <a:cubicBezTo>
                  <a:pt x="24088" y="673"/>
                  <a:pt x="24049" y="729"/>
                  <a:pt x="24059" y="785"/>
                </a:cubicBezTo>
                <a:lnTo>
                  <a:pt x="24093" y="990"/>
                </a:lnTo>
                <a:cubicBezTo>
                  <a:pt x="24101" y="1040"/>
                  <a:pt x="24144" y="1077"/>
                  <a:pt x="24194" y="1077"/>
                </a:cubicBezTo>
                <a:cubicBezTo>
                  <a:pt x="24202" y="1077"/>
                  <a:pt x="24208" y="1077"/>
                  <a:pt x="24213" y="1075"/>
                </a:cubicBezTo>
                <a:cubicBezTo>
                  <a:pt x="24269" y="1065"/>
                  <a:pt x="24308" y="1009"/>
                  <a:pt x="24298" y="953"/>
                </a:cubicBezTo>
                <a:lnTo>
                  <a:pt x="24265" y="748"/>
                </a:lnTo>
                <a:cubicBezTo>
                  <a:pt x="24257" y="698"/>
                  <a:pt x="24212" y="662"/>
                  <a:pt x="24162" y="662"/>
                </a:cubicBezTo>
                <a:close/>
                <a:moveTo>
                  <a:pt x="120" y="831"/>
                </a:moveTo>
                <a:cubicBezTo>
                  <a:pt x="118" y="831"/>
                  <a:pt x="115" y="831"/>
                  <a:pt x="113" y="831"/>
                </a:cubicBezTo>
                <a:cubicBezTo>
                  <a:pt x="55" y="833"/>
                  <a:pt x="11" y="881"/>
                  <a:pt x="14" y="939"/>
                </a:cubicBezTo>
                <a:cubicBezTo>
                  <a:pt x="18" y="1009"/>
                  <a:pt x="20" y="1079"/>
                  <a:pt x="26" y="1150"/>
                </a:cubicBezTo>
                <a:cubicBezTo>
                  <a:pt x="28" y="1202"/>
                  <a:pt x="74" y="1247"/>
                  <a:pt x="130" y="1247"/>
                </a:cubicBezTo>
                <a:lnTo>
                  <a:pt x="136" y="1247"/>
                </a:lnTo>
                <a:cubicBezTo>
                  <a:pt x="192" y="1241"/>
                  <a:pt x="235" y="1193"/>
                  <a:pt x="233" y="1135"/>
                </a:cubicBezTo>
                <a:cubicBezTo>
                  <a:pt x="229" y="1067"/>
                  <a:pt x="223" y="997"/>
                  <a:pt x="221" y="930"/>
                </a:cubicBezTo>
                <a:cubicBezTo>
                  <a:pt x="219" y="874"/>
                  <a:pt x="175" y="831"/>
                  <a:pt x="120" y="831"/>
                </a:cubicBezTo>
                <a:close/>
                <a:moveTo>
                  <a:pt x="24298" y="1487"/>
                </a:moveTo>
                <a:cubicBezTo>
                  <a:pt x="24293" y="1487"/>
                  <a:pt x="24287" y="1487"/>
                  <a:pt x="24281" y="1488"/>
                </a:cubicBezTo>
                <a:cubicBezTo>
                  <a:pt x="24227" y="1494"/>
                  <a:pt x="24188" y="1550"/>
                  <a:pt x="24198" y="1606"/>
                </a:cubicBezTo>
                <a:lnTo>
                  <a:pt x="24231" y="1811"/>
                </a:lnTo>
                <a:cubicBezTo>
                  <a:pt x="24238" y="1861"/>
                  <a:pt x="24281" y="1898"/>
                  <a:pt x="24333" y="1898"/>
                </a:cubicBezTo>
                <a:cubicBezTo>
                  <a:pt x="24339" y="1898"/>
                  <a:pt x="24345" y="1896"/>
                  <a:pt x="24349" y="1896"/>
                </a:cubicBezTo>
                <a:cubicBezTo>
                  <a:pt x="24405" y="1888"/>
                  <a:pt x="24443" y="1832"/>
                  <a:pt x="24434" y="1778"/>
                </a:cubicBezTo>
                <a:lnTo>
                  <a:pt x="24401" y="1571"/>
                </a:lnTo>
                <a:cubicBezTo>
                  <a:pt x="24394" y="1523"/>
                  <a:pt x="24348" y="1487"/>
                  <a:pt x="24298" y="1487"/>
                </a:cubicBezTo>
                <a:close/>
                <a:moveTo>
                  <a:pt x="180" y="1658"/>
                </a:moveTo>
                <a:cubicBezTo>
                  <a:pt x="176" y="1658"/>
                  <a:pt x="173" y="1658"/>
                  <a:pt x="169" y="1658"/>
                </a:cubicBezTo>
                <a:cubicBezTo>
                  <a:pt x="113" y="1664"/>
                  <a:pt x="69" y="1714"/>
                  <a:pt x="76" y="1772"/>
                </a:cubicBezTo>
                <a:cubicBezTo>
                  <a:pt x="84" y="1842"/>
                  <a:pt x="94" y="1909"/>
                  <a:pt x="100" y="1981"/>
                </a:cubicBezTo>
                <a:cubicBezTo>
                  <a:pt x="107" y="2033"/>
                  <a:pt x="154" y="2072"/>
                  <a:pt x="204" y="2072"/>
                </a:cubicBezTo>
                <a:lnTo>
                  <a:pt x="214" y="2072"/>
                </a:lnTo>
                <a:cubicBezTo>
                  <a:pt x="271" y="2064"/>
                  <a:pt x="314" y="2014"/>
                  <a:pt x="306" y="1956"/>
                </a:cubicBezTo>
                <a:cubicBezTo>
                  <a:pt x="297" y="1888"/>
                  <a:pt x="289" y="1819"/>
                  <a:pt x="281" y="1751"/>
                </a:cubicBezTo>
                <a:cubicBezTo>
                  <a:pt x="278" y="1698"/>
                  <a:pt x="233" y="1658"/>
                  <a:pt x="180" y="1658"/>
                </a:cubicBezTo>
                <a:close/>
                <a:moveTo>
                  <a:pt x="24433" y="2304"/>
                </a:moveTo>
                <a:cubicBezTo>
                  <a:pt x="24428" y="2304"/>
                  <a:pt x="24422" y="2305"/>
                  <a:pt x="24416" y="2306"/>
                </a:cubicBezTo>
                <a:cubicBezTo>
                  <a:pt x="24358" y="2315"/>
                  <a:pt x="24320" y="2369"/>
                  <a:pt x="24329" y="2425"/>
                </a:cubicBezTo>
                <a:lnTo>
                  <a:pt x="24362" y="2630"/>
                </a:lnTo>
                <a:cubicBezTo>
                  <a:pt x="24368" y="2680"/>
                  <a:pt x="24412" y="2717"/>
                  <a:pt x="24463" y="2717"/>
                </a:cubicBezTo>
                <a:lnTo>
                  <a:pt x="24480" y="2717"/>
                </a:lnTo>
                <a:cubicBezTo>
                  <a:pt x="24538" y="2707"/>
                  <a:pt x="24577" y="2653"/>
                  <a:pt x="24567" y="2599"/>
                </a:cubicBezTo>
                <a:lnTo>
                  <a:pt x="24536" y="2393"/>
                </a:lnTo>
                <a:cubicBezTo>
                  <a:pt x="24527" y="2341"/>
                  <a:pt x="24483" y="2304"/>
                  <a:pt x="24433" y="2304"/>
                </a:cubicBezTo>
                <a:close/>
                <a:moveTo>
                  <a:pt x="295" y="2484"/>
                </a:moveTo>
                <a:cubicBezTo>
                  <a:pt x="289" y="2484"/>
                  <a:pt x="283" y="2484"/>
                  <a:pt x="277" y="2485"/>
                </a:cubicBezTo>
                <a:cubicBezTo>
                  <a:pt x="221" y="2493"/>
                  <a:pt x="183" y="2547"/>
                  <a:pt x="192" y="2603"/>
                </a:cubicBezTo>
                <a:cubicBezTo>
                  <a:pt x="204" y="2671"/>
                  <a:pt x="217" y="2740"/>
                  <a:pt x="229" y="2808"/>
                </a:cubicBezTo>
                <a:cubicBezTo>
                  <a:pt x="239" y="2856"/>
                  <a:pt x="281" y="2893"/>
                  <a:pt x="329" y="2893"/>
                </a:cubicBezTo>
                <a:lnTo>
                  <a:pt x="349" y="2893"/>
                </a:lnTo>
                <a:cubicBezTo>
                  <a:pt x="407" y="2883"/>
                  <a:pt x="443" y="2827"/>
                  <a:pt x="434" y="2773"/>
                </a:cubicBezTo>
                <a:lnTo>
                  <a:pt x="397" y="2570"/>
                </a:lnTo>
                <a:cubicBezTo>
                  <a:pt x="388" y="2520"/>
                  <a:pt x="344" y="2484"/>
                  <a:pt x="295" y="2484"/>
                </a:cubicBezTo>
                <a:close/>
                <a:moveTo>
                  <a:pt x="24551" y="3126"/>
                </a:moveTo>
                <a:cubicBezTo>
                  <a:pt x="24547" y="3126"/>
                  <a:pt x="24544" y="3126"/>
                  <a:pt x="24540" y="3127"/>
                </a:cubicBezTo>
                <a:cubicBezTo>
                  <a:pt x="24482" y="3136"/>
                  <a:pt x="24443" y="3189"/>
                  <a:pt x="24451" y="3247"/>
                </a:cubicBezTo>
                <a:cubicBezTo>
                  <a:pt x="24461" y="3314"/>
                  <a:pt x="24470" y="3384"/>
                  <a:pt x="24480" y="3451"/>
                </a:cubicBezTo>
                <a:cubicBezTo>
                  <a:pt x="24488" y="3502"/>
                  <a:pt x="24532" y="3540"/>
                  <a:pt x="24584" y="3540"/>
                </a:cubicBezTo>
                <a:cubicBezTo>
                  <a:pt x="24588" y="3540"/>
                  <a:pt x="24594" y="3540"/>
                  <a:pt x="24598" y="3538"/>
                </a:cubicBezTo>
                <a:cubicBezTo>
                  <a:pt x="24656" y="3531"/>
                  <a:pt x="24694" y="3480"/>
                  <a:pt x="24687" y="3422"/>
                </a:cubicBezTo>
                <a:cubicBezTo>
                  <a:pt x="24677" y="3355"/>
                  <a:pt x="24667" y="3285"/>
                  <a:pt x="24658" y="3218"/>
                </a:cubicBezTo>
                <a:cubicBezTo>
                  <a:pt x="24649" y="3164"/>
                  <a:pt x="24603" y="3126"/>
                  <a:pt x="24551" y="3126"/>
                </a:cubicBezTo>
                <a:close/>
                <a:moveTo>
                  <a:pt x="451" y="3298"/>
                </a:moveTo>
                <a:cubicBezTo>
                  <a:pt x="444" y="3298"/>
                  <a:pt x="437" y="3299"/>
                  <a:pt x="430" y="3301"/>
                </a:cubicBezTo>
                <a:cubicBezTo>
                  <a:pt x="374" y="3314"/>
                  <a:pt x="339" y="3368"/>
                  <a:pt x="353" y="3424"/>
                </a:cubicBezTo>
                <a:cubicBezTo>
                  <a:pt x="368" y="3492"/>
                  <a:pt x="384" y="3560"/>
                  <a:pt x="401" y="3627"/>
                </a:cubicBezTo>
                <a:cubicBezTo>
                  <a:pt x="413" y="3676"/>
                  <a:pt x="455" y="3707"/>
                  <a:pt x="501" y="3707"/>
                </a:cubicBezTo>
                <a:cubicBezTo>
                  <a:pt x="511" y="3707"/>
                  <a:pt x="519" y="3707"/>
                  <a:pt x="523" y="3705"/>
                </a:cubicBezTo>
                <a:cubicBezTo>
                  <a:pt x="579" y="3691"/>
                  <a:pt x="615" y="3635"/>
                  <a:pt x="600" y="3579"/>
                </a:cubicBezTo>
                <a:cubicBezTo>
                  <a:pt x="585" y="3511"/>
                  <a:pt x="567" y="3446"/>
                  <a:pt x="552" y="3378"/>
                </a:cubicBezTo>
                <a:cubicBezTo>
                  <a:pt x="542" y="3331"/>
                  <a:pt x="498" y="3298"/>
                  <a:pt x="451" y="3298"/>
                </a:cubicBezTo>
                <a:close/>
                <a:moveTo>
                  <a:pt x="24659" y="3949"/>
                </a:moveTo>
                <a:cubicBezTo>
                  <a:pt x="24655" y="3949"/>
                  <a:pt x="24652" y="3950"/>
                  <a:pt x="24648" y="3950"/>
                </a:cubicBezTo>
                <a:cubicBezTo>
                  <a:pt x="24590" y="3958"/>
                  <a:pt x="24550" y="4008"/>
                  <a:pt x="24557" y="4066"/>
                </a:cubicBezTo>
                <a:cubicBezTo>
                  <a:pt x="24565" y="4135"/>
                  <a:pt x="24573" y="4205"/>
                  <a:pt x="24580" y="4273"/>
                </a:cubicBezTo>
                <a:cubicBezTo>
                  <a:pt x="24588" y="4325"/>
                  <a:pt x="24633" y="4364"/>
                  <a:pt x="24685" y="4364"/>
                </a:cubicBezTo>
                <a:cubicBezTo>
                  <a:pt x="24691" y="4364"/>
                  <a:pt x="24694" y="4364"/>
                  <a:pt x="24696" y="4367"/>
                </a:cubicBezTo>
                <a:cubicBezTo>
                  <a:pt x="24754" y="4360"/>
                  <a:pt x="24797" y="4307"/>
                  <a:pt x="24789" y="4249"/>
                </a:cubicBezTo>
                <a:cubicBezTo>
                  <a:pt x="24781" y="4180"/>
                  <a:pt x="24772" y="4112"/>
                  <a:pt x="24764" y="4043"/>
                </a:cubicBezTo>
                <a:cubicBezTo>
                  <a:pt x="24759" y="3988"/>
                  <a:pt x="24713" y="3949"/>
                  <a:pt x="24659" y="3949"/>
                </a:cubicBezTo>
                <a:close/>
                <a:moveTo>
                  <a:pt x="663" y="4104"/>
                </a:moveTo>
                <a:cubicBezTo>
                  <a:pt x="653" y="4104"/>
                  <a:pt x="643" y="4105"/>
                  <a:pt x="633" y="4108"/>
                </a:cubicBezTo>
                <a:cubicBezTo>
                  <a:pt x="579" y="4122"/>
                  <a:pt x="546" y="4180"/>
                  <a:pt x="561" y="4236"/>
                </a:cubicBezTo>
                <a:cubicBezTo>
                  <a:pt x="581" y="4304"/>
                  <a:pt x="604" y="4369"/>
                  <a:pt x="623" y="4437"/>
                </a:cubicBezTo>
                <a:cubicBezTo>
                  <a:pt x="637" y="4479"/>
                  <a:pt x="677" y="4508"/>
                  <a:pt x="722" y="4508"/>
                </a:cubicBezTo>
                <a:cubicBezTo>
                  <a:pt x="733" y="4508"/>
                  <a:pt x="743" y="4506"/>
                  <a:pt x="749" y="4506"/>
                </a:cubicBezTo>
                <a:cubicBezTo>
                  <a:pt x="803" y="4489"/>
                  <a:pt x="836" y="4431"/>
                  <a:pt x="818" y="4375"/>
                </a:cubicBezTo>
                <a:cubicBezTo>
                  <a:pt x="799" y="4311"/>
                  <a:pt x="780" y="4244"/>
                  <a:pt x="760" y="4178"/>
                </a:cubicBezTo>
                <a:cubicBezTo>
                  <a:pt x="748" y="4134"/>
                  <a:pt x="707" y="4104"/>
                  <a:pt x="663" y="4104"/>
                </a:cubicBezTo>
                <a:close/>
                <a:moveTo>
                  <a:pt x="24748" y="4779"/>
                </a:moveTo>
                <a:cubicBezTo>
                  <a:pt x="24746" y="4779"/>
                  <a:pt x="24743" y="4779"/>
                  <a:pt x="24741" y="4779"/>
                </a:cubicBezTo>
                <a:cubicBezTo>
                  <a:pt x="24683" y="4785"/>
                  <a:pt x="24642" y="4835"/>
                  <a:pt x="24646" y="4893"/>
                </a:cubicBezTo>
                <a:cubicBezTo>
                  <a:pt x="24652" y="4961"/>
                  <a:pt x="24658" y="5030"/>
                  <a:pt x="24664" y="5098"/>
                </a:cubicBezTo>
                <a:cubicBezTo>
                  <a:pt x="24667" y="5152"/>
                  <a:pt x="24714" y="5192"/>
                  <a:pt x="24768" y="5192"/>
                </a:cubicBezTo>
                <a:lnTo>
                  <a:pt x="24778" y="5192"/>
                </a:lnTo>
                <a:cubicBezTo>
                  <a:pt x="24832" y="5189"/>
                  <a:pt x="24876" y="5140"/>
                  <a:pt x="24870" y="5082"/>
                </a:cubicBezTo>
                <a:cubicBezTo>
                  <a:pt x="24866" y="5011"/>
                  <a:pt x="24861" y="4943"/>
                  <a:pt x="24855" y="4874"/>
                </a:cubicBezTo>
                <a:cubicBezTo>
                  <a:pt x="24849" y="4818"/>
                  <a:pt x="24803" y="4779"/>
                  <a:pt x="24748" y="4779"/>
                </a:cubicBezTo>
                <a:close/>
                <a:moveTo>
                  <a:pt x="918" y="4895"/>
                </a:moveTo>
                <a:cubicBezTo>
                  <a:pt x="906" y="4895"/>
                  <a:pt x="895" y="4897"/>
                  <a:pt x="884" y="4901"/>
                </a:cubicBezTo>
                <a:cubicBezTo>
                  <a:pt x="830" y="4920"/>
                  <a:pt x="801" y="4980"/>
                  <a:pt x="820" y="5034"/>
                </a:cubicBezTo>
                <a:cubicBezTo>
                  <a:pt x="842" y="5098"/>
                  <a:pt x="867" y="5163"/>
                  <a:pt x="890" y="5229"/>
                </a:cubicBezTo>
                <a:cubicBezTo>
                  <a:pt x="905" y="5270"/>
                  <a:pt x="946" y="5297"/>
                  <a:pt x="986" y="5297"/>
                </a:cubicBezTo>
                <a:cubicBezTo>
                  <a:pt x="1000" y="5297"/>
                  <a:pt x="1012" y="5295"/>
                  <a:pt x="1025" y="5289"/>
                </a:cubicBezTo>
                <a:cubicBezTo>
                  <a:pt x="1079" y="5270"/>
                  <a:pt x="1106" y="5210"/>
                  <a:pt x="1087" y="5156"/>
                </a:cubicBezTo>
                <a:cubicBezTo>
                  <a:pt x="1062" y="5094"/>
                  <a:pt x="1039" y="5028"/>
                  <a:pt x="1015" y="4963"/>
                </a:cubicBezTo>
                <a:cubicBezTo>
                  <a:pt x="1000" y="4921"/>
                  <a:pt x="960" y="4895"/>
                  <a:pt x="918" y="4895"/>
                </a:cubicBezTo>
                <a:close/>
                <a:moveTo>
                  <a:pt x="24808" y="5606"/>
                </a:moveTo>
                <a:cubicBezTo>
                  <a:pt x="24807" y="5606"/>
                  <a:pt x="24806" y="5606"/>
                  <a:pt x="24805" y="5606"/>
                </a:cubicBezTo>
                <a:cubicBezTo>
                  <a:pt x="24747" y="5608"/>
                  <a:pt x="24704" y="5656"/>
                  <a:pt x="24706" y="5714"/>
                </a:cubicBezTo>
                <a:cubicBezTo>
                  <a:pt x="24708" y="5784"/>
                  <a:pt x="24714" y="5851"/>
                  <a:pt x="24716" y="5923"/>
                </a:cubicBezTo>
                <a:cubicBezTo>
                  <a:pt x="24720" y="5977"/>
                  <a:pt x="24764" y="6021"/>
                  <a:pt x="24820" y="6021"/>
                </a:cubicBezTo>
                <a:lnTo>
                  <a:pt x="24826" y="6021"/>
                </a:lnTo>
                <a:cubicBezTo>
                  <a:pt x="24884" y="6020"/>
                  <a:pt x="24926" y="5971"/>
                  <a:pt x="24924" y="5913"/>
                </a:cubicBezTo>
                <a:cubicBezTo>
                  <a:pt x="24922" y="5846"/>
                  <a:pt x="24919" y="5774"/>
                  <a:pt x="24915" y="5705"/>
                </a:cubicBezTo>
                <a:cubicBezTo>
                  <a:pt x="24911" y="5648"/>
                  <a:pt x="24863" y="5606"/>
                  <a:pt x="24808" y="5606"/>
                </a:cubicBezTo>
                <a:close/>
                <a:moveTo>
                  <a:pt x="1218" y="5668"/>
                </a:moveTo>
                <a:cubicBezTo>
                  <a:pt x="1205" y="5668"/>
                  <a:pt x="1191" y="5670"/>
                  <a:pt x="1178" y="5676"/>
                </a:cubicBezTo>
                <a:cubicBezTo>
                  <a:pt x="1126" y="5697"/>
                  <a:pt x="1100" y="5759"/>
                  <a:pt x="1122" y="5811"/>
                </a:cubicBezTo>
                <a:cubicBezTo>
                  <a:pt x="1149" y="5877"/>
                  <a:pt x="1176" y="5942"/>
                  <a:pt x="1205" y="6004"/>
                </a:cubicBezTo>
                <a:cubicBezTo>
                  <a:pt x="1222" y="6043"/>
                  <a:pt x="1257" y="6068"/>
                  <a:pt x="1300" y="6068"/>
                </a:cubicBezTo>
                <a:cubicBezTo>
                  <a:pt x="1313" y="6068"/>
                  <a:pt x="1328" y="6064"/>
                  <a:pt x="1342" y="6058"/>
                </a:cubicBezTo>
                <a:cubicBezTo>
                  <a:pt x="1396" y="6033"/>
                  <a:pt x="1419" y="5973"/>
                  <a:pt x="1396" y="5919"/>
                </a:cubicBezTo>
                <a:cubicBezTo>
                  <a:pt x="1367" y="5857"/>
                  <a:pt x="1340" y="5793"/>
                  <a:pt x="1313" y="5732"/>
                </a:cubicBezTo>
                <a:cubicBezTo>
                  <a:pt x="1297" y="5691"/>
                  <a:pt x="1259" y="5668"/>
                  <a:pt x="1218" y="5668"/>
                </a:cubicBezTo>
                <a:close/>
                <a:moveTo>
                  <a:pt x="1560" y="6421"/>
                </a:moveTo>
                <a:cubicBezTo>
                  <a:pt x="1545" y="6421"/>
                  <a:pt x="1530" y="6425"/>
                  <a:pt x="1516" y="6431"/>
                </a:cubicBezTo>
                <a:cubicBezTo>
                  <a:pt x="1464" y="6458"/>
                  <a:pt x="1444" y="6522"/>
                  <a:pt x="1468" y="6572"/>
                </a:cubicBezTo>
                <a:lnTo>
                  <a:pt x="1562" y="6760"/>
                </a:lnTo>
                <a:cubicBezTo>
                  <a:pt x="1580" y="6796"/>
                  <a:pt x="1614" y="6818"/>
                  <a:pt x="1653" y="6818"/>
                </a:cubicBezTo>
                <a:cubicBezTo>
                  <a:pt x="1671" y="6818"/>
                  <a:pt x="1686" y="6814"/>
                  <a:pt x="1701" y="6804"/>
                </a:cubicBezTo>
                <a:cubicBezTo>
                  <a:pt x="1754" y="6777"/>
                  <a:pt x="1775" y="6713"/>
                  <a:pt x="1748" y="6663"/>
                </a:cubicBezTo>
                <a:cubicBezTo>
                  <a:pt x="1717" y="6603"/>
                  <a:pt x="1688" y="6543"/>
                  <a:pt x="1657" y="6479"/>
                </a:cubicBezTo>
                <a:cubicBezTo>
                  <a:pt x="1638" y="6442"/>
                  <a:pt x="1599" y="6421"/>
                  <a:pt x="1560" y="6421"/>
                </a:cubicBezTo>
                <a:close/>
                <a:moveTo>
                  <a:pt x="24843" y="6433"/>
                </a:moveTo>
                <a:cubicBezTo>
                  <a:pt x="24842" y="6433"/>
                  <a:pt x="24841" y="6433"/>
                  <a:pt x="24839" y="6433"/>
                </a:cubicBezTo>
                <a:cubicBezTo>
                  <a:pt x="24783" y="6437"/>
                  <a:pt x="24739" y="6481"/>
                  <a:pt x="24739" y="6541"/>
                </a:cubicBezTo>
                <a:cubicBezTo>
                  <a:pt x="24741" y="6611"/>
                  <a:pt x="24741" y="6678"/>
                  <a:pt x="24741" y="6748"/>
                </a:cubicBezTo>
                <a:cubicBezTo>
                  <a:pt x="24741" y="6806"/>
                  <a:pt x="24787" y="6852"/>
                  <a:pt x="24845" y="6852"/>
                </a:cubicBezTo>
                <a:cubicBezTo>
                  <a:pt x="24903" y="6852"/>
                  <a:pt x="24948" y="6804"/>
                  <a:pt x="24948" y="6742"/>
                </a:cubicBezTo>
                <a:cubicBezTo>
                  <a:pt x="24948" y="6675"/>
                  <a:pt x="24946" y="6605"/>
                  <a:pt x="24946" y="6535"/>
                </a:cubicBezTo>
                <a:cubicBezTo>
                  <a:pt x="24944" y="6481"/>
                  <a:pt x="24899" y="6433"/>
                  <a:pt x="24843" y="6433"/>
                </a:cubicBezTo>
                <a:close/>
                <a:moveTo>
                  <a:pt x="1949" y="7160"/>
                </a:moveTo>
                <a:cubicBezTo>
                  <a:pt x="1932" y="7160"/>
                  <a:pt x="1915" y="7164"/>
                  <a:pt x="1899" y="7173"/>
                </a:cubicBezTo>
                <a:cubicBezTo>
                  <a:pt x="1850" y="7202"/>
                  <a:pt x="1831" y="7266"/>
                  <a:pt x="1860" y="7316"/>
                </a:cubicBezTo>
                <a:cubicBezTo>
                  <a:pt x="1893" y="7376"/>
                  <a:pt x="1928" y="7436"/>
                  <a:pt x="1962" y="7498"/>
                </a:cubicBezTo>
                <a:cubicBezTo>
                  <a:pt x="1982" y="7529"/>
                  <a:pt x="2016" y="7548"/>
                  <a:pt x="2053" y="7548"/>
                </a:cubicBezTo>
                <a:cubicBezTo>
                  <a:pt x="2069" y="7548"/>
                  <a:pt x="2088" y="7542"/>
                  <a:pt x="2107" y="7533"/>
                </a:cubicBezTo>
                <a:cubicBezTo>
                  <a:pt x="2156" y="7504"/>
                  <a:pt x="2173" y="7440"/>
                  <a:pt x="2144" y="7391"/>
                </a:cubicBezTo>
                <a:cubicBezTo>
                  <a:pt x="2107" y="7330"/>
                  <a:pt x="2074" y="7272"/>
                  <a:pt x="2040" y="7212"/>
                </a:cubicBezTo>
                <a:cubicBezTo>
                  <a:pt x="2020" y="7179"/>
                  <a:pt x="1985" y="7160"/>
                  <a:pt x="1949" y="7160"/>
                </a:cubicBezTo>
                <a:close/>
                <a:moveTo>
                  <a:pt x="24836" y="7372"/>
                </a:moveTo>
                <a:lnTo>
                  <a:pt x="24731" y="7374"/>
                </a:lnTo>
                <a:cubicBezTo>
                  <a:pt x="24729" y="7442"/>
                  <a:pt x="24725" y="7507"/>
                  <a:pt x="24723" y="7575"/>
                </a:cubicBezTo>
                <a:cubicBezTo>
                  <a:pt x="24722" y="7633"/>
                  <a:pt x="24764" y="7681"/>
                  <a:pt x="24822" y="7683"/>
                </a:cubicBezTo>
                <a:lnTo>
                  <a:pt x="24828" y="7683"/>
                </a:lnTo>
                <a:cubicBezTo>
                  <a:pt x="24884" y="7683"/>
                  <a:pt x="24928" y="7639"/>
                  <a:pt x="24932" y="7581"/>
                </a:cubicBezTo>
                <a:lnTo>
                  <a:pt x="24938" y="7378"/>
                </a:lnTo>
                <a:lnTo>
                  <a:pt x="24836" y="7372"/>
                </a:lnTo>
                <a:close/>
                <a:moveTo>
                  <a:pt x="2377" y="7872"/>
                </a:moveTo>
                <a:cubicBezTo>
                  <a:pt x="2357" y="7872"/>
                  <a:pt x="2337" y="7877"/>
                  <a:pt x="2320" y="7888"/>
                </a:cubicBezTo>
                <a:cubicBezTo>
                  <a:pt x="2271" y="7917"/>
                  <a:pt x="2258" y="7983"/>
                  <a:pt x="2289" y="8031"/>
                </a:cubicBezTo>
                <a:lnTo>
                  <a:pt x="2405" y="8205"/>
                </a:lnTo>
                <a:cubicBezTo>
                  <a:pt x="2424" y="8234"/>
                  <a:pt x="2459" y="8251"/>
                  <a:pt x="2492" y="8251"/>
                </a:cubicBezTo>
                <a:cubicBezTo>
                  <a:pt x="2513" y="8251"/>
                  <a:pt x="2532" y="8246"/>
                  <a:pt x="2548" y="8236"/>
                </a:cubicBezTo>
                <a:cubicBezTo>
                  <a:pt x="2596" y="8203"/>
                  <a:pt x="2608" y="8139"/>
                  <a:pt x="2577" y="8091"/>
                </a:cubicBezTo>
                <a:cubicBezTo>
                  <a:pt x="2538" y="8035"/>
                  <a:pt x="2499" y="7977"/>
                  <a:pt x="2463" y="7919"/>
                </a:cubicBezTo>
                <a:cubicBezTo>
                  <a:pt x="2444" y="7888"/>
                  <a:pt x="2411" y="7872"/>
                  <a:pt x="2377" y="7872"/>
                </a:cubicBezTo>
                <a:close/>
                <a:moveTo>
                  <a:pt x="15902" y="8183"/>
                </a:moveTo>
                <a:cubicBezTo>
                  <a:pt x="15898" y="8183"/>
                  <a:pt x="15894" y="8183"/>
                  <a:pt x="15891" y="8184"/>
                </a:cubicBezTo>
                <a:cubicBezTo>
                  <a:pt x="15821" y="8190"/>
                  <a:pt x="15748" y="8199"/>
                  <a:pt x="15678" y="8213"/>
                </a:cubicBezTo>
                <a:cubicBezTo>
                  <a:pt x="15622" y="8222"/>
                  <a:pt x="15583" y="8276"/>
                  <a:pt x="15593" y="8333"/>
                </a:cubicBezTo>
                <a:cubicBezTo>
                  <a:pt x="15601" y="8383"/>
                  <a:pt x="15643" y="8419"/>
                  <a:pt x="15696" y="8419"/>
                </a:cubicBezTo>
                <a:cubicBezTo>
                  <a:pt x="15699" y="8419"/>
                  <a:pt x="15707" y="8419"/>
                  <a:pt x="15715" y="8416"/>
                </a:cubicBezTo>
                <a:cubicBezTo>
                  <a:pt x="15779" y="8406"/>
                  <a:pt x="15846" y="8396"/>
                  <a:pt x="15912" y="8389"/>
                </a:cubicBezTo>
                <a:cubicBezTo>
                  <a:pt x="15968" y="8383"/>
                  <a:pt x="16009" y="8333"/>
                  <a:pt x="16005" y="8275"/>
                </a:cubicBezTo>
                <a:cubicBezTo>
                  <a:pt x="15999" y="8222"/>
                  <a:pt x="15955" y="8183"/>
                  <a:pt x="15902" y="8183"/>
                </a:cubicBezTo>
                <a:close/>
                <a:moveTo>
                  <a:pt x="16522" y="8185"/>
                </a:moveTo>
                <a:cubicBezTo>
                  <a:pt x="16470" y="8185"/>
                  <a:pt x="16426" y="8223"/>
                  <a:pt x="16422" y="8276"/>
                </a:cubicBezTo>
                <a:cubicBezTo>
                  <a:pt x="16414" y="8333"/>
                  <a:pt x="16455" y="8387"/>
                  <a:pt x="16513" y="8390"/>
                </a:cubicBezTo>
                <a:cubicBezTo>
                  <a:pt x="16579" y="8396"/>
                  <a:pt x="16646" y="8406"/>
                  <a:pt x="16712" y="8418"/>
                </a:cubicBezTo>
                <a:cubicBezTo>
                  <a:pt x="16716" y="8419"/>
                  <a:pt x="16724" y="8419"/>
                  <a:pt x="16729" y="8419"/>
                </a:cubicBezTo>
                <a:cubicBezTo>
                  <a:pt x="16778" y="8419"/>
                  <a:pt x="16822" y="8383"/>
                  <a:pt x="16832" y="8334"/>
                </a:cubicBezTo>
                <a:cubicBezTo>
                  <a:pt x="16841" y="8276"/>
                  <a:pt x="16803" y="8224"/>
                  <a:pt x="16749" y="8215"/>
                </a:cubicBezTo>
                <a:cubicBezTo>
                  <a:pt x="16677" y="8203"/>
                  <a:pt x="16608" y="8193"/>
                  <a:pt x="16536" y="8186"/>
                </a:cubicBezTo>
                <a:cubicBezTo>
                  <a:pt x="16531" y="8185"/>
                  <a:pt x="16527" y="8185"/>
                  <a:pt x="16522" y="8185"/>
                </a:cubicBezTo>
                <a:close/>
                <a:moveTo>
                  <a:pt x="24787" y="8098"/>
                </a:moveTo>
                <a:cubicBezTo>
                  <a:pt x="24735" y="8098"/>
                  <a:pt x="24690" y="8139"/>
                  <a:pt x="24685" y="8193"/>
                </a:cubicBezTo>
                <a:cubicBezTo>
                  <a:pt x="24677" y="8261"/>
                  <a:pt x="24673" y="8331"/>
                  <a:pt x="24665" y="8398"/>
                </a:cubicBezTo>
                <a:cubicBezTo>
                  <a:pt x="24662" y="8456"/>
                  <a:pt x="24702" y="8506"/>
                  <a:pt x="24760" y="8512"/>
                </a:cubicBezTo>
                <a:lnTo>
                  <a:pt x="24770" y="8512"/>
                </a:lnTo>
                <a:cubicBezTo>
                  <a:pt x="24822" y="8512"/>
                  <a:pt x="24868" y="8470"/>
                  <a:pt x="24870" y="8418"/>
                </a:cubicBezTo>
                <a:cubicBezTo>
                  <a:pt x="24878" y="8350"/>
                  <a:pt x="24886" y="8280"/>
                  <a:pt x="24890" y="8209"/>
                </a:cubicBezTo>
                <a:cubicBezTo>
                  <a:pt x="24895" y="8155"/>
                  <a:pt x="24855" y="8103"/>
                  <a:pt x="24797" y="8099"/>
                </a:cubicBezTo>
                <a:cubicBezTo>
                  <a:pt x="24793" y="8098"/>
                  <a:pt x="24790" y="8098"/>
                  <a:pt x="24787" y="8098"/>
                </a:cubicBezTo>
                <a:close/>
                <a:moveTo>
                  <a:pt x="15098" y="8379"/>
                </a:moveTo>
                <a:cubicBezTo>
                  <a:pt x="15085" y="8379"/>
                  <a:pt x="15072" y="8381"/>
                  <a:pt x="15060" y="8387"/>
                </a:cubicBezTo>
                <a:cubicBezTo>
                  <a:pt x="14992" y="8410"/>
                  <a:pt x="14926" y="8439"/>
                  <a:pt x="14861" y="8468"/>
                </a:cubicBezTo>
                <a:cubicBezTo>
                  <a:pt x="14810" y="8493"/>
                  <a:pt x="14787" y="8553"/>
                  <a:pt x="14810" y="8605"/>
                </a:cubicBezTo>
                <a:cubicBezTo>
                  <a:pt x="14828" y="8644"/>
                  <a:pt x="14867" y="8667"/>
                  <a:pt x="14905" y="8667"/>
                </a:cubicBezTo>
                <a:cubicBezTo>
                  <a:pt x="14919" y="8667"/>
                  <a:pt x="14934" y="8663"/>
                  <a:pt x="14948" y="8659"/>
                </a:cubicBezTo>
                <a:cubicBezTo>
                  <a:pt x="15008" y="8632"/>
                  <a:pt x="15071" y="8605"/>
                  <a:pt x="15133" y="8582"/>
                </a:cubicBezTo>
                <a:cubicBezTo>
                  <a:pt x="15187" y="8561"/>
                  <a:pt x="15216" y="8499"/>
                  <a:pt x="15195" y="8447"/>
                </a:cubicBezTo>
                <a:cubicBezTo>
                  <a:pt x="15177" y="8405"/>
                  <a:pt x="15138" y="8379"/>
                  <a:pt x="15098" y="8379"/>
                </a:cubicBezTo>
                <a:close/>
                <a:moveTo>
                  <a:pt x="17327" y="8380"/>
                </a:moveTo>
                <a:cubicBezTo>
                  <a:pt x="17286" y="8380"/>
                  <a:pt x="17248" y="8406"/>
                  <a:pt x="17232" y="8447"/>
                </a:cubicBezTo>
                <a:cubicBezTo>
                  <a:pt x="17209" y="8499"/>
                  <a:pt x="17236" y="8559"/>
                  <a:pt x="17290" y="8582"/>
                </a:cubicBezTo>
                <a:cubicBezTo>
                  <a:pt x="17352" y="8605"/>
                  <a:pt x="17415" y="8632"/>
                  <a:pt x="17473" y="8661"/>
                </a:cubicBezTo>
                <a:cubicBezTo>
                  <a:pt x="17487" y="8669"/>
                  <a:pt x="17504" y="8671"/>
                  <a:pt x="17518" y="8671"/>
                </a:cubicBezTo>
                <a:cubicBezTo>
                  <a:pt x="17556" y="8671"/>
                  <a:pt x="17593" y="8649"/>
                  <a:pt x="17612" y="8613"/>
                </a:cubicBezTo>
                <a:cubicBezTo>
                  <a:pt x="17638" y="8562"/>
                  <a:pt x="17614" y="8499"/>
                  <a:pt x="17564" y="8476"/>
                </a:cubicBezTo>
                <a:cubicBezTo>
                  <a:pt x="17498" y="8445"/>
                  <a:pt x="17435" y="8414"/>
                  <a:pt x="17367" y="8389"/>
                </a:cubicBezTo>
                <a:cubicBezTo>
                  <a:pt x="17354" y="8383"/>
                  <a:pt x="17340" y="8380"/>
                  <a:pt x="17327" y="8380"/>
                </a:cubicBezTo>
                <a:close/>
                <a:moveTo>
                  <a:pt x="2850" y="8557"/>
                </a:moveTo>
                <a:cubicBezTo>
                  <a:pt x="2829" y="8557"/>
                  <a:pt x="2808" y="8563"/>
                  <a:pt x="2789" y="8576"/>
                </a:cubicBezTo>
                <a:cubicBezTo>
                  <a:pt x="2743" y="8611"/>
                  <a:pt x="2733" y="8676"/>
                  <a:pt x="2768" y="8721"/>
                </a:cubicBezTo>
                <a:cubicBezTo>
                  <a:pt x="2809" y="8777"/>
                  <a:pt x="2851" y="8833"/>
                  <a:pt x="2894" y="8889"/>
                </a:cubicBezTo>
                <a:cubicBezTo>
                  <a:pt x="2913" y="8914"/>
                  <a:pt x="2944" y="8930"/>
                  <a:pt x="2975" y="8930"/>
                </a:cubicBezTo>
                <a:cubicBezTo>
                  <a:pt x="2996" y="8930"/>
                  <a:pt x="3019" y="8922"/>
                  <a:pt x="3039" y="8908"/>
                </a:cubicBezTo>
                <a:cubicBezTo>
                  <a:pt x="3083" y="8874"/>
                  <a:pt x="3091" y="8808"/>
                  <a:pt x="3058" y="8763"/>
                </a:cubicBezTo>
                <a:cubicBezTo>
                  <a:pt x="3015" y="8709"/>
                  <a:pt x="2975" y="8653"/>
                  <a:pt x="2934" y="8599"/>
                </a:cubicBezTo>
                <a:cubicBezTo>
                  <a:pt x="2913" y="8571"/>
                  <a:pt x="2882" y="8557"/>
                  <a:pt x="2850" y="8557"/>
                </a:cubicBezTo>
                <a:close/>
                <a:moveTo>
                  <a:pt x="14365" y="8765"/>
                </a:moveTo>
                <a:cubicBezTo>
                  <a:pt x="14345" y="8765"/>
                  <a:pt x="14324" y="8770"/>
                  <a:pt x="14306" y="8783"/>
                </a:cubicBezTo>
                <a:cubicBezTo>
                  <a:pt x="14246" y="8823"/>
                  <a:pt x="14188" y="8864"/>
                  <a:pt x="14132" y="8908"/>
                </a:cubicBezTo>
                <a:cubicBezTo>
                  <a:pt x="14086" y="8941"/>
                  <a:pt x="14078" y="9007"/>
                  <a:pt x="14113" y="9053"/>
                </a:cubicBezTo>
                <a:cubicBezTo>
                  <a:pt x="14132" y="9078"/>
                  <a:pt x="14163" y="9094"/>
                  <a:pt x="14194" y="9094"/>
                </a:cubicBezTo>
                <a:cubicBezTo>
                  <a:pt x="14217" y="9094"/>
                  <a:pt x="14239" y="9086"/>
                  <a:pt x="14260" y="9073"/>
                </a:cubicBezTo>
                <a:cubicBezTo>
                  <a:pt x="14314" y="9030"/>
                  <a:pt x="14368" y="8991"/>
                  <a:pt x="14424" y="8953"/>
                </a:cubicBezTo>
                <a:cubicBezTo>
                  <a:pt x="14470" y="8920"/>
                  <a:pt x="14482" y="8856"/>
                  <a:pt x="14451" y="8808"/>
                </a:cubicBezTo>
                <a:cubicBezTo>
                  <a:pt x="14429" y="8780"/>
                  <a:pt x="14397" y="8765"/>
                  <a:pt x="14365" y="8765"/>
                </a:cubicBezTo>
                <a:close/>
                <a:moveTo>
                  <a:pt x="18040" y="8797"/>
                </a:moveTo>
                <a:cubicBezTo>
                  <a:pt x="18010" y="8797"/>
                  <a:pt x="17981" y="8810"/>
                  <a:pt x="17960" y="8835"/>
                </a:cubicBezTo>
                <a:cubicBezTo>
                  <a:pt x="17924" y="8881"/>
                  <a:pt x="17931" y="8945"/>
                  <a:pt x="17976" y="8982"/>
                </a:cubicBezTo>
                <a:cubicBezTo>
                  <a:pt x="18026" y="9022"/>
                  <a:pt x="18076" y="9069"/>
                  <a:pt x="18123" y="9115"/>
                </a:cubicBezTo>
                <a:cubicBezTo>
                  <a:pt x="18142" y="9136"/>
                  <a:pt x="18169" y="9146"/>
                  <a:pt x="18194" y="9146"/>
                </a:cubicBezTo>
                <a:cubicBezTo>
                  <a:pt x="18221" y="9146"/>
                  <a:pt x="18248" y="9136"/>
                  <a:pt x="18267" y="9113"/>
                </a:cubicBezTo>
                <a:cubicBezTo>
                  <a:pt x="18308" y="9073"/>
                  <a:pt x="18308" y="9007"/>
                  <a:pt x="18267" y="8966"/>
                </a:cubicBezTo>
                <a:cubicBezTo>
                  <a:pt x="18217" y="8918"/>
                  <a:pt x="18163" y="8866"/>
                  <a:pt x="18107" y="8821"/>
                </a:cubicBezTo>
                <a:cubicBezTo>
                  <a:pt x="18087" y="8805"/>
                  <a:pt x="18064" y="8797"/>
                  <a:pt x="18040" y="8797"/>
                </a:cubicBezTo>
                <a:close/>
                <a:moveTo>
                  <a:pt x="24692" y="8922"/>
                </a:moveTo>
                <a:cubicBezTo>
                  <a:pt x="24641" y="8922"/>
                  <a:pt x="24597" y="8959"/>
                  <a:pt x="24590" y="9011"/>
                </a:cubicBezTo>
                <a:cubicBezTo>
                  <a:pt x="24580" y="9078"/>
                  <a:pt x="24571" y="9146"/>
                  <a:pt x="24559" y="9214"/>
                </a:cubicBezTo>
                <a:cubicBezTo>
                  <a:pt x="24551" y="9270"/>
                  <a:pt x="24590" y="9324"/>
                  <a:pt x="24646" y="9333"/>
                </a:cubicBezTo>
                <a:cubicBezTo>
                  <a:pt x="24652" y="9335"/>
                  <a:pt x="24658" y="9335"/>
                  <a:pt x="24664" y="9335"/>
                </a:cubicBezTo>
                <a:cubicBezTo>
                  <a:pt x="24714" y="9335"/>
                  <a:pt x="24758" y="9299"/>
                  <a:pt x="24764" y="9250"/>
                </a:cubicBezTo>
                <a:cubicBezTo>
                  <a:pt x="24778" y="9181"/>
                  <a:pt x="24787" y="9113"/>
                  <a:pt x="24797" y="9044"/>
                </a:cubicBezTo>
                <a:cubicBezTo>
                  <a:pt x="24807" y="8986"/>
                  <a:pt x="24768" y="8932"/>
                  <a:pt x="24710" y="8924"/>
                </a:cubicBezTo>
                <a:cubicBezTo>
                  <a:pt x="24704" y="8923"/>
                  <a:pt x="24698" y="8922"/>
                  <a:pt x="24692" y="8922"/>
                </a:cubicBezTo>
                <a:close/>
                <a:moveTo>
                  <a:pt x="3363" y="9210"/>
                </a:moveTo>
                <a:cubicBezTo>
                  <a:pt x="3339" y="9210"/>
                  <a:pt x="3315" y="9218"/>
                  <a:pt x="3296" y="9233"/>
                </a:cubicBezTo>
                <a:cubicBezTo>
                  <a:pt x="3251" y="9272"/>
                  <a:pt x="3245" y="9337"/>
                  <a:pt x="3282" y="9382"/>
                </a:cubicBezTo>
                <a:cubicBezTo>
                  <a:pt x="3328" y="9434"/>
                  <a:pt x="3371" y="9488"/>
                  <a:pt x="3417" y="9540"/>
                </a:cubicBezTo>
                <a:cubicBezTo>
                  <a:pt x="3439" y="9565"/>
                  <a:pt x="3468" y="9577"/>
                  <a:pt x="3497" y="9577"/>
                </a:cubicBezTo>
                <a:cubicBezTo>
                  <a:pt x="3518" y="9577"/>
                  <a:pt x="3543" y="9567"/>
                  <a:pt x="3564" y="9552"/>
                </a:cubicBezTo>
                <a:cubicBezTo>
                  <a:pt x="3609" y="9513"/>
                  <a:pt x="3613" y="9449"/>
                  <a:pt x="3576" y="9405"/>
                </a:cubicBezTo>
                <a:cubicBezTo>
                  <a:pt x="3533" y="9355"/>
                  <a:pt x="3487" y="9301"/>
                  <a:pt x="3444" y="9248"/>
                </a:cubicBezTo>
                <a:cubicBezTo>
                  <a:pt x="3423" y="9223"/>
                  <a:pt x="3393" y="9210"/>
                  <a:pt x="3363" y="9210"/>
                </a:cubicBezTo>
                <a:close/>
                <a:moveTo>
                  <a:pt x="13731" y="9303"/>
                </a:moveTo>
                <a:cubicBezTo>
                  <a:pt x="13703" y="9303"/>
                  <a:pt x="13675" y="9314"/>
                  <a:pt x="13655" y="9335"/>
                </a:cubicBezTo>
                <a:cubicBezTo>
                  <a:pt x="13607" y="9386"/>
                  <a:pt x="13558" y="9440"/>
                  <a:pt x="13514" y="9492"/>
                </a:cubicBezTo>
                <a:cubicBezTo>
                  <a:pt x="13475" y="9536"/>
                  <a:pt x="13479" y="9600"/>
                  <a:pt x="13524" y="9639"/>
                </a:cubicBezTo>
                <a:cubicBezTo>
                  <a:pt x="13543" y="9656"/>
                  <a:pt x="13566" y="9664"/>
                  <a:pt x="13591" y="9664"/>
                </a:cubicBezTo>
                <a:cubicBezTo>
                  <a:pt x="13620" y="9664"/>
                  <a:pt x="13649" y="9652"/>
                  <a:pt x="13668" y="9629"/>
                </a:cubicBezTo>
                <a:cubicBezTo>
                  <a:pt x="13713" y="9579"/>
                  <a:pt x="13759" y="9529"/>
                  <a:pt x="13806" y="9480"/>
                </a:cubicBezTo>
                <a:cubicBezTo>
                  <a:pt x="13846" y="9440"/>
                  <a:pt x="13844" y="9372"/>
                  <a:pt x="13804" y="9333"/>
                </a:cubicBezTo>
                <a:cubicBezTo>
                  <a:pt x="13784" y="9313"/>
                  <a:pt x="13758" y="9303"/>
                  <a:pt x="13731" y="9303"/>
                </a:cubicBezTo>
                <a:close/>
                <a:moveTo>
                  <a:pt x="18570" y="9434"/>
                </a:moveTo>
                <a:cubicBezTo>
                  <a:pt x="18554" y="9434"/>
                  <a:pt x="18536" y="9438"/>
                  <a:pt x="18521" y="9446"/>
                </a:cubicBezTo>
                <a:cubicBezTo>
                  <a:pt x="18470" y="9473"/>
                  <a:pt x="18453" y="9536"/>
                  <a:pt x="18480" y="9587"/>
                </a:cubicBezTo>
                <a:cubicBezTo>
                  <a:pt x="18511" y="9645"/>
                  <a:pt x="18540" y="9704"/>
                  <a:pt x="18567" y="9764"/>
                </a:cubicBezTo>
                <a:cubicBezTo>
                  <a:pt x="18584" y="9803"/>
                  <a:pt x="18619" y="9828"/>
                  <a:pt x="18662" y="9828"/>
                </a:cubicBezTo>
                <a:cubicBezTo>
                  <a:pt x="18675" y="9828"/>
                  <a:pt x="18691" y="9826"/>
                  <a:pt x="18704" y="9820"/>
                </a:cubicBezTo>
                <a:cubicBezTo>
                  <a:pt x="18754" y="9795"/>
                  <a:pt x="18780" y="9735"/>
                  <a:pt x="18758" y="9683"/>
                </a:cubicBezTo>
                <a:cubicBezTo>
                  <a:pt x="18729" y="9616"/>
                  <a:pt x="18695" y="9550"/>
                  <a:pt x="18662" y="9488"/>
                </a:cubicBezTo>
                <a:cubicBezTo>
                  <a:pt x="18643" y="9452"/>
                  <a:pt x="18607" y="9434"/>
                  <a:pt x="18570" y="9434"/>
                </a:cubicBezTo>
                <a:close/>
                <a:moveTo>
                  <a:pt x="24551" y="9743"/>
                </a:moveTo>
                <a:cubicBezTo>
                  <a:pt x="24503" y="9743"/>
                  <a:pt x="24459" y="9777"/>
                  <a:pt x="24449" y="9826"/>
                </a:cubicBezTo>
                <a:cubicBezTo>
                  <a:pt x="24434" y="9890"/>
                  <a:pt x="24420" y="9958"/>
                  <a:pt x="24405" y="10025"/>
                </a:cubicBezTo>
                <a:cubicBezTo>
                  <a:pt x="24391" y="10081"/>
                  <a:pt x="24426" y="10137"/>
                  <a:pt x="24482" y="10149"/>
                </a:cubicBezTo>
                <a:cubicBezTo>
                  <a:pt x="24492" y="10151"/>
                  <a:pt x="24499" y="10151"/>
                  <a:pt x="24507" y="10151"/>
                </a:cubicBezTo>
                <a:cubicBezTo>
                  <a:pt x="24555" y="10151"/>
                  <a:pt x="24596" y="10120"/>
                  <a:pt x="24606" y="10074"/>
                </a:cubicBezTo>
                <a:cubicBezTo>
                  <a:pt x="24623" y="10006"/>
                  <a:pt x="24636" y="9936"/>
                  <a:pt x="24652" y="9869"/>
                </a:cubicBezTo>
                <a:cubicBezTo>
                  <a:pt x="24664" y="9813"/>
                  <a:pt x="24627" y="9759"/>
                  <a:pt x="24571" y="9745"/>
                </a:cubicBezTo>
                <a:cubicBezTo>
                  <a:pt x="24564" y="9744"/>
                  <a:pt x="24557" y="9743"/>
                  <a:pt x="24551" y="9743"/>
                </a:cubicBezTo>
                <a:close/>
                <a:moveTo>
                  <a:pt x="3912" y="9831"/>
                </a:moveTo>
                <a:cubicBezTo>
                  <a:pt x="3886" y="9831"/>
                  <a:pt x="3860" y="9840"/>
                  <a:pt x="3841" y="9859"/>
                </a:cubicBezTo>
                <a:cubicBezTo>
                  <a:pt x="3798" y="9898"/>
                  <a:pt x="3796" y="9965"/>
                  <a:pt x="3835" y="10006"/>
                </a:cubicBezTo>
                <a:lnTo>
                  <a:pt x="3980" y="10159"/>
                </a:lnTo>
                <a:cubicBezTo>
                  <a:pt x="4001" y="10180"/>
                  <a:pt x="4028" y="10190"/>
                  <a:pt x="4055" y="10190"/>
                </a:cubicBezTo>
                <a:cubicBezTo>
                  <a:pt x="4082" y="10190"/>
                  <a:pt x="4107" y="10180"/>
                  <a:pt x="4127" y="10161"/>
                </a:cubicBezTo>
                <a:cubicBezTo>
                  <a:pt x="4169" y="10120"/>
                  <a:pt x="4171" y="10054"/>
                  <a:pt x="4130" y="10014"/>
                </a:cubicBezTo>
                <a:cubicBezTo>
                  <a:pt x="4082" y="9963"/>
                  <a:pt x="4036" y="9915"/>
                  <a:pt x="3987" y="9863"/>
                </a:cubicBezTo>
                <a:cubicBezTo>
                  <a:pt x="3967" y="9842"/>
                  <a:pt x="3940" y="9831"/>
                  <a:pt x="3912" y="9831"/>
                </a:cubicBezTo>
                <a:close/>
                <a:moveTo>
                  <a:pt x="13218" y="9957"/>
                </a:moveTo>
                <a:cubicBezTo>
                  <a:pt x="13185" y="9957"/>
                  <a:pt x="13152" y="9973"/>
                  <a:pt x="13131" y="10004"/>
                </a:cubicBezTo>
                <a:cubicBezTo>
                  <a:pt x="13093" y="10062"/>
                  <a:pt x="13058" y="10126"/>
                  <a:pt x="13021" y="10186"/>
                </a:cubicBezTo>
                <a:cubicBezTo>
                  <a:pt x="12992" y="10236"/>
                  <a:pt x="13010" y="10300"/>
                  <a:pt x="13060" y="10329"/>
                </a:cubicBezTo>
                <a:cubicBezTo>
                  <a:pt x="13073" y="10338"/>
                  <a:pt x="13093" y="10342"/>
                  <a:pt x="13110" y="10342"/>
                </a:cubicBezTo>
                <a:cubicBezTo>
                  <a:pt x="13147" y="10342"/>
                  <a:pt x="13183" y="10323"/>
                  <a:pt x="13203" y="10288"/>
                </a:cubicBezTo>
                <a:cubicBezTo>
                  <a:pt x="13234" y="10232"/>
                  <a:pt x="13270" y="10170"/>
                  <a:pt x="13305" y="10116"/>
                </a:cubicBezTo>
                <a:cubicBezTo>
                  <a:pt x="13338" y="10068"/>
                  <a:pt x="13323" y="10004"/>
                  <a:pt x="13274" y="9973"/>
                </a:cubicBezTo>
                <a:cubicBezTo>
                  <a:pt x="13257" y="9962"/>
                  <a:pt x="13238" y="9957"/>
                  <a:pt x="13218" y="9957"/>
                </a:cubicBezTo>
                <a:close/>
                <a:moveTo>
                  <a:pt x="18829" y="10217"/>
                </a:moveTo>
                <a:cubicBezTo>
                  <a:pt x="18823" y="10217"/>
                  <a:pt x="18818" y="10218"/>
                  <a:pt x="18812" y="10218"/>
                </a:cubicBezTo>
                <a:cubicBezTo>
                  <a:pt x="18758" y="10228"/>
                  <a:pt x="18716" y="10282"/>
                  <a:pt x="18725" y="10338"/>
                </a:cubicBezTo>
                <a:cubicBezTo>
                  <a:pt x="18735" y="10402"/>
                  <a:pt x="18743" y="10468"/>
                  <a:pt x="18749" y="10535"/>
                </a:cubicBezTo>
                <a:cubicBezTo>
                  <a:pt x="18752" y="10591"/>
                  <a:pt x="18799" y="10632"/>
                  <a:pt x="18851" y="10632"/>
                </a:cubicBezTo>
                <a:lnTo>
                  <a:pt x="18859" y="10632"/>
                </a:lnTo>
                <a:cubicBezTo>
                  <a:pt x="18917" y="10628"/>
                  <a:pt x="18959" y="10580"/>
                  <a:pt x="18955" y="10522"/>
                </a:cubicBezTo>
                <a:cubicBezTo>
                  <a:pt x="18952" y="10448"/>
                  <a:pt x="18942" y="10377"/>
                  <a:pt x="18932" y="10305"/>
                </a:cubicBezTo>
                <a:cubicBezTo>
                  <a:pt x="18922" y="10257"/>
                  <a:pt x="18880" y="10217"/>
                  <a:pt x="18829" y="10217"/>
                </a:cubicBezTo>
                <a:close/>
                <a:moveTo>
                  <a:pt x="4497" y="10419"/>
                </a:moveTo>
                <a:cubicBezTo>
                  <a:pt x="4470" y="10419"/>
                  <a:pt x="4442" y="10429"/>
                  <a:pt x="4422" y="10450"/>
                </a:cubicBezTo>
                <a:cubicBezTo>
                  <a:pt x="4384" y="10495"/>
                  <a:pt x="4385" y="10561"/>
                  <a:pt x="4426" y="10599"/>
                </a:cubicBezTo>
                <a:cubicBezTo>
                  <a:pt x="4476" y="10647"/>
                  <a:pt x="4530" y="10696"/>
                  <a:pt x="4581" y="10740"/>
                </a:cubicBezTo>
                <a:cubicBezTo>
                  <a:pt x="4600" y="10758"/>
                  <a:pt x="4627" y="10767"/>
                  <a:pt x="4652" y="10767"/>
                </a:cubicBezTo>
                <a:cubicBezTo>
                  <a:pt x="4681" y="10767"/>
                  <a:pt x="4710" y="10756"/>
                  <a:pt x="4729" y="10734"/>
                </a:cubicBezTo>
                <a:cubicBezTo>
                  <a:pt x="4768" y="10690"/>
                  <a:pt x="4764" y="10624"/>
                  <a:pt x="4722" y="10586"/>
                </a:cubicBezTo>
                <a:cubicBezTo>
                  <a:pt x="4670" y="10541"/>
                  <a:pt x="4619" y="10493"/>
                  <a:pt x="4569" y="10447"/>
                </a:cubicBezTo>
                <a:cubicBezTo>
                  <a:pt x="4549" y="10428"/>
                  <a:pt x="4523" y="10419"/>
                  <a:pt x="4497" y="10419"/>
                </a:cubicBezTo>
                <a:close/>
                <a:moveTo>
                  <a:pt x="24349" y="10547"/>
                </a:moveTo>
                <a:cubicBezTo>
                  <a:pt x="24305" y="10547"/>
                  <a:pt x="24263" y="10576"/>
                  <a:pt x="24250" y="10622"/>
                </a:cubicBezTo>
                <a:cubicBezTo>
                  <a:pt x="24231" y="10690"/>
                  <a:pt x="24211" y="10756"/>
                  <a:pt x="24192" y="10821"/>
                </a:cubicBezTo>
                <a:cubicBezTo>
                  <a:pt x="24175" y="10875"/>
                  <a:pt x="24208" y="10933"/>
                  <a:pt x="24262" y="10951"/>
                </a:cubicBezTo>
                <a:cubicBezTo>
                  <a:pt x="24275" y="10953"/>
                  <a:pt x="24285" y="10957"/>
                  <a:pt x="24294" y="10957"/>
                </a:cubicBezTo>
                <a:cubicBezTo>
                  <a:pt x="24337" y="10957"/>
                  <a:pt x="24378" y="10928"/>
                  <a:pt x="24393" y="10879"/>
                </a:cubicBezTo>
                <a:cubicBezTo>
                  <a:pt x="24412" y="10814"/>
                  <a:pt x="24432" y="10746"/>
                  <a:pt x="24451" y="10678"/>
                </a:cubicBezTo>
                <a:cubicBezTo>
                  <a:pt x="24465" y="10622"/>
                  <a:pt x="24434" y="10564"/>
                  <a:pt x="24378" y="10551"/>
                </a:cubicBezTo>
                <a:cubicBezTo>
                  <a:pt x="24368" y="10548"/>
                  <a:pt x="24359" y="10547"/>
                  <a:pt x="24349" y="10547"/>
                </a:cubicBezTo>
                <a:close/>
                <a:moveTo>
                  <a:pt x="12840" y="10699"/>
                </a:moveTo>
                <a:cubicBezTo>
                  <a:pt x="12800" y="10699"/>
                  <a:pt x="12762" y="10724"/>
                  <a:pt x="12745" y="10765"/>
                </a:cubicBezTo>
                <a:cubicBezTo>
                  <a:pt x="12720" y="10831"/>
                  <a:pt x="12695" y="10899"/>
                  <a:pt x="12673" y="10966"/>
                </a:cubicBezTo>
                <a:cubicBezTo>
                  <a:pt x="12654" y="11018"/>
                  <a:pt x="12683" y="11078"/>
                  <a:pt x="12739" y="11096"/>
                </a:cubicBezTo>
                <a:cubicBezTo>
                  <a:pt x="12751" y="11098"/>
                  <a:pt x="12760" y="11102"/>
                  <a:pt x="12772" y="11102"/>
                </a:cubicBezTo>
                <a:cubicBezTo>
                  <a:pt x="12816" y="11102"/>
                  <a:pt x="12857" y="11073"/>
                  <a:pt x="12870" y="11034"/>
                </a:cubicBezTo>
                <a:cubicBezTo>
                  <a:pt x="12890" y="10970"/>
                  <a:pt x="12915" y="10904"/>
                  <a:pt x="12938" y="10843"/>
                </a:cubicBezTo>
                <a:cubicBezTo>
                  <a:pt x="12961" y="10789"/>
                  <a:pt x="12934" y="10729"/>
                  <a:pt x="12880" y="10707"/>
                </a:cubicBezTo>
                <a:cubicBezTo>
                  <a:pt x="12867" y="10702"/>
                  <a:pt x="12853" y="10699"/>
                  <a:pt x="12840" y="10699"/>
                </a:cubicBezTo>
                <a:close/>
                <a:moveTo>
                  <a:pt x="5124" y="10966"/>
                </a:moveTo>
                <a:cubicBezTo>
                  <a:pt x="5094" y="10966"/>
                  <a:pt x="5063" y="10980"/>
                  <a:pt x="5042" y="11005"/>
                </a:cubicBezTo>
                <a:cubicBezTo>
                  <a:pt x="5006" y="11049"/>
                  <a:pt x="5013" y="11115"/>
                  <a:pt x="5058" y="11152"/>
                </a:cubicBezTo>
                <a:cubicBezTo>
                  <a:pt x="5110" y="11198"/>
                  <a:pt x="5166" y="11241"/>
                  <a:pt x="5218" y="11285"/>
                </a:cubicBezTo>
                <a:cubicBezTo>
                  <a:pt x="5238" y="11301"/>
                  <a:pt x="5263" y="11308"/>
                  <a:pt x="5284" y="11308"/>
                </a:cubicBezTo>
                <a:cubicBezTo>
                  <a:pt x="5313" y="11308"/>
                  <a:pt x="5344" y="11297"/>
                  <a:pt x="5363" y="11266"/>
                </a:cubicBezTo>
                <a:cubicBezTo>
                  <a:pt x="5400" y="11221"/>
                  <a:pt x="5392" y="11156"/>
                  <a:pt x="5350" y="11121"/>
                </a:cubicBezTo>
                <a:lnTo>
                  <a:pt x="5189" y="10989"/>
                </a:lnTo>
                <a:cubicBezTo>
                  <a:pt x="5170" y="10974"/>
                  <a:pt x="5147" y="10966"/>
                  <a:pt x="5124" y="10966"/>
                </a:cubicBezTo>
                <a:close/>
                <a:moveTo>
                  <a:pt x="18827" y="11046"/>
                </a:moveTo>
                <a:cubicBezTo>
                  <a:pt x="18777" y="11046"/>
                  <a:pt x="18732" y="11082"/>
                  <a:pt x="18725" y="11134"/>
                </a:cubicBezTo>
                <a:cubicBezTo>
                  <a:pt x="18716" y="11200"/>
                  <a:pt x="18704" y="11268"/>
                  <a:pt x="18691" y="11333"/>
                </a:cubicBezTo>
                <a:cubicBezTo>
                  <a:pt x="18677" y="11388"/>
                  <a:pt x="18714" y="11444"/>
                  <a:pt x="18770" y="11455"/>
                </a:cubicBezTo>
                <a:cubicBezTo>
                  <a:pt x="18778" y="11459"/>
                  <a:pt x="18783" y="11459"/>
                  <a:pt x="18791" y="11459"/>
                </a:cubicBezTo>
                <a:cubicBezTo>
                  <a:pt x="18839" y="11459"/>
                  <a:pt x="18884" y="11424"/>
                  <a:pt x="18894" y="11376"/>
                </a:cubicBezTo>
                <a:cubicBezTo>
                  <a:pt x="18909" y="11306"/>
                  <a:pt x="18921" y="11237"/>
                  <a:pt x="18932" y="11165"/>
                </a:cubicBezTo>
                <a:cubicBezTo>
                  <a:pt x="18942" y="11107"/>
                  <a:pt x="18903" y="11055"/>
                  <a:pt x="18845" y="11047"/>
                </a:cubicBezTo>
                <a:cubicBezTo>
                  <a:pt x="18839" y="11046"/>
                  <a:pt x="18833" y="11046"/>
                  <a:pt x="18827" y="11046"/>
                </a:cubicBezTo>
                <a:close/>
                <a:moveTo>
                  <a:pt x="24093" y="11338"/>
                </a:moveTo>
                <a:cubicBezTo>
                  <a:pt x="24051" y="11338"/>
                  <a:pt x="24012" y="11365"/>
                  <a:pt x="23997" y="11405"/>
                </a:cubicBezTo>
                <a:cubicBezTo>
                  <a:pt x="23972" y="11471"/>
                  <a:pt x="23949" y="11536"/>
                  <a:pt x="23923" y="11598"/>
                </a:cubicBezTo>
                <a:cubicBezTo>
                  <a:pt x="23902" y="11650"/>
                  <a:pt x="23929" y="11712"/>
                  <a:pt x="23981" y="11733"/>
                </a:cubicBezTo>
                <a:cubicBezTo>
                  <a:pt x="23995" y="11739"/>
                  <a:pt x="24008" y="11741"/>
                  <a:pt x="24020" y="11741"/>
                </a:cubicBezTo>
                <a:cubicBezTo>
                  <a:pt x="24063" y="11741"/>
                  <a:pt x="24103" y="11714"/>
                  <a:pt x="24115" y="11674"/>
                </a:cubicBezTo>
                <a:cubicBezTo>
                  <a:pt x="24142" y="11608"/>
                  <a:pt x="24165" y="11542"/>
                  <a:pt x="24190" y="11478"/>
                </a:cubicBezTo>
                <a:cubicBezTo>
                  <a:pt x="24211" y="11424"/>
                  <a:pt x="24182" y="11364"/>
                  <a:pt x="24130" y="11345"/>
                </a:cubicBezTo>
                <a:cubicBezTo>
                  <a:pt x="24118" y="11340"/>
                  <a:pt x="24106" y="11338"/>
                  <a:pt x="24093" y="11338"/>
                </a:cubicBezTo>
                <a:close/>
                <a:moveTo>
                  <a:pt x="5776" y="11482"/>
                </a:moveTo>
                <a:cubicBezTo>
                  <a:pt x="5744" y="11482"/>
                  <a:pt x="5713" y="11496"/>
                  <a:pt x="5692" y="11523"/>
                </a:cubicBezTo>
                <a:cubicBezTo>
                  <a:pt x="5659" y="11569"/>
                  <a:pt x="5669" y="11635"/>
                  <a:pt x="5715" y="11668"/>
                </a:cubicBezTo>
                <a:cubicBezTo>
                  <a:pt x="5769" y="11710"/>
                  <a:pt x="5825" y="11751"/>
                  <a:pt x="5883" y="11791"/>
                </a:cubicBezTo>
                <a:cubicBezTo>
                  <a:pt x="5902" y="11803"/>
                  <a:pt x="5922" y="11811"/>
                  <a:pt x="5943" y="11811"/>
                </a:cubicBezTo>
                <a:cubicBezTo>
                  <a:pt x="5978" y="11811"/>
                  <a:pt x="6009" y="11797"/>
                  <a:pt x="6028" y="11768"/>
                </a:cubicBezTo>
                <a:cubicBezTo>
                  <a:pt x="6063" y="11722"/>
                  <a:pt x="6049" y="11656"/>
                  <a:pt x="6005" y="11623"/>
                </a:cubicBezTo>
                <a:cubicBezTo>
                  <a:pt x="5949" y="11585"/>
                  <a:pt x="5893" y="11542"/>
                  <a:pt x="5837" y="11502"/>
                </a:cubicBezTo>
                <a:cubicBezTo>
                  <a:pt x="5819" y="11488"/>
                  <a:pt x="5798" y="11482"/>
                  <a:pt x="5776" y="11482"/>
                </a:cubicBezTo>
                <a:close/>
                <a:moveTo>
                  <a:pt x="12624" y="11497"/>
                </a:moveTo>
                <a:cubicBezTo>
                  <a:pt x="12574" y="11497"/>
                  <a:pt x="12529" y="11533"/>
                  <a:pt x="12521" y="11585"/>
                </a:cubicBezTo>
                <a:cubicBezTo>
                  <a:pt x="12509" y="11654"/>
                  <a:pt x="12499" y="11726"/>
                  <a:pt x="12492" y="11797"/>
                </a:cubicBezTo>
                <a:cubicBezTo>
                  <a:pt x="12484" y="11851"/>
                  <a:pt x="12526" y="11905"/>
                  <a:pt x="12584" y="11909"/>
                </a:cubicBezTo>
                <a:lnTo>
                  <a:pt x="12596" y="11909"/>
                </a:lnTo>
                <a:cubicBezTo>
                  <a:pt x="12648" y="11909"/>
                  <a:pt x="12693" y="11871"/>
                  <a:pt x="12700" y="11817"/>
                </a:cubicBezTo>
                <a:cubicBezTo>
                  <a:pt x="12706" y="11749"/>
                  <a:pt x="12716" y="11681"/>
                  <a:pt x="12725" y="11616"/>
                </a:cubicBezTo>
                <a:cubicBezTo>
                  <a:pt x="12733" y="11560"/>
                  <a:pt x="12695" y="11507"/>
                  <a:pt x="12639" y="11498"/>
                </a:cubicBezTo>
                <a:cubicBezTo>
                  <a:pt x="12634" y="11497"/>
                  <a:pt x="12629" y="11497"/>
                  <a:pt x="12624" y="11497"/>
                </a:cubicBezTo>
                <a:close/>
                <a:moveTo>
                  <a:pt x="18604" y="11849"/>
                </a:moveTo>
                <a:cubicBezTo>
                  <a:pt x="18563" y="11849"/>
                  <a:pt x="18525" y="11872"/>
                  <a:pt x="18509" y="11913"/>
                </a:cubicBezTo>
                <a:cubicBezTo>
                  <a:pt x="18484" y="11973"/>
                  <a:pt x="18455" y="12035"/>
                  <a:pt x="18426" y="12097"/>
                </a:cubicBezTo>
                <a:cubicBezTo>
                  <a:pt x="18403" y="12147"/>
                  <a:pt x="18424" y="12209"/>
                  <a:pt x="18474" y="12234"/>
                </a:cubicBezTo>
                <a:cubicBezTo>
                  <a:pt x="18490" y="12242"/>
                  <a:pt x="18507" y="12244"/>
                  <a:pt x="18521" y="12244"/>
                </a:cubicBezTo>
                <a:cubicBezTo>
                  <a:pt x="18559" y="12244"/>
                  <a:pt x="18596" y="12222"/>
                  <a:pt x="18613" y="12188"/>
                </a:cubicBezTo>
                <a:cubicBezTo>
                  <a:pt x="18644" y="12122"/>
                  <a:pt x="18673" y="12058"/>
                  <a:pt x="18700" y="11992"/>
                </a:cubicBezTo>
                <a:cubicBezTo>
                  <a:pt x="18722" y="11938"/>
                  <a:pt x="18696" y="11878"/>
                  <a:pt x="18644" y="11857"/>
                </a:cubicBezTo>
                <a:cubicBezTo>
                  <a:pt x="18631" y="11852"/>
                  <a:pt x="18617" y="11849"/>
                  <a:pt x="18604" y="11849"/>
                </a:cubicBezTo>
                <a:close/>
                <a:moveTo>
                  <a:pt x="6458" y="11954"/>
                </a:moveTo>
                <a:cubicBezTo>
                  <a:pt x="6425" y="11954"/>
                  <a:pt x="6391" y="11971"/>
                  <a:pt x="6370" y="12002"/>
                </a:cubicBezTo>
                <a:cubicBezTo>
                  <a:pt x="6339" y="12048"/>
                  <a:pt x="6355" y="12112"/>
                  <a:pt x="6403" y="12145"/>
                </a:cubicBezTo>
                <a:cubicBezTo>
                  <a:pt x="6461" y="12184"/>
                  <a:pt x="6521" y="12222"/>
                  <a:pt x="6579" y="12257"/>
                </a:cubicBezTo>
                <a:cubicBezTo>
                  <a:pt x="6596" y="12271"/>
                  <a:pt x="6615" y="12275"/>
                  <a:pt x="6635" y="12275"/>
                </a:cubicBezTo>
                <a:cubicBezTo>
                  <a:pt x="6671" y="12275"/>
                  <a:pt x="6704" y="12257"/>
                  <a:pt x="6718" y="12224"/>
                </a:cubicBezTo>
                <a:cubicBezTo>
                  <a:pt x="6751" y="12176"/>
                  <a:pt x="6735" y="12112"/>
                  <a:pt x="6687" y="12081"/>
                </a:cubicBezTo>
                <a:cubicBezTo>
                  <a:pt x="6629" y="12045"/>
                  <a:pt x="6571" y="12006"/>
                  <a:pt x="6513" y="11971"/>
                </a:cubicBezTo>
                <a:cubicBezTo>
                  <a:pt x="6496" y="11959"/>
                  <a:pt x="6477" y="11954"/>
                  <a:pt x="6458" y="11954"/>
                </a:cubicBezTo>
                <a:close/>
                <a:moveTo>
                  <a:pt x="23775" y="12103"/>
                </a:moveTo>
                <a:cubicBezTo>
                  <a:pt x="23735" y="12103"/>
                  <a:pt x="23697" y="12125"/>
                  <a:pt x="23680" y="12164"/>
                </a:cubicBezTo>
                <a:cubicBezTo>
                  <a:pt x="23651" y="12226"/>
                  <a:pt x="23622" y="12290"/>
                  <a:pt x="23591" y="12350"/>
                </a:cubicBezTo>
                <a:cubicBezTo>
                  <a:pt x="23566" y="12402"/>
                  <a:pt x="23589" y="12464"/>
                  <a:pt x="23639" y="12489"/>
                </a:cubicBezTo>
                <a:cubicBezTo>
                  <a:pt x="23653" y="12497"/>
                  <a:pt x="23670" y="12499"/>
                  <a:pt x="23686" y="12499"/>
                </a:cubicBezTo>
                <a:cubicBezTo>
                  <a:pt x="23724" y="12499"/>
                  <a:pt x="23759" y="12479"/>
                  <a:pt x="23777" y="12439"/>
                </a:cubicBezTo>
                <a:cubicBezTo>
                  <a:pt x="23808" y="12375"/>
                  <a:pt x="23838" y="12313"/>
                  <a:pt x="23867" y="12251"/>
                </a:cubicBezTo>
                <a:cubicBezTo>
                  <a:pt x="23893" y="12199"/>
                  <a:pt x="23871" y="12137"/>
                  <a:pt x="23817" y="12112"/>
                </a:cubicBezTo>
                <a:cubicBezTo>
                  <a:pt x="23804" y="12106"/>
                  <a:pt x="23789" y="12103"/>
                  <a:pt x="23775" y="12103"/>
                </a:cubicBezTo>
                <a:close/>
                <a:moveTo>
                  <a:pt x="7169" y="12386"/>
                </a:moveTo>
                <a:cubicBezTo>
                  <a:pt x="7133" y="12386"/>
                  <a:pt x="7099" y="12405"/>
                  <a:pt x="7079" y="12439"/>
                </a:cubicBezTo>
                <a:cubicBezTo>
                  <a:pt x="7050" y="12489"/>
                  <a:pt x="7068" y="12553"/>
                  <a:pt x="7118" y="12582"/>
                </a:cubicBezTo>
                <a:cubicBezTo>
                  <a:pt x="7180" y="12615"/>
                  <a:pt x="7241" y="12649"/>
                  <a:pt x="7301" y="12682"/>
                </a:cubicBezTo>
                <a:cubicBezTo>
                  <a:pt x="7319" y="12690"/>
                  <a:pt x="7334" y="12696"/>
                  <a:pt x="7352" y="12696"/>
                </a:cubicBezTo>
                <a:cubicBezTo>
                  <a:pt x="7388" y="12696"/>
                  <a:pt x="7425" y="12676"/>
                  <a:pt x="7441" y="12642"/>
                </a:cubicBezTo>
                <a:cubicBezTo>
                  <a:pt x="7468" y="12593"/>
                  <a:pt x="7450" y="12528"/>
                  <a:pt x="7400" y="12503"/>
                </a:cubicBezTo>
                <a:cubicBezTo>
                  <a:pt x="7342" y="12468"/>
                  <a:pt x="7282" y="12435"/>
                  <a:pt x="7222" y="12400"/>
                </a:cubicBezTo>
                <a:cubicBezTo>
                  <a:pt x="7205" y="12391"/>
                  <a:pt x="7187" y="12386"/>
                  <a:pt x="7169" y="12386"/>
                </a:cubicBezTo>
                <a:close/>
                <a:moveTo>
                  <a:pt x="12584" y="12325"/>
                </a:moveTo>
                <a:cubicBezTo>
                  <a:pt x="12581" y="12325"/>
                  <a:pt x="12579" y="12325"/>
                  <a:pt x="12577" y="12325"/>
                </a:cubicBezTo>
                <a:cubicBezTo>
                  <a:pt x="12519" y="12331"/>
                  <a:pt x="12474" y="12379"/>
                  <a:pt x="12480" y="12437"/>
                </a:cubicBezTo>
                <a:cubicBezTo>
                  <a:pt x="12484" y="12506"/>
                  <a:pt x="12492" y="12580"/>
                  <a:pt x="12501" y="12649"/>
                </a:cubicBezTo>
                <a:cubicBezTo>
                  <a:pt x="12509" y="12700"/>
                  <a:pt x="12555" y="12738"/>
                  <a:pt x="12606" y="12738"/>
                </a:cubicBezTo>
                <a:lnTo>
                  <a:pt x="12619" y="12738"/>
                </a:lnTo>
                <a:cubicBezTo>
                  <a:pt x="12677" y="12731"/>
                  <a:pt x="12716" y="12680"/>
                  <a:pt x="12710" y="12622"/>
                </a:cubicBezTo>
                <a:cubicBezTo>
                  <a:pt x="12700" y="12557"/>
                  <a:pt x="12693" y="12489"/>
                  <a:pt x="12687" y="12421"/>
                </a:cubicBezTo>
                <a:cubicBezTo>
                  <a:pt x="12683" y="12366"/>
                  <a:pt x="12637" y="12325"/>
                  <a:pt x="12584" y="12325"/>
                </a:cubicBezTo>
                <a:close/>
                <a:moveTo>
                  <a:pt x="18199" y="12566"/>
                </a:moveTo>
                <a:cubicBezTo>
                  <a:pt x="18166" y="12566"/>
                  <a:pt x="18135" y="12581"/>
                  <a:pt x="18115" y="12609"/>
                </a:cubicBezTo>
                <a:cubicBezTo>
                  <a:pt x="18076" y="12663"/>
                  <a:pt x="18036" y="12717"/>
                  <a:pt x="17991" y="12767"/>
                </a:cubicBezTo>
                <a:cubicBezTo>
                  <a:pt x="17952" y="12814"/>
                  <a:pt x="17960" y="12879"/>
                  <a:pt x="18003" y="12914"/>
                </a:cubicBezTo>
                <a:cubicBezTo>
                  <a:pt x="18026" y="12931"/>
                  <a:pt x="18047" y="12939"/>
                  <a:pt x="18072" y="12939"/>
                </a:cubicBezTo>
                <a:cubicBezTo>
                  <a:pt x="18101" y="12939"/>
                  <a:pt x="18130" y="12928"/>
                  <a:pt x="18148" y="12901"/>
                </a:cubicBezTo>
                <a:cubicBezTo>
                  <a:pt x="18194" y="12845"/>
                  <a:pt x="18240" y="12789"/>
                  <a:pt x="18281" y="12731"/>
                </a:cubicBezTo>
                <a:cubicBezTo>
                  <a:pt x="18316" y="12686"/>
                  <a:pt x="18306" y="12620"/>
                  <a:pt x="18260" y="12586"/>
                </a:cubicBezTo>
                <a:cubicBezTo>
                  <a:pt x="18241" y="12573"/>
                  <a:pt x="18220" y="12566"/>
                  <a:pt x="18199" y="12566"/>
                </a:cubicBezTo>
                <a:close/>
                <a:moveTo>
                  <a:pt x="7903" y="12777"/>
                </a:moveTo>
                <a:cubicBezTo>
                  <a:pt x="7865" y="12777"/>
                  <a:pt x="7829" y="12799"/>
                  <a:pt x="7810" y="12835"/>
                </a:cubicBezTo>
                <a:cubicBezTo>
                  <a:pt x="7784" y="12889"/>
                  <a:pt x="7806" y="12949"/>
                  <a:pt x="7856" y="12976"/>
                </a:cubicBezTo>
                <a:cubicBezTo>
                  <a:pt x="7920" y="13007"/>
                  <a:pt x="7982" y="13038"/>
                  <a:pt x="8045" y="13067"/>
                </a:cubicBezTo>
                <a:cubicBezTo>
                  <a:pt x="8059" y="13074"/>
                  <a:pt x="8076" y="13076"/>
                  <a:pt x="8092" y="13076"/>
                </a:cubicBezTo>
                <a:cubicBezTo>
                  <a:pt x="8130" y="13076"/>
                  <a:pt x="8165" y="13055"/>
                  <a:pt x="8184" y="13017"/>
                </a:cubicBezTo>
                <a:cubicBezTo>
                  <a:pt x="8212" y="12964"/>
                  <a:pt x="8186" y="12903"/>
                  <a:pt x="8136" y="12877"/>
                </a:cubicBezTo>
                <a:cubicBezTo>
                  <a:pt x="8074" y="12848"/>
                  <a:pt x="8011" y="12821"/>
                  <a:pt x="7951" y="12789"/>
                </a:cubicBezTo>
                <a:cubicBezTo>
                  <a:pt x="7935" y="12781"/>
                  <a:pt x="7919" y="12777"/>
                  <a:pt x="7903" y="12777"/>
                </a:cubicBezTo>
                <a:close/>
                <a:moveTo>
                  <a:pt x="23394" y="12844"/>
                </a:moveTo>
                <a:cubicBezTo>
                  <a:pt x="23358" y="12844"/>
                  <a:pt x="23323" y="12861"/>
                  <a:pt x="23303" y="12895"/>
                </a:cubicBezTo>
                <a:cubicBezTo>
                  <a:pt x="23266" y="12955"/>
                  <a:pt x="23234" y="13015"/>
                  <a:pt x="23197" y="13073"/>
                </a:cubicBezTo>
                <a:cubicBezTo>
                  <a:pt x="23166" y="13121"/>
                  <a:pt x="23183" y="13185"/>
                  <a:pt x="23232" y="13214"/>
                </a:cubicBezTo>
                <a:cubicBezTo>
                  <a:pt x="23247" y="13223"/>
                  <a:pt x="23265" y="13229"/>
                  <a:pt x="23284" y="13229"/>
                </a:cubicBezTo>
                <a:cubicBezTo>
                  <a:pt x="23321" y="13229"/>
                  <a:pt x="23353" y="13210"/>
                  <a:pt x="23377" y="13181"/>
                </a:cubicBezTo>
                <a:cubicBezTo>
                  <a:pt x="23415" y="13121"/>
                  <a:pt x="23448" y="13059"/>
                  <a:pt x="23485" y="12999"/>
                </a:cubicBezTo>
                <a:cubicBezTo>
                  <a:pt x="23512" y="12949"/>
                  <a:pt x="23496" y="12885"/>
                  <a:pt x="23446" y="12856"/>
                </a:cubicBezTo>
                <a:cubicBezTo>
                  <a:pt x="23430" y="12848"/>
                  <a:pt x="23412" y="12844"/>
                  <a:pt x="23394" y="12844"/>
                </a:cubicBezTo>
                <a:close/>
                <a:moveTo>
                  <a:pt x="8658" y="13127"/>
                </a:moveTo>
                <a:cubicBezTo>
                  <a:pt x="8618" y="13127"/>
                  <a:pt x="8579" y="13150"/>
                  <a:pt x="8561" y="13190"/>
                </a:cubicBezTo>
                <a:cubicBezTo>
                  <a:pt x="8540" y="13241"/>
                  <a:pt x="8565" y="13304"/>
                  <a:pt x="8617" y="13326"/>
                </a:cubicBezTo>
                <a:cubicBezTo>
                  <a:pt x="8683" y="13353"/>
                  <a:pt x="8745" y="13378"/>
                  <a:pt x="8811" y="13405"/>
                </a:cubicBezTo>
                <a:cubicBezTo>
                  <a:pt x="8822" y="13411"/>
                  <a:pt x="8838" y="13413"/>
                  <a:pt x="8849" y="13413"/>
                </a:cubicBezTo>
                <a:cubicBezTo>
                  <a:pt x="8890" y="13413"/>
                  <a:pt x="8928" y="13388"/>
                  <a:pt x="8946" y="13349"/>
                </a:cubicBezTo>
                <a:cubicBezTo>
                  <a:pt x="8967" y="13297"/>
                  <a:pt x="8942" y="13237"/>
                  <a:pt x="8888" y="13214"/>
                </a:cubicBezTo>
                <a:cubicBezTo>
                  <a:pt x="8822" y="13187"/>
                  <a:pt x="8760" y="13161"/>
                  <a:pt x="8697" y="13134"/>
                </a:cubicBezTo>
                <a:cubicBezTo>
                  <a:pt x="8684" y="13129"/>
                  <a:pt x="8671" y="13127"/>
                  <a:pt x="8658" y="13127"/>
                </a:cubicBezTo>
                <a:close/>
                <a:moveTo>
                  <a:pt x="17627" y="13167"/>
                </a:moveTo>
                <a:cubicBezTo>
                  <a:pt x="17605" y="13167"/>
                  <a:pt x="17582" y="13175"/>
                  <a:pt x="17562" y="13190"/>
                </a:cubicBezTo>
                <a:cubicBezTo>
                  <a:pt x="17508" y="13233"/>
                  <a:pt x="17456" y="13275"/>
                  <a:pt x="17400" y="13314"/>
                </a:cubicBezTo>
                <a:cubicBezTo>
                  <a:pt x="17352" y="13347"/>
                  <a:pt x="17342" y="13413"/>
                  <a:pt x="17377" y="13459"/>
                </a:cubicBezTo>
                <a:cubicBezTo>
                  <a:pt x="17398" y="13488"/>
                  <a:pt x="17429" y="13502"/>
                  <a:pt x="17460" y="13502"/>
                </a:cubicBezTo>
                <a:cubicBezTo>
                  <a:pt x="17483" y="13502"/>
                  <a:pt x="17504" y="13494"/>
                  <a:pt x="17522" y="13482"/>
                </a:cubicBezTo>
                <a:cubicBezTo>
                  <a:pt x="17580" y="13438"/>
                  <a:pt x="17634" y="13395"/>
                  <a:pt x="17690" y="13353"/>
                </a:cubicBezTo>
                <a:cubicBezTo>
                  <a:pt x="17736" y="13318"/>
                  <a:pt x="17744" y="13250"/>
                  <a:pt x="17707" y="13208"/>
                </a:cubicBezTo>
                <a:cubicBezTo>
                  <a:pt x="17687" y="13181"/>
                  <a:pt x="17657" y="13167"/>
                  <a:pt x="17627" y="13167"/>
                </a:cubicBezTo>
                <a:close/>
                <a:moveTo>
                  <a:pt x="12741" y="13137"/>
                </a:moveTo>
                <a:cubicBezTo>
                  <a:pt x="12731" y="13137"/>
                  <a:pt x="12720" y="13139"/>
                  <a:pt x="12710" y="13142"/>
                </a:cubicBezTo>
                <a:cubicBezTo>
                  <a:pt x="12654" y="13160"/>
                  <a:pt x="12623" y="13217"/>
                  <a:pt x="12639" y="13272"/>
                </a:cubicBezTo>
                <a:cubicBezTo>
                  <a:pt x="12662" y="13339"/>
                  <a:pt x="12683" y="13407"/>
                  <a:pt x="12706" y="13474"/>
                </a:cubicBezTo>
                <a:cubicBezTo>
                  <a:pt x="12722" y="13519"/>
                  <a:pt x="12760" y="13546"/>
                  <a:pt x="12803" y="13546"/>
                </a:cubicBezTo>
                <a:cubicBezTo>
                  <a:pt x="12816" y="13546"/>
                  <a:pt x="12826" y="13542"/>
                  <a:pt x="12839" y="13536"/>
                </a:cubicBezTo>
                <a:cubicBezTo>
                  <a:pt x="12894" y="13517"/>
                  <a:pt x="12923" y="13455"/>
                  <a:pt x="12903" y="13403"/>
                </a:cubicBezTo>
                <a:cubicBezTo>
                  <a:pt x="12880" y="13339"/>
                  <a:pt x="12859" y="13277"/>
                  <a:pt x="12839" y="13212"/>
                </a:cubicBezTo>
                <a:cubicBezTo>
                  <a:pt x="12825" y="13166"/>
                  <a:pt x="12785" y="13137"/>
                  <a:pt x="12741" y="13137"/>
                </a:cubicBezTo>
                <a:close/>
                <a:moveTo>
                  <a:pt x="9431" y="13426"/>
                </a:moveTo>
                <a:cubicBezTo>
                  <a:pt x="9388" y="13426"/>
                  <a:pt x="9348" y="13453"/>
                  <a:pt x="9332" y="13494"/>
                </a:cubicBezTo>
                <a:cubicBezTo>
                  <a:pt x="9313" y="13548"/>
                  <a:pt x="9342" y="13608"/>
                  <a:pt x="9396" y="13627"/>
                </a:cubicBezTo>
                <a:cubicBezTo>
                  <a:pt x="9460" y="13652"/>
                  <a:pt x="9527" y="13675"/>
                  <a:pt x="9593" y="13697"/>
                </a:cubicBezTo>
                <a:cubicBezTo>
                  <a:pt x="9605" y="13701"/>
                  <a:pt x="9614" y="13703"/>
                  <a:pt x="9628" y="13703"/>
                </a:cubicBezTo>
                <a:cubicBezTo>
                  <a:pt x="9670" y="13703"/>
                  <a:pt x="9711" y="13675"/>
                  <a:pt x="9726" y="13633"/>
                </a:cubicBezTo>
                <a:cubicBezTo>
                  <a:pt x="9744" y="13577"/>
                  <a:pt x="9715" y="13519"/>
                  <a:pt x="9661" y="13500"/>
                </a:cubicBezTo>
                <a:cubicBezTo>
                  <a:pt x="9595" y="13478"/>
                  <a:pt x="9531" y="13455"/>
                  <a:pt x="9466" y="13432"/>
                </a:cubicBezTo>
                <a:cubicBezTo>
                  <a:pt x="9454" y="13428"/>
                  <a:pt x="9442" y="13426"/>
                  <a:pt x="9431" y="13426"/>
                </a:cubicBezTo>
                <a:close/>
                <a:moveTo>
                  <a:pt x="22942" y="13540"/>
                </a:moveTo>
                <a:cubicBezTo>
                  <a:pt x="22909" y="13540"/>
                  <a:pt x="22877" y="13555"/>
                  <a:pt x="22857" y="13583"/>
                </a:cubicBezTo>
                <a:lnTo>
                  <a:pt x="22849" y="13594"/>
                </a:lnTo>
                <a:cubicBezTo>
                  <a:pt x="22810" y="13645"/>
                  <a:pt x="22772" y="13697"/>
                  <a:pt x="22733" y="13749"/>
                </a:cubicBezTo>
                <a:cubicBezTo>
                  <a:pt x="22696" y="13793"/>
                  <a:pt x="22706" y="13859"/>
                  <a:pt x="22752" y="13894"/>
                </a:cubicBezTo>
                <a:cubicBezTo>
                  <a:pt x="22772" y="13907"/>
                  <a:pt x="22793" y="13915"/>
                  <a:pt x="22816" y="13915"/>
                </a:cubicBezTo>
                <a:cubicBezTo>
                  <a:pt x="22847" y="13915"/>
                  <a:pt x="22878" y="13900"/>
                  <a:pt x="22899" y="13873"/>
                </a:cubicBezTo>
                <a:cubicBezTo>
                  <a:pt x="22942" y="13820"/>
                  <a:pt x="22980" y="13766"/>
                  <a:pt x="23019" y="13714"/>
                </a:cubicBezTo>
                <a:lnTo>
                  <a:pt x="23025" y="13704"/>
                </a:lnTo>
                <a:cubicBezTo>
                  <a:pt x="23060" y="13658"/>
                  <a:pt x="23048" y="13594"/>
                  <a:pt x="23002" y="13560"/>
                </a:cubicBezTo>
                <a:cubicBezTo>
                  <a:pt x="22984" y="13546"/>
                  <a:pt x="22963" y="13540"/>
                  <a:pt x="22942" y="13540"/>
                </a:cubicBezTo>
                <a:close/>
                <a:moveTo>
                  <a:pt x="16929" y="13621"/>
                </a:moveTo>
                <a:cubicBezTo>
                  <a:pt x="16912" y="13621"/>
                  <a:pt x="16895" y="13625"/>
                  <a:pt x="16880" y="13633"/>
                </a:cubicBezTo>
                <a:cubicBezTo>
                  <a:pt x="16822" y="13664"/>
                  <a:pt x="16760" y="13693"/>
                  <a:pt x="16698" y="13722"/>
                </a:cubicBezTo>
                <a:cubicBezTo>
                  <a:pt x="16646" y="13745"/>
                  <a:pt x="16625" y="13807"/>
                  <a:pt x="16648" y="13859"/>
                </a:cubicBezTo>
                <a:cubicBezTo>
                  <a:pt x="16666" y="13898"/>
                  <a:pt x="16704" y="13919"/>
                  <a:pt x="16743" y="13919"/>
                </a:cubicBezTo>
                <a:cubicBezTo>
                  <a:pt x="16760" y="13919"/>
                  <a:pt x="16774" y="13915"/>
                  <a:pt x="16785" y="13909"/>
                </a:cubicBezTo>
                <a:cubicBezTo>
                  <a:pt x="16851" y="13878"/>
                  <a:pt x="16915" y="13849"/>
                  <a:pt x="16977" y="13817"/>
                </a:cubicBezTo>
                <a:cubicBezTo>
                  <a:pt x="17029" y="13789"/>
                  <a:pt x="17048" y="13726"/>
                  <a:pt x="17021" y="13675"/>
                </a:cubicBezTo>
                <a:cubicBezTo>
                  <a:pt x="17002" y="13641"/>
                  <a:pt x="16966" y="13621"/>
                  <a:pt x="16929" y="13621"/>
                </a:cubicBezTo>
                <a:close/>
                <a:moveTo>
                  <a:pt x="10223" y="13683"/>
                </a:moveTo>
                <a:cubicBezTo>
                  <a:pt x="10179" y="13683"/>
                  <a:pt x="10137" y="13712"/>
                  <a:pt x="10123" y="13759"/>
                </a:cubicBezTo>
                <a:cubicBezTo>
                  <a:pt x="10105" y="13811"/>
                  <a:pt x="10136" y="13869"/>
                  <a:pt x="10192" y="13886"/>
                </a:cubicBezTo>
                <a:cubicBezTo>
                  <a:pt x="10258" y="13905"/>
                  <a:pt x="10326" y="13925"/>
                  <a:pt x="10393" y="13944"/>
                </a:cubicBezTo>
                <a:cubicBezTo>
                  <a:pt x="10403" y="13946"/>
                  <a:pt x="10412" y="13948"/>
                  <a:pt x="10422" y="13948"/>
                </a:cubicBezTo>
                <a:cubicBezTo>
                  <a:pt x="10468" y="13948"/>
                  <a:pt x="10509" y="13919"/>
                  <a:pt x="10521" y="13871"/>
                </a:cubicBezTo>
                <a:cubicBezTo>
                  <a:pt x="10536" y="13817"/>
                  <a:pt x="10503" y="13759"/>
                  <a:pt x="10449" y="13743"/>
                </a:cubicBezTo>
                <a:cubicBezTo>
                  <a:pt x="10383" y="13726"/>
                  <a:pt x="10316" y="13706"/>
                  <a:pt x="10250" y="13687"/>
                </a:cubicBezTo>
                <a:cubicBezTo>
                  <a:pt x="10241" y="13684"/>
                  <a:pt x="10232" y="13683"/>
                  <a:pt x="10223" y="13683"/>
                </a:cubicBezTo>
                <a:close/>
                <a:moveTo>
                  <a:pt x="11025" y="13895"/>
                </a:moveTo>
                <a:cubicBezTo>
                  <a:pt x="10977" y="13895"/>
                  <a:pt x="10934" y="13927"/>
                  <a:pt x="10925" y="13975"/>
                </a:cubicBezTo>
                <a:cubicBezTo>
                  <a:pt x="10909" y="14033"/>
                  <a:pt x="10946" y="14089"/>
                  <a:pt x="11002" y="14101"/>
                </a:cubicBezTo>
                <a:cubicBezTo>
                  <a:pt x="11071" y="14118"/>
                  <a:pt x="11139" y="14131"/>
                  <a:pt x="11207" y="14147"/>
                </a:cubicBezTo>
                <a:cubicBezTo>
                  <a:pt x="11214" y="14149"/>
                  <a:pt x="11222" y="14149"/>
                  <a:pt x="11228" y="14149"/>
                </a:cubicBezTo>
                <a:cubicBezTo>
                  <a:pt x="11276" y="14149"/>
                  <a:pt x="11321" y="14116"/>
                  <a:pt x="11330" y="14068"/>
                </a:cubicBezTo>
                <a:cubicBezTo>
                  <a:pt x="11342" y="14012"/>
                  <a:pt x="11305" y="13956"/>
                  <a:pt x="11251" y="13944"/>
                </a:cubicBezTo>
                <a:cubicBezTo>
                  <a:pt x="11185" y="13929"/>
                  <a:pt x="11118" y="13913"/>
                  <a:pt x="11050" y="13898"/>
                </a:cubicBezTo>
                <a:cubicBezTo>
                  <a:pt x="11042" y="13896"/>
                  <a:pt x="11033" y="13895"/>
                  <a:pt x="11025" y="13895"/>
                </a:cubicBezTo>
                <a:close/>
                <a:moveTo>
                  <a:pt x="16167" y="13937"/>
                </a:moveTo>
                <a:cubicBezTo>
                  <a:pt x="16156" y="13937"/>
                  <a:pt x="16145" y="13939"/>
                  <a:pt x="16134" y="13942"/>
                </a:cubicBezTo>
                <a:lnTo>
                  <a:pt x="15939" y="14000"/>
                </a:lnTo>
                <a:cubicBezTo>
                  <a:pt x="15883" y="14014"/>
                  <a:pt x="15852" y="14072"/>
                  <a:pt x="15866" y="14128"/>
                </a:cubicBezTo>
                <a:cubicBezTo>
                  <a:pt x="15879" y="14174"/>
                  <a:pt x="15920" y="14203"/>
                  <a:pt x="15966" y="14203"/>
                </a:cubicBezTo>
                <a:cubicBezTo>
                  <a:pt x="15972" y="14203"/>
                  <a:pt x="15981" y="14203"/>
                  <a:pt x="15995" y="14199"/>
                </a:cubicBezTo>
                <a:cubicBezTo>
                  <a:pt x="16063" y="14180"/>
                  <a:pt x="16130" y="14160"/>
                  <a:pt x="16198" y="14139"/>
                </a:cubicBezTo>
                <a:cubicBezTo>
                  <a:pt x="16252" y="14122"/>
                  <a:pt x="16281" y="14064"/>
                  <a:pt x="16266" y="14010"/>
                </a:cubicBezTo>
                <a:cubicBezTo>
                  <a:pt x="16252" y="13965"/>
                  <a:pt x="16211" y="13937"/>
                  <a:pt x="16167" y="13937"/>
                </a:cubicBezTo>
                <a:close/>
                <a:moveTo>
                  <a:pt x="13057" y="13905"/>
                </a:moveTo>
                <a:cubicBezTo>
                  <a:pt x="13041" y="13905"/>
                  <a:pt x="13025" y="13909"/>
                  <a:pt x="13010" y="13917"/>
                </a:cubicBezTo>
                <a:cubicBezTo>
                  <a:pt x="12957" y="13944"/>
                  <a:pt x="12938" y="14006"/>
                  <a:pt x="12965" y="14058"/>
                </a:cubicBezTo>
                <a:cubicBezTo>
                  <a:pt x="12996" y="14120"/>
                  <a:pt x="13033" y="14184"/>
                  <a:pt x="13069" y="14244"/>
                </a:cubicBezTo>
                <a:cubicBezTo>
                  <a:pt x="13089" y="14276"/>
                  <a:pt x="13122" y="14294"/>
                  <a:pt x="13158" y="14294"/>
                </a:cubicBezTo>
                <a:cubicBezTo>
                  <a:pt x="13178" y="14294"/>
                  <a:pt x="13195" y="14290"/>
                  <a:pt x="13212" y="14280"/>
                </a:cubicBezTo>
                <a:cubicBezTo>
                  <a:pt x="13263" y="14251"/>
                  <a:pt x="13276" y="14186"/>
                  <a:pt x="13247" y="14137"/>
                </a:cubicBezTo>
                <a:cubicBezTo>
                  <a:pt x="13214" y="14079"/>
                  <a:pt x="13180" y="14021"/>
                  <a:pt x="13149" y="13961"/>
                </a:cubicBezTo>
                <a:cubicBezTo>
                  <a:pt x="13130" y="13925"/>
                  <a:pt x="13094" y="13905"/>
                  <a:pt x="13057" y="13905"/>
                </a:cubicBezTo>
                <a:close/>
                <a:moveTo>
                  <a:pt x="11841" y="14056"/>
                </a:moveTo>
                <a:cubicBezTo>
                  <a:pt x="11790" y="14056"/>
                  <a:pt x="11747" y="14090"/>
                  <a:pt x="11738" y="14141"/>
                </a:cubicBezTo>
                <a:cubicBezTo>
                  <a:pt x="11728" y="14199"/>
                  <a:pt x="11767" y="14253"/>
                  <a:pt x="11823" y="14263"/>
                </a:cubicBezTo>
                <a:cubicBezTo>
                  <a:pt x="11893" y="14274"/>
                  <a:pt x="11960" y="14286"/>
                  <a:pt x="12030" y="14296"/>
                </a:cubicBezTo>
                <a:cubicBezTo>
                  <a:pt x="12038" y="14300"/>
                  <a:pt x="12043" y="14300"/>
                  <a:pt x="12047" y="14300"/>
                </a:cubicBezTo>
                <a:cubicBezTo>
                  <a:pt x="12096" y="14300"/>
                  <a:pt x="12142" y="14263"/>
                  <a:pt x="12150" y="14209"/>
                </a:cubicBezTo>
                <a:cubicBezTo>
                  <a:pt x="12159" y="14155"/>
                  <a:pt x="12117" y="14101"/>
                  <a:pt x="12063" y="14091"/>
                </a:cubicBezTo>
                <a:cubicBezTo>
                  <a:pt x="11995" y="14079"/>
                  <a:pt x="11927" y="14070"/>
                  <a:pt x="11860" y="14058"/>
                </a:cubicBezTo>
                <a:cubicBezTo>
                  <a:pt x="11853" y="14057"/>
                  <a:pt x="11847" y="14056"/>
                  <a:pt x="11841" y="14056"/>
                </a:cubicBezTo>
                <a:close/>
                <a:moveTo>
                  <a:pt x="15357" y="14130"/>
                </a:moveTo>
                <a:cubicBezTo>
                  <a:pt x="15352" y="14130"/>
                  <a:pt x="15346" y="14130"/>
                  <a:pt x="15340" y="14131"/>
                </a:cubicBezTo>
                <a:cubicBezTo>
                  <a:pt x="15272" y="14145"/>
                  <a:pt x="15205" y="14155"/>
                  <a:pt x="15137" y="14164"/>
                </a:cubicBezTo>
                <a:cubicBezTo>
                  <a:pt x="15079" y="14174"/>
                  <a:pt x="15040" y="14224"/>
                  <a:pt x="15048" y="14282"/>
                </a:cubicBezTo>
                <a:cubicBezTo>
                  <a:pt x="15058" y="14334"/>
                  <a:pt x="15100" y="14371"/>
                  <a:pt x="15151" y="14371"/>
                </a:cubicBezTo>
                <a:lnTo>
                  <a:pt x="15168" y="14371"/>
                </a:lnTo>
                <a:cubicBezTo>
                  <a:pt x="15238" y="14359"/>
                  <a:pt x="15305" y="14350"/>
                  <a:pt x="15377" y="14338"/>
                </a:cubicBezTo>
                <a:cubicBezTo>
                  <a:pt x="15431" y="14329"/>
                  <a:pt x="15469" y="14273"/>
                  <a:pt x="15460" y="14217"/>
                </a:cubicBezTo>
                <a:cubicBezTo>
                  <a:pt x="15451" y="14166"/>
                  <a:pt x="15407" y="14130"/>
                  <a:pt x="15357" y="14130"/>
                </a:cubicBezTo>
                <a:close/>
                <a:moveTo>
                  <a:pt x="12664" y="14173"/>
                </a:moveTo>
                <a:cubicBezTo>
                  <a:pt x="12613" y="14173"/>
                  <a:pt x="12568" y="14211"/>
                  <a:pt x="12561" y="14265"/>
                </a:cubicBezTo>
                <a:cubicBezTo>
                  <a:pt x="12555" y="14321"/>
                  <a:pt x="12596" y="14371"/>
                  <a:pt x="12654" y="14379"/>
                </a:cubicBezTo>
                <a:cubicBezTo>
                  <a:pt x="12722" y="14388"/>
                  <a:pt x="12791" y="14392"/>
                  <a:pt x="12861" y="14400"/>
                </a:cubicBezTo>
                <a:lnTo>
                  <a:pt x="12870" y="14400"/>
                </a:lnTo>
                <a:cubicBezTo>
                  <a:pt x="12925" y="14400"/>
                  <a:pt x="12971" y="14359"/>
                  <a:pt x="12975" y="14305"/>
                </a:cubicBezTo>
                <a:cubicBezTo>
                  <a:pt x="12979" y="14247"/>
                  <a:pt x="12938" y="14197"/>
                  <a:pt x="12880" y="14193"/>
                </a:cubicBezTo>
                <a:cubicBezTo>
                  <a:pt x="12812" y="14188"/>
                  <a:pt x="12743" y="14180"/>
                  <a:pt x="12675" y="14174"/>
                </a:cubicBezTo>
                <a:cubicBezTo>
                  <a:pt x="12672" y="14174"/>
                  <a:pt x="12668" y="14173"/>
                  <a:pt x="12664" y="14173"/>
                </a:cubicBezTo>
                <a:close/>
                <a:moveTo>
                  <a:pt x="14526" y="14226"/>
                </a:moveTo>
                <a:cubicBezTo>
                  <a:pt x="14525" y="14226"/>
                  <a:pt x="14524" y="14226"/>
                  <a:pt x="14523" y="14226"/>
                </a:cubicBezTo>
                <a:cubicBezTo>
                  <a:pt x="14455" y="14228"/>
                  <a:pt x="14385" y="14234"/>
                  <a:pt x="14318" y="14236"/>
                </a:cubicBezTo>
                <a:cubicBezTo>
                  <a:pt x="14262" y="14238"/>
                  <a:pt x="14217" y="14286"/>
                  <a:pt x="14219" y="14344"/>
                </a:cubicBezTo>
                <a:cubicBezTo>
                  <a:pt x="14221" y="14400"/>
                  <a:pt x="14267" y="14445"/>
                  <a:pt x="14324" y="14445"/>
                </a:cubicBezTo>
                <a:lnTo>
                  <a:pt x="14327" y="14445"/>
                </a:lnTo>
                <a:cubicBezTo>
                  <a:pt x="14397" y="14441"/>
                  <a:pt x="14467" y="14439"/>
                  <a:pt x="14538" y="14435"/>
                </a:cubicBezTo>
                <a:cubicBezTo>
                  <a:pt x="14594" y="14429"/>
                  <a:pt x="14637" y="14381"/>
                  <a:pt x="14635" y="14323"/>
                </a:cubicBezTo>
                <a:cubicBezTo>
                  <a:pt x="14629" y="14268"/>
                  <a:pt x="14581" y="14226"/>
                  <a:pt x="14526" y="14226"/>
                </a:cubicBezTo>
                <a:close/>
                <a:moveTo>
                  <a:pt x="13493" y="14234"/>
                </a:moveTo>
                <a:cubicBezTo>
                  <a:pt x="13436" y="14234"/>
                  <a:pt x="13390" y="14276"/>
                  <a:pt x="13388" y="14332"/>
                </a:cubicBezTo>
                <a:cubicBezTo>
                  <a:pt x="13386" y="14390"/>
                  <a:pt x="13429" y="14439"/>
                  <a:pt x="13487" y="14441"/>
                </a:cubicBezTo>
                <a:lnTo>
                  <a:pt x="13697" y="14448"/>
                </a:lnTo>
                <a:lnTo>
                  <a:pt x="13699" y="14448"/>
                </a:lnTo>
                <a:cubicBezTo>
                  <a:pt x="13757" y="14448"/>
                  <a:pt x="13804" y="14402"/>
                  <a:pt x="13804" y="14348"/>
                </a:cubicBezTo>
                <a:cubicBezTo>
                  <a:pt x="13806" y="14290"/>
                  <a:pt x="13759" y="14244"/>
                  <a:pt x="13701" y="14242"/>
                </a:cubicBezTo>
                <a:cubicBezTo>
                  <a:pt x="13634" y="14238"/>
                  <a:pt x="13564" y="14236"/>
                  <a:pt x="13496" y="14234"/>
                </a:cubicBezTo>
                <a:cubicBezTo>
                  <a:pt x="13495" y="14234"/>
                  <a:pt x="13494" y="14234"/>
                  <a:pt x="13493" y="14234"/>
                </a:cubicBezTo>
                <a:close/>
                <a:moveTo>
                  <a:pt x="22415" y="14185"/>
                </a:moveTo>
                <a:cubicBezTo>
                  <a:pt x="22387" y="14185"/>
                  <a:pt x="22359" y="14196"/>
                  <a:pt x="22339" y="14218"/>
                </a:cubicBezTo>
                <a:cubicBezTo>
                  <a:pt x="22294" y="14271"/>
                  <a:pt x="22246" y="14319"/>
                  <a:pt x="22200" y="14369"/>
                </a:cubicBezTo>
                <a:cubicBezTo>
                  <a:pt x="22161" y="14410"/>
                  <a:pt x="22163" y="14477"/>
                  <a:pt x="22204" y="14516"/>
                </a:cubicBezTo>
                <a:cubicBezTo>
                  <a:pt x="22227" y="14535"/>
                  <a:pt x="22250" y="14545"/>
                  <a:pt x="22277" y="14545"/>
                </a:cubicBezTo>
                <a:cubicBezTo>
                  <a:pt x="22306" y="14545"/>
                  <a:pt x="22333" y="14535"/>
                  <a:pt x="22352" y="14514"/>
                </a:cubicBezTo>
                <a:cubicBezTo>
                  <a:pt x="22401" y="14464"/>
                  <a:pt x="22449" y="14412"/>
                  <a:pt x="22494" y="14359"/>
                </a:cubicBezTo>
                <a:cubicBezTo>
                  <a:pt x="22532" y="14315"/>
                  <a:pt x="22530" y="14251"/>
                  <a:pt x="22488" y="14213"/>
                </a:cubicBezTo>
                <a:cubicBezTo>
                  <a:pt x="22467" y="14194"/>
                  <a:pt x="22441" y="14185"/>
                  <a:pt x="22415" y="14185"/>
                </a:cubicBezTo>
                <a:close/>
                <a:moveTo>
                  <a:pt x="13518" y="14597"/>
                </a:moveTo>
                <a:cubicBezTo>
                  <a:pt x="13496" y="14597"/>
                  <a:pt x="13473" y="14605"/>
                  <a:pt x="13454" y="14620"/>
                </a:cubicBezTo>
                <a:cubicBezTo>
                  <a:pt x="13408" y="14653"/>
                  <a:pt x="13400" y="14719"/>
                  <a:pt x="13437" y="14765"/>
                </a:cubicBezTo>
                <a:cubicBezTo>
                  <a:pt x="13479" y="14817"/>
                  <a:pt x="13525" y="14874"/>
                  <a:pt x="13572" y="14928"/>
                </a:cubicBezTo>
                <a:cubicBezTo>
                  <a:pt x="13591" y="14951"/>
                  <a:pt x="13620" y="14962"/>
                  <a:pt x="13649" y="14962"/>
                </a:cubicBezTo>
                <a:cubicBezTo>
                  <a:pt x="13672" y="14962"/>
                  <a:pt x="13697" y="14957"/>
                  <a:pt x="13719" y="14941"/>
                </a:cubicBezTo>
                <a:cubicBezTo>
                  <a:pt x="13763" y="14902"/>
                  <a:pt x="13767" y="14837"/>
                  <a:pt x="13728" y="14794"/>
                </a:cubicBezTo>
                <a:cubicBezTo>
                  <a:pt x="13686" y="14740"/>
                  <a:pt x="13641" y="14690"/>
                  <a:pt x="13599" y="14638"/>
                </a:cubicBezTo>
                <a:cubicBezTo>
                  <a:pt x="13579" y="14611"/>
                  <a:pt x="13549" y="14597"/>
                  <a:pt x="13518" y="14597"/>
                </a:cubicBezTo>
                <a:close/>
                <a:moveTo>
                  <a:pt x="21829" y="14770"/>
                </a:moveTo>
                <a:cubicBezTo>
                  <a:pt x="21804" y="14770"/>
                  <a:pt x="21780" y="14779"/>
                  <a:pt x="21759" y="14796"/>
                </a:cubicBezTo>
                <a:cubicBezTo>
                  <a:pt x="21709" y="14843"/>
                  <a:pt x="21659" y="14889"/>
                  <a:pt x="21605" y="14931"/>
                </a:cubicBezTo>
                <a:cubicBezTo>
                  <a:pt x="21562" y="14970"/>
                  <a:pt x="21556" y="15036"/>
                  <a:pt x="21593" y="15078"/>
                </a:cubicBezTo>
                <a:cubicBezTo>
                  <a:pt x="21614" y="15103"/>
                  <a:pt x="21643" y="15115"/>
                  <a:pt x="21672" y="15115"/>
                </a:cubicBezTo>
                <a:cubicBezTo>
                  <a:pt x="21697" y="15115"/>
                  <a:pt x="21721" y="15107"/>
                  <a:pt x="21740" y="15088"/>
                </a:cubicBezTo>
                <a:lnTo>
                  <a:pt x="21900" y="14951"/>
                </a:lnTo>
                <a:cubicBezTo>
                  <a:pt x="21941" y="14912"/>
                  <a:pt x="21947" y="14846"/>
                  <a:pt x="21908" y="14804"/>
                </a:cubicBezTo>
                <a:cubicBezTo>
                  <a:pt x="21887" y="14782"/>
                  <a:pt x="21858" y="14770"/>
                  <a:pt x="21829" y="14770"/>
                </a:cubicBezTo>
                <a:close/>
                <a:moveTo>
                  <a:pt x="14087" y="15196"/>
                </a:moveTo>
                <a:cubicBezTo>
                  <a:pt x="14058" y="15196"/>
                  <a:pt x="14030" y="15208"/>
                  <a:pt x="14009" y="15231"/>
                </a:cubicBezTo>
                <a:cubicBezTo>
                  <a:pt x="13972" y="15275"/>
                  <a:pt x="13976" y="15339"/>
                  <a:pt x="14018" y="15378"/>
                </a:cubicBezTo>
                <a:cubicBezTo>
                  <a:pt x="14072" y="15424"/>
                  <a:pt x="14125" y="15471"/>
                  <a:pt x="14181" y="15517"/>
                </a:cubicBezTo>
                <a:cubicBezTo>
                  <a:pt x="14200" y="15532"/>
                  <a:pt x="14221" y="15540"/>
                  <a:pt x="14246" y="15540"/>
                </a:cubicBezTo>
                <a:cubicBezTo>
                  <a:pt x="14275" y="15540"/>
                  <a:pt x="14304" y="15529"/>
                  <a:pt x="14325" y="15502"/>
                </a:cubicBezTo>
                <a:cubicBezTo>
                  <a:pt x="14362" y="15455"/>
                  <a:pt x="14354" y="15391"/>
                  <a:pt x="14310" y="15355"/>
                </a:cubicBezTo>
                <a:cubicBezTo>
                  <a:pt x="14258" y="15310"/>
                  <a:pt x="14208" y="15268"/>
                  <a:pt x="14155" y="15221"/>
                </a:cubicBezTo>
                <a:cubicBezTo>
                  <a:pt x="14136" y="15205"/>
                  <a:pt x="14112" y="15196"/>
                  <a:pt x="14087" y="15196"/>
                </a:cubicBezTo>
                <a:close/>
                <a:moveTo>
                  <a:pt x="21179" y="15289"/>
                </a:moveTo>
                <a:cubicBezTo>
                  <a:pt x="21158" y="15289"/>
                  <a:pt x="21137" y="15295"/>
                  <a:pt x="21120" y="15308"/>
                </a:cubicBezTo>
                <a:cubicBezTo>
                  <a:pt x="21064" y="15347"/>
                  <a:pt x="21006" y="15386"/>
                  <a:pt x="20951" y="15424"/>
                </a:cubicBezTo>
                <a:cubicBezTo>
                  <a:pt x="20903" y="15459"/>
                  <a:pt x="20890" y="15521"/>
                  <a:pt x="20923" y="15569"/>
                </a:cubicBezTo>
                <a:cubicBezTo>
                  <a:pt x="20942" y="15598"/>
                  <a:pt x="20975" y="15616"/>
                  <a:pt x="21009" y="15616"/>
                </a:cubicBezTo>
                <a:cubicBezTo>
                  <a:pt x="21031" y="15616"/>
                  <a:pt x="21050" y="15610"/>
                  <a:pt x="21067" y="15598"/>
                </a:cubicBezTo>
                <a:cubicBezTo>
                  <a:pt x="21125" y="15558"/>
                  <a:pt x="21183" y="15519"/>
                  <a:pt x="21241" y="15478"/>
                </a:cubicBezTo>
                <a:cubicBezTo>
                  <a:pt x="21286" y="15444"/>
                  <a:pt x="21299" y="15378"/>
                  <a:pt x="21265" y="15333"/>
                </a:cubicBezTo>
                <a:cubicBezTo>
                  <a:pt x="21244" y="15305"/>
                  <a:pt x="21212" y="15289"/>
                  <a:pt x="21179" y="15289"/>
                </a:cubicBezTo>
                <a:close/>
                <a:moveTo>
                  <a:pt x="14749" y="15700"/>
                </a:moveTo>
                <a:cubicBezTo>
                  <a:pt x="14715" y="15700"/>
                  <a:pt x="14682" y="15718"/>
                  <a:pt x="14662" y="15749"/>
                </a:cubicBezTo>
                <a:cubicBezTo>
                  <a:pt x="14629" y="15797"/>
                  <a:pt x="14644" y="15859"/>
                  <a:pt x="14693" y="15890"/>
                </a:cubicBezTo>
                <a:cubicBezTo>
                  <a:pt x="14753" y="15929"/>
                  <a:pt x="14812" y="15965"/>
                  <a:pt x="14874" y="16002"/>
                </a:cubicBezTo>
                <a:cubicBezTo>
                  <a:pt x="14890" y="16012"/>
                  <a:pt x="14909" y="16016"/>
                  <a:pt x="14926" y="16016"/>
                </a:cubicBezTo>
                <a:cubicBezTo>
                  <a:pt x="14963" y="16016"/>
                  <a:pt x="14996" y="15996"/>
                  <a:pt x="15013" y="15965"/>
                </a:cubicBezTo>
                <a:cubicBezTo>
                  <a:pt x="15042" y="15915"/>
                  <a:pt x="15025" y="15851"/>
                  <a:pt x="14977" y="15822"/>
                </a:cubicBezTo>
                <a:cubicBezTo>
                  <a:pt x="14919" y="15789"/>
                  <a:pt x="14861" y="15753"/>
                  <a:pt x="14803" y="15716"/>
                </a:cubicBezTo>
                <a:cubicBezTo>
                  <a:pt x="14786" y="15705"/>
                  <a:pt x="14767" y="15700"/>
                  <a:pt x="14749" y="15700"/>
                </a:cubicBezTo>
                <a:close/>
                <a:moveTo>
                  <a:pt x="20480" y="15733"/>
                </a:moveTo>
                <a:cubicBezTo>
                  <a:pt x="20463" y="15733"/>
                  <a:pt x="20446" y="15737"/>
                  <a:pt x="20430" y="15745"/>
                </a:cubicBezTo>
                <a:cubicBezTo>
                  <a:pt x="20368" y="15780"/>
                  <a:pt x="20308" y="15811"/>
                  <a:pt x="20248" y="15842"/>
                </a:cubicBezTo>
                <a:cubicBezTo>
                  <a:pt x="20198" y="15869"/>
                  <a:pt x="20175" y="15932"/>
                  <a:pt x="20202" y="15983"/>
                </a:cubicBezTo>
                <a:cubicBezTo>
                  <a:pt x="20219" y="16016"/>
                  <a:pt x="20256" y="16039"/>
                  <a:pt x="20294" y="16039"/>
                </a:cubicBezTo>
                <a:cubicBezTo>
                  <a:pt x="20310" y="16039"/>
                  <a:pt x="20325" y="16033"/>
                  <a:pt x="20343" y="16025"/>
                </a:cubicBezTo>
                <a:cubicBezTo>
                  <a:pt x="20405" y="15994"/>
                  <a:pt x="20465" y="15961"/>
                  <a:pt x="20528" y="15927"/>
                </a:cubicBezTo>
                <a:cubicBezTo>
                  <a:pt x="20579" y="15900"/>
                  <a:pt x="20596" y="15838"/>
                  <a:pt x="20569" y="15786"/>
                </a:cubicBezTo>
                <a:cubicBezTo>
                  <a:pt x="20550" y="15751"/>
                  <a:pt x="20516" y="15733"/>
                  <a:pt x="20480" y="15733"/>
                </a:cubicBezTo>
                <a:close/>
                <a:moveTo>
                  <a:pt x="19727" y="16087"/>
                </a:moveTo>
                <a:cubicBezTo>
                  <a:pt x="19714" y="16087"/>
                  <a:pt x="19702" y="16090"/>
                  <a:pt x="19690" y="16095"/>
                </a:cubicBezTo>
                <a:cubicBezTo>
                  <a:pt x="19628" y="16120"/>
                  <a:pt x="19564" y="16143"/>
                  <a:pt x="19498" y="16168"/>
                </a:cubicBezTo>
                <a:cubicBezTo>
                  <a:pt x="19444" y="16187"/>
                  <a:pt x="19417" y="16247"/>
                  <a:pt x="19437" y="16302"/>
                </a:cubicBezTo>
                <a:cubicBezTo>
                  <a:pt x="19450" y="16342"/>
                  <a:pt x="19489" y="16369"/>
                  <a:pt x="19533" y="16369"/>
                </a:cubicBezTo>
                <a:cubicBezTo>
                  <a:pt x="19545" y="16369"/>
                  <a:pt x="19556" y="16369"/>
                  <a:pt x="19570" y="16363"/>
                </a:cubicBezTo>
                <a:cubicBezTo>
                  <a:pt x="19636" y="16340"/>
                  <a:pt x="19701" y="16315"/>
                  <a:pt x="19767" y="16288"/>
                </a:cubicBezTo>
                <a:cubicBezTo>
                  <a:pt x="19821" y="16267"/>
                  <a:pt x="19846" y="16207"/>
                  <a:pt x="19825" y="16155"/>
                </a:cubicBezTo>
                <a:cubicBezTo>
                  <a:pt x="19809" y="16113"/>
                  <a:pt x="19768" y="16087"/>
                  <a:pt x="19727" y="16087"/>
                </a:cubicBezTo>
                <a:close/>
                <a:moveTo>
                  <a:pt x="15480" y="16089"/>
                </a:moveTo>
                <a:cubicBezTo>
                  <a:pt x="15440" y="16089"/>
                  <a:pt x="15403" y="16113"/>
                  <a:pt x="15386" y="16151"/>
                </a:cubicBezTo>
                <a:cubicBezTo>
                  <a:pt x="15361" y="16205"/>
                  <a:pt x="15386" y="16265"/>
                  <a:pt x="15439" y="16288"/>
                </a:cubicBezTo>
                <a:cubicBezTo>
                  <a:pt x="15504" y="16319"/>
                  <a:pt x="15570" y="16344"/>
                  <a:pt x="15634" y="16371"/>
                </a:cubicBezTo>
                <a:cubicBezTo>
                  <a:pt x="15647" y="16377"/>
                  <a:pt x="15661" y="16379"/>
                  <a:pt x="15672" y="16379"/>
                </a:cubicBezTo>
                <a:cubicBezTo>
                  <a:pt x="15715" y="16379"/>
                  <a:pt x="15753" y="16354"/>
                  <a:pt x="15769" y="16311"/>
                </a:cubicBezTo>
                <a:cubicBezTo>
                  <a:pt x="15792" y="16257"/>
                  <a:pt x="15765" y="16197"/>
                  <a:pt x="15711" y="16176"/>
                </a:cubicBezTo>
                <a:cubicBezTo>
                  <a:pt x="15649" y="16151"/>
                  <a:pt x="15585" y="16126"/>
                  <a:pt x="15524" y="16099"/>
                </a:cubicBezTo>
                <a:cubicBezTo>
                  <a:pt x="15509" y="16092"/>
                  <a:pt x="15494" y="16089"/>
                  <a:pt x="15480" y="16089"/>
                </a:cubicBezTo>
                <a:close/>
                <a:moveTo>
                  <a:pt x="18939" y="16346"/>
                </a:moveTo>
                <a:cubicBezTo>
                  <a:pt x="18930" y="16346"/>
                  <a:pt x="18922" y="16347"/>
                  <a:pt x="18913" y="16350"/>
                </a:cubicBezTo>
                <a:cubicBezTo>
                  <a:pt x="18847" y="16367"/>
                  <a:pt x="18781" y="16381"/>
                  <a:pt x="18714" y="16396"/>
                </a:cubicBezTo>
                <a:cubicBezTo>
                  <a:pt x="18658" y="16408"/>
                  <a:pt x="18623" y="16464"/>
                  <a:pt x="18635" y="16518"/>
                </a:cubicBezTo>
                <a:cubicBezTo>
                  <a:pt x="18644" y="16566"/>
                  <a:pt x="18687" y="16601"/>
                  <a:pt x="18735" y="16601"/>
                </a:cubicBezTo>
                <a:cubicBezTo>
                  <a:pt x="18743" y="16601"/>
                  <a:pt x="18751" y="16601"/>
                  <a:pt x="18758" y="16599"/>
                </a:cubicBezTo>
                <a:cubicBezTo>
                  <a:pt x="18826" y="16584"/>
                  <a:pt x="18895" y="16566"/>
                  <a:pt x="18963" y="16551"/>
                </a:cubicBezTo>
                <a:cubicBezTo>
                  <a:pt x="19017" y="16535"/>
                  <a:pt x="19052" y="16479"/>
                  <a:pt x="19038" y="16425"/>
                </a:cubicBezTo>
                <a:cubicBezTo>
                  <a:pt x="19026" y="16378"/>
                  <a:pt x="18984" y="16346"/>
                  <a:pt x="18939" y="16346"/>
                </a:cubicBezTo>
                <a:close/>
                <a:moveTo>
                  <a:pt x="16265" y="16365"/>
                </a:moveTo>
                <a:cubicBezTo>
                  <a:pt x="16220" y="16365"/>
                  <a:pt x="16178" y="16397"/>
                  <a:pt x="16165" y="16444"/>
                </a:cubicBezTo>
                <a:cubicBezTo>
                  <a:pt x="16152" y="16499"/>
                  <a:pt x="16184" y="16555"/>
                  <a:pt x="16240" y="16570"/>
                </a:cubicBezTo>
                <a:cubicBezTo>
                  <a:pt x="16308" y="16586"/>
                  <a:pt x="16376" y="16603"/>
                  <a:pt x="16445" y="16618"/>
                </a:cubicBezTo>
                <a:cubicBezTo>
                  <a:pt x="16453" y="16620"/>
                  <a:pt x="16461" y="16620"/>
                  <a:pt x="16468" y="16620"/>
                </a:cubicBezTo>
                <a:cubicBezTo>
                  <a:pt x="16517" y="16620"/>
                  <a:pt x="16559" y="16589"/>
                  <a:pt x="16569" y="16541"/>
                </a:cubicBezTo>
                <a:cubicBezTo>
                  <a:pt x="16581" y="16485"/>
                  <a:pt x="16546" y="16429"/>
                  <a:pt x="16490" y="16417"/>
                </a:cubicBezTo>
                <a:cubicBezTo>
                  <a:pt x="16422" y="16402"/>
                  <a:pt x="16356" y="16387"/>
                  <a:pt x="16291" y="16369"/>
                </a:cubicBezTo>
                <a:cubicBezTo>
                  <a:pt x="16282" y="16367"/>
                  <a:pt x="16273" y="16365"/>
                  <a:pt x="16265" y="16365"/>
                </a:cubicBezTo>
                <a:close/>
                <a:moveTo>
                  <a:pt x="18118" y="16494"/>
                </a:moveTo>
                <a:cubicBezTo>
                  <a:pt x="18114" y="16494"/>
                  <a:pt x="18111" y="16494"/>
                  <a:pt x="18107" y="16495"/>
                </a:cubicBezTo>
                <a:cubicBezTo>
                  <a:pt x="18039" y="16502"/>
                  <a:pt x="17972" y="16506"/>
                  <a:pt x="17904" y="16512"/>
                </a:cubicBezTo>
                <a:cubicBezTo>
                  <a:pt x="17846" y="16516"/>
                  <a:pt x="17804" y="16564"/>
                  <a:pt x="17808" y="16622"/>
                </a:cubicBezTo>
                <a:cubicBezTo>
                  <a:pt x="17813" y="16678"/>
                  <a:pt x="17860" y="16719"/>
                  <a:pt x="17912" y="16719"/>
                </a:cubicBezTo>
                <a:lnTo>
                  <a:pt x="17920" y="16719"/>
                </a:lnTo>
                <a:cubicBezTo>
                  <a:pt x="17989" y="16715"/>
                  <a:pt x="18059" y="16707"/>
                  <a:pt x="18128" y="16700"/>
                </a:cubicBezTo>
                <a:cubicBezTo>
                  <a:pt x="18184" y="16696"/>
                  <a:pt x="18229" y="16644"/>
                  <a:pt x="18221" y="16586"/>
                </a:cubicBezTo>
                <a:cubicBezTo>
                  <a:pt x="18217" y="16535"/>
                  <a:pt x="18171" y="16494"/>
                  <a:pt x="18118" y="16494"/>
                </a:cubicBezTo>
                <a:close/>
                <a:moveTo>
                  <a:pt x="17089" y="16506"/>
                </a:moveTo>
                <a:cubicBezTo>
                  <a:pt x="17034" y="16506"/>
                  <a:pt x="16986" y="16546"/>
                  <a:pt x="16982" y="16601"/>
                </a:cubicBezTo>
                <a:cubicBezTo>
                  <a:pt x="16977" y="16659"/>
                  <a:pt x="17019" y="16709"/>
                  <a:pt x="17077" y="16715"/>
                </a:cubicBezTo>
                <a:cubicBezTo>
                  <a:pt x="17145" y="16721"/>
                  <a:pt x="17212" y="16727"/>
                  <a:pt x="17280" y="16729"/>
                </a:cubicBezTo>
                <a:lnTo>
                  <a:pt x="17292" y="16729"/>
                </a:lnTo>
                <a:cubicBezTo>
                  <a:pt x="17344" y="16729"/>
                  <a:pt x="17390" y="16686"/>
                  <a:pt x="17398" y="16628"/>
                </a:cubicBezTo>
                <a:cubicBezTo>
                  <a:pt x="17400" y="16570"/>
                  <a:pt x="17357" y="16522"/>
                  <a:pt x="17299" y="16518"/>
                </a:cubicBezTo>
                <a:lnTo>
                  <a:pt x="17290" y="16518"/>
                </a:lnTo>
                <a:cubicBezTo>
                  <a:pt x="17224" y="16516"/>
                  <a:pt x="17160" y="16512"/>
                  <a:pt x="17096" y="16506"/>
                </a:cubicBezTo>
                <a:cubicBezTo>
                  <a:pt x="17094" y="16506"/>
                  <a:pt x="17091" y="16506"/>
                  <a:pt x="17089" y="1650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3" name="Google Shape;843;p54"/>
          <p:cNvSpPr/>
          <p:nvPr/>
        </p:nvSpPr>
        <p:spPr>
          <a:xfrm rot="10800000" flipH="1">
            <a:off x="-786124" y="3785651"/>
            <a:ext cx="2680405" cy="1837936"/>
          </a:xfrm>
          <a:custGeom>
            <a:avLst/>
            <a:gdLst/>
            <a:ahLst/>
            <a:cxnLst/>
            <a:rect l="l" t="t" r="r" b="b"/>
            <a:pathLst>
              <a:path w="27120" h="18596" extrusionOk="0">
                <a:moveTo>
                  <a:pt x="15123" y="1"/>
                </a:moveTo>
                <a:cubicBezTo>
                  <a:pt x="12905" y="1"/>
                  <a:pt x="10692" y="322"/>
                  <a:pt x="8619" y="1093"/>
                </a:cubicBezTo>
                <a:cubicBezTo>
                  <a:pt x="5645" y="2200"/>
                  <a:pt x="2978" y="4289"/>
                  <a:pt x="1535" y="7112"/>
                </a:cubicBezTo>
                <a:cubicBezTo>
                  <a:pt x="89" y="9935"/>
                  <a:pt x="0" y="13504"/>
                  <a:pt x="1629" y="16223"/>
                </a:cubicBezTo>
                <a:cubicBezTo>
                  <a:pt x="2382" y="17479"/>
                  <a:pt x="3644" y="18595"/>
                  <a:pt x="5094" y="18595"/>
                </a:cubicBezTo>
                <a:cubicBezTo>
                  <a:pt x="5141" y="18595"/>
                  <a:pt x="5188" y="18594"/>
                  <a:pt x="5235" y="18592"/>
                </a:cubicBezTo>
                <a:cubicBezTo>
                  <a:pt x="6725" y="18519"/>
                  <a:pt x="7939" y="17295"/>
                  <a:pt x="9413" y="17081"/>
                </a:cubicBezTo>
                <a:cubicBezTo>
                  <a:pt x="9588" y="17055"/>
                  <a:pt x="9763" y="17045"/>
                  <a:pt x="9938" y="17045"/>
                </a:cubicBezTo>
                <a:cubicBezTo>
                  <a:pt x="10612" y="17045"/>
                  <a:pt x="11288" y="17205"/>
                  <a:pt x="11962" y="17303"/>
                </a:cubicBezTo>
                <a:cubicBezTo>
                  <a:pt x="12249" y="17345"/>
                  <a:pt x="12545" y="17373"/>
                  <a:pt x="12839" y="17373"/>
                </a:cubicBezTo>
                <a:cubicBezTo>
                  <a:pt x="13413" y="17373"/>
                  <a:pt x="13977" y="17266"/>
                  <a:pt x="14443" y="16946"/>
                </a:cubicBezTo>
                <a:cubicBezTo>
                  <a:pt x="15428" y="16267"/>
                  <a:pt x="15614" y="14907"/>
                  <a:pt x="15668" y="13711"/>
                </a:cubicBezTo>
                <a:cubicBezTo>
                  <a:pt x="15720" y="12515"/>
                  <a:pt x="15790" y="11178"/>
                  <a:pt x="16667" y="10364"/>
                </a:cubicBezTo>
                <a:cubicBezTo>
                  <a:pt x="17207" y="9861"/>
                  <a:pt x="17907" y="9686"/>
                  <a:pt x="18648" y="9686"/>
                </a:cubicBezTo>
                <a:cubicBezTo>
                  <a:pt x="19382" y="9686"/>
                  <a:pt x="20157" y="9857"/>
                  <a:pt x="20860" y="10049"/>
                </a:cubicBezTo>
                <a:cubicBezTo>
                  <a:pt x="21585" y="10247"/>
                  <a:pt x="22423" y="10464"/>
                  <a:pt x="23228" y="10464"/>
                </a:cubicBezTo>
                <a:cubicBezTo>
                  <a:pt x="23899" y="10464"/>
                  <a:pt x="24546" y="10313"/>
                  <a:pt x="25084" y="9875"/>
                </a:cubicBezTo>
                <a:cubicBezTo>
                  <a:pt x="27119" y="8221"/>
                  <a:pt x="26035" y="5817"/>
                  <a:pt x="24650" y="4316"/>
                </a:cubicBezTo>
                <a:cubicBezTo>
                  <a:pt x="23730" y="3313"/>
                  <a:pt x="23059" y="2070"/>
                  <a:pt x="21890" y="1327"/>
                </a:cubicBezTo>
                <a:cubicBezTo>
                  <a:pt x="20733" y="590"/>
                  <a:pt x="19339" y="326"/>
                  <a:pt x="17998" y="171"/>
                </a:cubicBezTo>
                <a:cubicBezTo>
                  <a:pt x="17046" y="61"/>
                  <a:pt x="16084" y="1"/>
                  <a:pt x="151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Math Subject for Elementary: Number Sense and Operations by Slidesgo">
  <a:themeElements>
    <a:clrScheme name="Simple Light">
      <a:dk1>
        <a:srgbClr val="241F53"/>
      </a:dk1>
      <a:lt1>
        <a:srgbClr val="FFFFFF"/>
      </a:lt1>
      <a:dk2>
        <a:srgbClr val="E93957"/>
      </a:dk2>
      <a:lt2>
        <a:srgbClr val="2837A3"/>
      </a:lt2>
      <a:accent1>
        <a:srgbClr val="FDAA00"/>
      </a:accent1>
      <a:accent2>
        <a:srgbClr val="F16C24"/>
      </a:accent2>
      <a:accent3>
        <a:srgbClr val="107263"/>
      </a:accent3>
      <a:accent4>
        <a:srgbClr val="94AAF7"/>
      </a:accent4>
      <a:accent5>
        <a:srgbClr val="FFE1B6"/>
      </a:accent5>
      <a:accent6>
        <a:srgbClr val="7C1636"/>
      </a:accent6>
      <a:hlink>
        <a:srgbClr val="1B183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824</Words>
  <Application>Microsoft Office PowerPoint</Application>
  <PresentationFormat>On-screen Show (16:9)</PresentationFormat>
  <Paragraphs>38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Gohar Bold</vt:lpstr>
      <vt:lpstr>Gohar Light</vt:lpstr>
      <vt:lpstr>Arial</vt:lpstr>
      <vt:lpstr>Kalameh</vt:lpstr>
      <vt:lpstr>Math Subject for Elementary: Number Sense and Operations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Mobotop</cp:lastModifiedBy>
  <cp:revision>12</cp:revision>
  <dcterms:modified xsi:type="dcterms:W3CDTF">2024-01-24T16:31:38Z</dcterms:modified>
</cp:coreProperties>
</file>