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0" r:id="rId2"/>
    <p:sldId id="256" r:id="rId3"/>
    <p:sldId id="257" r:id="rId4"/>
    <p:sldId id="265" r:id="rId5"/>
    <p:sldId id="261" r:id="rId6"/>
    <p:sldId id="262" r:id="rId7"/>
    <p:sldId id="264" r:id="rId8"/>
    <p:sldId id="266" r:id="rId9"/>
    <p:sldId id="267" r:id="rId10"/>
    <p:sldId id="259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31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36A364-B2B9-48F8-94DC-72CF69C8D5E0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4AFE4-935F-4C75-AA23-680247476E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934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74AFE4-935F-4C75-AA23-680247476E3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902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74AFE4-935F-4C75-AA23-680247476E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42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556;p37">
            <a:extLst>
              <a:ext uri="{FF2B5EF4-FFF2-40B4-BE49-F238E27FC236}">
                <a16:creationId xmlns:a16="http://schemas.microsoft.com/office/drawing/2014/main" id="{D916FC0C-A98D-D7F5-CCDF-4C9545A520A4}"/>
              </a:ext>
            </a:extLst>
          </p:cNvPr>
          <p:cNvGrpSpPr/>
          <p:nvPr userDrawn="1"/>
        </p:nvGrpSpPr>
        <p:grpSpPr>
          <a:xfrm>
            <a:off x="9226362" y="3704343"/>
            <a:ext cx="2972611" cy="3153657"/>
            <a:chOff x="6561220" y="2312428"/>
            <a:chExt cx="2972611" cy="3153657"/>
          </a:xfrm>
          <a:solidFill>
            <a:srgbClr val="263165"/>
          </a:solidFill>
        </p:grpSpPr>
        <p:grpSp>
          <p:nvGrpSpPr>
            <p:cNvPr id="9" name="Google Shape;557;p37">
              <a:extLst>
                <a:ext uri="{FF2B5EF4-FFF2-40B4-BE49-F238E27FC236}">
                  <a16:creationId xmlns:a16="http://schemas.microsoft.com/office/drawing/2014/main" id="{5F12497C-93CA-F7D9-983A-59A039C8F9EE}"/>
                </a:ext>
              </a:extLst>
            </p:cNvPr>
            <p:cNvGrpSpPr/>
            <p:nvPr/>
          </p:nvGrpSpPr>
          <p:grpSpPr>
            <a:xfrm>
              <a:off x="6718168" y="3060491"/>
              <a:ext cx="802799" cy="802799"/>
              <a:chOff x="353675" y="3417700"/>
              <a:chExt cx="527775" cy="527775"/>
            </a:xfrm>
            <a:grpFill/>
          </p:grpSpPr>
          <p:sp>
            <p:nvSpPr>
              <p:cNvPr id="41" name="Google Shape;558;p37">
                <a:extLst>
                  <a:ext uri="{FF2B5EF4-FFF2-40B4-BE49-F238E27FC236}">
                    <a16:creationId xmlns:a16="http://schemas.microsoft.com/office/drawing/2014/main" id="{DB9FF913-E913-04EF-3AAC-D4EEDDD901B4}"/>
                  </a:ext>
                </a:extLst>
              </p:cNvPr>
              <p:cNvSpPr/>
              <p:nvPr/>
            </p:nvSpPr>
            <p:spPr>
              <a:xfrm>
                <a:off x="444125" y="3731600"/>
                <a:ext cx="15050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02" h="642" extrusionOk="0">
                    <a:moveTo>
                      <a:pt x="432" y="0"/>
                    </a:moveTo>
                    <a:lnTo>
                      <a:pt x="1" y="144"/>
                    </a:lnTo>
                    <a:lnTo>
                      <a:pt x="52" y="297"/>
                    </a:lnTo>
                    <a:cubicBezTo>
                      <a:pt x="73" y="360"/>
                      <a:pt x="96" y="425"/>
                      <a:pt x="120" y="489"/>
                    </a:cubicBezTo>
                    <a:lnTo>
                      <a:pt x="174" y="641"/>
                    </a:lnTo>
                    <a:lnTo>
                      <a:pt x="602" y="486"/>
                    </a:lnTo>
                    <a:lnTo>
                      <a:pt x="546" y="332"/>
                    </a:lnTo>
                    <a:cubicBezTo>
                      <a:pt x="524" y="273"/>
                      <a:pt x="503" y="213"/>
                      <a:pt x="483" y="154"/>
                    </a:cubicBezTo>
                    <a:lnTo>
                      <a:pt x="4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559;p37">
                <a:extLst>
                  <a:ext uri="{FF2B5EF4-FFF2-40B4-BE49-F238E27FC236}">
                    <a16:creationId xmlns:a16="http://schemas.microsoft.com/office/drawing/2014/main" id="{71D6E17D-7D5B-11F8-ABCC-0B4211092B7F}"/>
                  </a:ext>
                </a:extLst>
              </p:cNvPr>
              <p:cNvSpPr/>
              <p:nvPr/>
            </p:nvSpPr>
            <p:spPr>
              <a:xfrm>
                <a:off x="438375" y="3708450"/>
                <a:ext cx="13700" cy="15025"/>
              </a:xfrm>
              <a:custGeom>
                <a:avLst/>
                <a:gdLst/>
                <a:ahLst/>
                <a:cxnLst/>
                <a:rect l="l" t="t" r="r" b="b"/>
                <a:pathLst>
                  <a:path w="548" h="601" extrusionOk="0">
                    <a:moveTo>
                      <a:pt x="447" y="1"/>
                    </a:moveTo>
                    <a:lnTo>
                      <a:pt x="1" y="83"/>
                    </a:lnTo>
                    <a:lnTo>
                      <a:pt x="29" y="242"/>
                    </a:lnTo>
                    <a:cubicBezTo>
                      <a:pt x="42" y="310"/>
                      <a:pt x="55" y="376"/>
                      <a:pt x="69" y="442"/>
                    </a:cubicBezTo>
                    <a:lnTo>
                      <a:pt x="103" y="601"/>
                    </a:lnTo>
                    <a:lnTo>
                      <a:pt x="548" y="505"/>
                    </a:lnTo>
                    <a:lnTo>
                      <a:pt x="513" y="346"/>
                    </a:lnTo>
                    <a:cubicBezTo>
                      <a:pt x="500" y="285"/>
                      <a:pt x="488" y="222"/>
                      <a:pt x="477" y="161"/>
                    </a:cubicBezTo>
                    <a:lnTo>
                      <a:pt x="44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560;p37">
                <a:extLst>
                  <a:ext uri="{FF2B5EF4-FFF2-40B4-BE49-F238E27FC236}">
                    <a16:creationId xmlns:a16="http://schemas.microsoft.com/office/drawing/2014/main" id="{265F1360-21AF-5A98-CD5A-4080DC38A9EF}"/>
                  </a:ext>
                </a:extLst>
              </p:cNvPr>
              <p:cNvSpPr/>
              <p:nvPr/>
            </p:nvSpPr>
            <p:spPr>
              <a:xfrm>
                <a:off x="436125" y="3684825"/>
                <a:ext cx="12125" cy="13675"/>
              </a:xfrm>
              <a:custGeom>
                <a:avLst/>
                <a:gdLst/>
                <a:ahLst/>
                <a:cxnLst/>
                <a:rect l="l" t="t" r="r" b="b"/>
                <a:pathLst>
                  <a:path w="485" h="547" extrusionOk="0">
                    <a:moveTo>
                      <a:pt x="454" y="1"/>
                    </a:moveTo>
                    <a:lnTo>
                      <a:pt x="0" y="19"/>
                    </a:lnTo>
                    <a:lnTo>
                      <a:pt x="7" y="181"/>
                    </a:lnTo>
                    <a:cubicBezTo>
                      <a:pt x="10" y="249"/>
                      <a:pt x="13" y="316"/>
                      <a:pt x="18" y="384"/>
                    </a:cubicBezTo>
                    <a:lnTo>
                      <a:pt x="30" y="546"/>
                    </a:lnTo>
                    <a:lnTo>
                      <a:pt x="484" y="515"/>
                    </a:lnTo>
                    <a:lnTo>
                      <a:pt x="473" y="351"/>
                    </a:lnTo>
                    <a:lnTo>
                      <a:pt x="473" y="353"/>
                    </a:lnTo>
                    <a:cubicBezTo>
                      <a:pt x="468" y="290"/>
                      <a:pt x="464" y="226"/>
                      <a:pt x="461" y="163"/>
                    </a:cubicBezTo>
                    <a:lnTo>
                      <a:pt x="45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561;p37">
                <a:extLst>
                  <a:ext uri="{FF2B5EF4-FFF2-40B4-BE49-F238E27FC236}">
                    <a16:creationId xmlns:a16="http://schemas.microsoft.com/office/drawing/2014/main" id="{F0D55AF3-9518-FCF4-9B64-CA68689F01EE}"/>
                  </a:ext>
                </a:extLst>
              </p:cNvPr>
              <p:cNvSpPr/>
              <p:nvPr/>
            </p:nvSpPr>
            <p:spPr>
              <a:xfrm>
                <a:off x="436275" y="3660025"/>
                <a:ext cx="12425" cy="13925"/>
              </a:xfrm>
              <a:custGeom>
                <a:avLst/>
                <a:gdLst/>
                <a:ahLst/>
                <a:cxnLst/>
                <a:rect l="l" t="t" r="r" b="b"/>
                <a:pathLst>
                  <a:path w="497" h="557" extrusionOk="0">
                    <a:moveTo>
                      <a:pt x="44" y="0"/>
                    </a:moveTo>
                    <a:lnTo>
                      <a:pt x="29" y="162"/>
                    </a:lnTo>
                    <a:cubicBezTo>
                      <a:pt x="22" y="230"/>
                      <a:pt x="16" y="297"/>
                      <a:pt x="11" y="365"/>
                    </a:cubicBezTo>
                    <a:lnTo>
                      <a:pt x="1" y="527"/>
                    </a:lnTo>
                    <a:lnTo>
                      <a:pt x="453" y="557"/>
                    </a:lnTo>
                    <a:lnTo>
                      <a:pt x="465" y="395"/>
                    </a:lnTo>
                    <a:cubicBezTo>
                      <a:pt x="470" y="332"/>
                      <a:pt x="475" y="269"/>
                      <a:pt x="480" y="207"/>
                    </a:cubicBezTo>
                    <a:lnTo>
                      <a:pt x="496" y="45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562;p37">
                <a:extLst>
                  <a:ext uri="{FF2B5EF4-FFF2-40B4-BE49-F238E27FC236}">
                    <a16:creationId xmlns:a16="http://schemas.microsoft.com/office/drawing/2014/main" id="{D8F1B6D8-FABD-28CF-2792-686FE065688C}"/>
                  </a:ext>
                </a:extLst>
              </p:cNvPr>
              <p:cNvSpPr/>
              <p:nvPr/>
            </p:nvSpPr>
            <p:spPr>
              <a:xfrm>
                <a:off x="439175" y="3635150"/>
                <a:ext cx="13975" cy="15225"/>
              </a:xfrm>
              <a:custGeom>
                <a:avLst/>
                <a:gdLst/>
                <a:ahLst/>
                <a:cxnLst/>
                <a:rect l="l" t="t" r="r" b="b"/>
                <a:pathLst>
                  <a:path w="559" h="609" extrusionOk="0">
                    <a:moveTo>
                      <a:pt x="116" y="0"/>
                    </a:moveTo>
                    <a:lnTo>
                      <a:pt x="78" y="159"/>
                    </a:lnTo>
                    <a:cubicBezTo>
                      <a:pt x="63" y="223"/>
                      <a:pt x="48" y="290"/>
                      <a:pt x="33" y="356"/>
                    </a:cubicBezTo>
                    <a:lnTo>
                      <a:pt x="0" y="516"/>
                    </a:lnTo>
                    <a:lnTo>
                      <a:pt x="445" y="608"/>
                    </a:lnTo>
                    <a:lnTo>
                      <a:pt x="478" y="450"/>
                    </a:lnTo>
                    <a:lnTo>
                      <a:pt x="479" y="450"/>
                    </a:lnTo>
                    <a:cubicBezTo>
                      <a:pt x="491" y="389"/>
                      <a:pt x="506" y="326"/>
                      <a:pt x="521" y="265"/>
                    </a:cubicBezTo>
                    <a:lnTo>
                      <a:pt x="559" y="108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563;p37">
                <a:extLst>
                  <a:ext uri="{FF2B5EF4-FFF2-40B4-BE49-F238E27FC236}">
                    <a16:creationId xmlns:a16="http://schemas.microsoft.com/office/drawing/2014/main" id="{0D37E794-722C-EE98-B08B-EF19B8EB1ED2}"/>
                  </a:ext>
                </a:extLst>
              </p:cNvPr>
              <p:cNvSpPr/>
              <p:nvPr/>
            </p:nvSpPr>
            <p:spPr>
              <a:xfrm>
                <a:off x="453250" y="3753725"/>
                <a:ext cx="16100" cy="16800"/>
              </a:xfrm>
              <a:custGeom>
                <a:avLst/>
                <a:gdLst/>
                <a:ahLst/>
                <a:cxnLst/>
                <a:rect l="l" t="t" r="r" b="b"/>
                <a:pathLst>
                  <a:path w="644" h="672" extrusionOk="0">
                    <a:moveTo>
                      <a:pt x="409" y="1"/>
                    </a:moveTo>
                    <a:lnTo>
                      <a:pt x="1" y="202"/>
                    </a:lnTo>
                    <a:lnTo>
                      <a:pt x="73" y="348"/>
                    </a:lnTo>
                    <a:cubicBezTo>
                      <a:pt x="105" y="409"/>
                      <a:pt x="134" y="468"/>
                      <a:pt x="166" y="528"/>
                    </a:cubicBezTo>
                    <a:lnTo>
                      <a:pt x="244" y="671"/>
                    </a:lnTo>
                    <a:lnTo>
                      <a:pt x="643" y="457"/>
                    </a:lnTo>
                    <a:lnTo>
                      <a:pt x="567" y="313"/>
                    </a:lnTo>
                    <a:cubicBezTo>
                      <a:pt x="538" y="258"/>
                      <a:pt x="510" y="202"/>
                      <a:pt x="480" y="144"/>
                    </a:cubicBezTo>
                    <a:lnTo>
                      <a:pt x="40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564;p37">
                <a:extLst>
                  <a:ext uri="{FF2B5EF4-FFF2-40B4-BE49-F238E27FC236}">
                    <a16:creationId xmlns:a16="http://schemas.microsoft.com/office/drawing/2014/main" id="{B2982B32-C98C-D2C7-6F71-CA03F398DA09}"/>
                  </a:ext>
                </a:extLst>
              </p:cNvPr>
              <p:cNvSpPr/>
              <p:nvPr/>
            </p:nvSpPr>
            <p:spPr>
              <a:xfrm>
                <a:off x="498850" y="3810100"/>
                <a:ext cx="17300" cy="1705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2" extrusionOk="0">
                    <a:moveTo>
                      <a:pt x="291" y="1"/>
                    </a:moveTo>
                    <a:lnTo>
                      <a:pt x="1" y="351"/>
                    </a:lnTo>
                    <a:lnTo>
                      <a:pt x="126" y="455"/>
                    </a:lnTo>
                    <a:cubicBezTo>
                      <a:pt x="177" y="498"/>
                      <a:pt x="230" y="539"/>
                      <a:pt x="285" y="581"/>
                    </a:cubicBezTo>
                    <a:lnTo>
                      <a:pt x="412" y="681"/>
                    </a:lnTo>
                    <a:lnTo>
                      <a:pt x="691" y="323"/>
                    </a:lnTo>
                    <a:lnTo>
                      <a:pt x="564" y="224"/>
                    </a:lnTo>
                    <a:cubicBezTo>
                      <a:pt x="514" y="184"/>
                      <a:pt x="465" y="144"/>
                      <a:pt x="415" y="103"/>
                    </a:cubicBezTo>
                    <a:lnTo>
                      <a:pt x="415" y="105"/>
                    </a:lnTo>
                    <a:lnTo>
                      <a:pt x="29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565;p37">
                <a:extLst>
                  <a:ext uri="{FF2B5EF4-FFF2-40B4-BE49-F238E27FC236}">
                    <a16:creationId xmlns:a16="http://schemas.microsoft.com/office/drawing/2014/main" id="{E1046265-A0EA-860B-A746-6A3887814C43}"/>
                  </a:ext>
                </a:extLst>
              </p:cNvPr>
              <p:cNvSpPr/>
              <p:nvPr/>
            </p:nvSpPr>
            <p:spPr>
              <a:xfrm>
                <a:off x="502475" y="3533250"/>
                <a:ext cx="17300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77" extrusionOk="0">
                    <a:moveTo>
                      <a:pt x="421" y="1"/>
                    </a:moveTo>
                    <a:lnTo>
                      <a:pt x="290" y="97"/>
                    </a:lnTo>
                    <a:cubicBezTo>
                      <a:pt x="236" y="136"/>
                      <a:pt x="183" y="178"/>
                      <a:pt x="130" y="219"/>
                    </a:cubicBezTo>
                    <a:lnTo>
                      <a:pt x="1" y="320"/>
                    </a:lnTo>
                    <a:lnTo>
                      <a:pt x="282" y="676"/>
                    </a:lnTo>
                    <a:lnTo>
                      <a:pt x="409" y="577"/>
                    </a:lnTo>
                    <a:cubicBezTo>
                      <a:pt x="460" y="538"/>
                      <a:pt x="510" y="500"/>
                      <a:pt x="561" y="462"/>
                    </a:cubicBezTo>
                    <a:lnTo>
                      <a:pt x="692" y="366"/>
                    </a:lnTo>
                    <a:lnTo>
                      <a:pt x="42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566;p37">
                <a:extLst>
                  <a:ext uri="{FF2B5EF4-FFF2-40B4-BE49-F238E27FC236}">
                    <a16:creationId xmlns:a16="http://schemas.microsoft.com/office/drawing/2014/main" id="{495AC77B-A7B1-00E1-60AB-DB24819CC2F4}"/>
                  </a:ext>
                </a:extLst>
              </p:cNvPr>
              <p:cNvSpPr/>
              <p:nvPr/>
            </p:nvSpPr>
            <p:spPr>
              <a:xfrm>
                <a:off x="465650" y="3774425"/>
                <a:ext cx="168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72" h="688" extrusionOk="0">
                    <a:moveTo>
                      <a:pt x="374" y="0"/>
                    </a:moveTo>
                    <a:lnTo>
                      <a:pt x="0" y="258"/>
                    </a:lnTo>
                    <a:lnTo>
                      <a:pt x="91" y="392"/>
                    </a:lnTo>
                    <a:cubicBezTo>
                      <a:pt x="129" y="446"/>
                      <a:pt x="169" y="502"/>
                      <a:pt x="208" y="557"/>
                    </a:cubicBezTo>
                    <a:lnTo>
                      <a:pt x="304" y="688"/>
                    </a:lnTo>
                    <a:lnTo>
                      <a:pt x="671" y="420"/>
                    </a:lnTo>
                    <a:lnTo>
                      <a:pt x="575" y="289"/>
                    </a:lnTo>
                    <a:cubicBezTo>
                      <a:pt x="539" y="238"/>
                      <a:pt x="503" y="187"/>
                      <a:pt x="466" y="134"/>
                    </a:cubicBezTo>
                    <a:lnTo>
                      <a:pt x="37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67;p37">
                <a:extLst>
                  <a:ext uri="{FF2B5EF4-FFF2-40B4-BE49-F238E27FC236}">
                    <a16:creationId xmlns:a16="http://schemas.microsoft.com/office/drawing/2014/main" id="{E1DDC86C-AB26-1FCB-64A0-EC1B62815E23}"/>
                  </a:ext>
                </a:extLst>
              </p:cNvPr>
              <p:cNvSpPr/>
              <p:nvPr/>
            </p:nvSpPr>
            <p:spPr>
              <a:xfrm>
                <a:off x="480925" y="3793325"/>
                <a:ext cx="172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92" extrusionOk="0">
                    <a:moveTo>
                      <a:pt x="336" y="1"/>
                    </a:moveTo>
                    <a:lnTo>
                      <a:pt x="1" y="308"/>
                    </a:lnTo>
                    <a:lnTo>
                      <a:pt x="110" y="427"/>
                    </a:lnTo>
                    <a:cubicBezTo>
                      <a:pt x="156" y="477"/>
                      <a:pt x="202" y="526"/>
                      <a:pt x="248" y="576"/>
                    </a:cubicBezTo>
                    <a:lnTo>
                      <a:pt x="362" y="691"/>
                    </a:lnTo>
                    <a:lnTo>
                      <a:pt x="688" y="376"/>
                    </a:lnTo>
                    <a:lnTo>
                      <a:pt x="575" y="259"/>
                    </a:lnTo>
                    <a:cubicBezTo>
                      <a:pt x="531" y="214"/>
                      <a:pt x="488" y="168"/>
                      <a:pt x="445" y="122"/>
                    </a:cubicBezTo>
                    <a:lnTo>
                      <a:pt x="33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68;p37">
                <a:extLst>
                  <a:ext uri="{FF2B5EF4-FFF2-40B4-BE49-F238E27FC236}">
                    <a16:creationId xmlns:a16="http://schemas.microsoft.com/office/drawing/2014/main" id="{1CAE235B-6051-AA2B-1554-A4C725EC6F97}"/>
                  </a:ext>
                </a:extLst>
              </p:cNvPr>
              <p:cNvSpPr/>
              <p:nvPr/>
            </p:nvSpPr>
            <p:spPr>
              <a:xfrm>
                <a:off x="519125" y="3824400"/>
                <a:ext cx="17050" cy="16450"/>
              </a:xfrm>
              <a:custGeom>
                <a:avLst/>
                <a:gdLst/>
                <a:ahLst/>
                <a:cxnLst/>
                <a:rect l="l" t="t" r="r" b="b"/>
                <a:pathLst>
                  <a:path w="682" h="658" extrusionOk="0">
                    <a:moveTo>
                      <a:pt x="239" y="0"/>
                    </a:moveTo>
                    <a:lnTo>
                      <a:pt x="1" y="387"/>
                    </a:lnTo>
                    <a:lnTo>
                      <a:pt x="138" y="473"/>
                    </a:lnTo>
                    <a:cubicBezTo>
                      <a:pt x="196" y="507"/>
                      <a:pt x="254" y="542"/>
                      <a:pt x="313" y="575"/>
                    </a:cubicBezTo>
                    <a:lnTo>
                      <a:pt x="453" y="658"/>
                    </a:lnTo>
                    <a:lnTo>
                      <a:pt x="681" y="263"/>
                    </a:lnTo>
                    <a:lnTo>
                      <a:pt x="539" y="182"/>
                    </a:lnTo>
                    <a:cubicBezTo>
                      <a:pt x="485" y="151"/>
                      <a:pt x="430" y="118"/>
                      <a:pt x="377" y="85"/>
                    </a:cubicBezTo>
                    <a:lnTo>
                      <a:pt x="376" y="85"/>
                    </a:lnTo>
                    <a:lnTo>
                      <a:pt x="23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69;p37">
                <a:extLst>
                  <a:ext uri="{FF2B5EF4-FFF2-40B4-BE49-F238E27FC236}">
                    <a16:creationId xmlns:a16="http://schemas.microsoft.com/office/drawing/2014/main" id="{C5829679-2A30-E220-465A-664413F55B2B}"/>
                  </a:ext>
                </a:extLst>
              </p:cNvPr>
              <p:cNvSpPr/>
              <p:nvPr/>
            </p:nvSpPr>
            <p:spPr>
              <a:xfrm>
                <a:off x="484100" y="3549250"/>
                <a:ext cx="17250" cy="17250"/>
              </a:xfrm>
              <a:custGeom>
                <a:avLst/>
                <a:gdLst/>
                <a:ahLst/>
                <a:cxnLst/>
                <a:rect l="l" t="t" r="r" b="b"/>
                <a:pathLst>
                  <a:path w="690" h="690" extrusionOk="0">
                    <a:moveTo>
                      <a:pt x="371" y="0"/>
                    </a:moveTo>
                    <a:lnTo>
                      <a:pt x="255" y="114"/>
                    </a:lnTo>
                    <a:cubicBezTo>
                      <a:pt x="207" y="160"/>
                      <a:pt x="159" y="208"/>
                      <a:pt x="113" y="258"/>
                    </a:cubicBezTo>
                    <a:lnTo>
                      <a:pt x="1" y="374"/>
                    </a:lnTo>
                    <a:lnTo>
                      <a:pt x="328" y="689"/>
                    </a:lnTo>
                    <a:lnTo>
                      <a:pt x="440" y="573"/>
                    </a:lnTo>
                    <a:cubicBezTo>
                      <a:pt x="485" y="527"/>
                      <a:pt x="529" y="483"/>
                      <a:pt x="574" y="438"/>
                    </a:cubicBezTo>
                    <a:lnTo>
                      <a:pt x="690" y="324"/>
                    </a:lnTo>
                    <a:lnTo>
                      <a:pt x="37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70;p37">
                <a:extLst>
                  <a:ext uri="{FF2B5EF4-FFF2-40B4-BE49-F238E27FC236}">
                    <a16:creationId xmlns:a16="http://schemas.microsoft.com/office/drawing/2014/main" id="{B69D082A-30A9-DE3D-18D2-B69DD2071B1C}"/>
                  </a:ext>
                </a:extLst>
              </p:cNvPr>
              <p:cNvSpPr/>
              <p:nvPr/>
            </p:nvSpPr>
            <p:spPr>
              <a:xfrm>
                <a:off x="771200" y="3603750"/>
                <a:ext cx="15600" cy="16475"/>
              </a:xfrm>
              <a:custGeom>
                <a:avLst/>
                <a:gdLst/>
                <a:ahLst/>
                <a:cxnLst/>
                <a:rect l="l" t="t" r="r" b="b"/>
                <a:pathLst>
                  <a:path w="624" h="659" extrusionOk="0">
                    <a:moveTo>
                      <a:pt x="415" y="1"/>
                    </a:moveTo>
                    <a:lnTo>
                      <a:pt x="0" y="188"/>
                    </a:lnTo>
                    <a:lnTo>
                      <a:pt x="66" y="335"/>
                    </a:lnTo>
                    <a:cubicBezTo>
                      <a:pt x="93" y="392"/>
                      <a:pt x="118" y="450"/>
                      <a:pt x="142" y="508"/>
                    </a:cubicBezTo>
                    <a:lnTo>
                      <a:pt x="204" y="658"/>
                    </a:lnTo>
                    <a:lnTo>
                      <a:pt x="623" y="485"/>
                    </a:lnTo>
                    <a:lnTo>
                      <a:pt x="562" y="335"/>
                    </a:lnTo>
                    <a:cubicBezTo>
                      <a:pt x="536" y="272"/>
                      <a:pt x="509" y="211"/>
                      <a:pt x="481" y="150"/>
                    </a:cubicBezTo>
                    <a:lnTo>
                      <a:pt x="41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71;p37">
                <a:extLst>
                  <a:ext uri="{FF2B5EF4-FFF2-40B4-BE49-F238E27FC236}">
                    <a16:creationId xmlns:a16="http://schemas.microsoft.com/office/drawing/2014/main" id="{705ABE61-1DE7-2332-9C12-EE5F3EC04C1D}"/>
                  </a:ext>
                </a:extLst>
              </p:cNvPr>
              <p:cNvSpPr/>
              <p:nvPr/>
            </p:nvSpPr>
            <p:spPr>
              <a:xfrm>
                <a:off x="759500" y="3581750"/>
                <a:ext cx="16525" cy="1702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81" extrusionOk="0">
                    <a:moveTo>
                      <a:pt x="386" y="0"/>
                    </a:moveTo>
                    <a:lnTo>
                      <a:pt x="1" y="242"/>
                    </a:lnTo>
                    <a:lnTo>
                      <a:pt x="87" y="379"/>
                    </a:lnTo>
                    <a:cubicBezTo>
                      <a:pt x="121" y="432"/>
                      <a:pt x="154" y="486"/>
                      <a:pt x="186" y="541"/>
                    </a:cubicBezTo>
                    <a:lnTo>
                      <a:pt x="268" y="681"/>
                    </a:lnTo>
                    <a:lnTo>
                      <a:pt x="660" y="450"/>
                    </a:lnTo>
                    <a:lnTo>
                      <a:pt x="577" y="309"/>
                    </a:lnTo>
                    <a:cubicBezTo>
                      <a:pt x="543" y="251"/>
                      <a:pt x="508" y="194"/>
                      <a:pt x="472" y="137"/>
                    </a:cubicBezTo>
                    <a:lnTo>
                      <a:pt x="38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72;p37">
                <a:extLst>
                  <a:ext uri="{FF2B5EF4-FFF2-40B4-BE49-F238E27FC236}">
                    <a16:creationId xmlns:a16="http://schemas.microsoft.com/office/drawing/2014/main" id="{9E808D26-5BE9-D4BD-74C0-4D7E2955D4D8}"/>
                  </a:ext>
                </a:extLst>
              </p:cNvPr>
              <p:cNvSpPr/>
              <p:nvPr/>
            </p:nvSpPr>
            <p:spPr>
              <a:xfrm>
                <a:off x="779875" y="3627300"/>
                <a:ext cx="14425" cy="15600"/>
              </a:xfrm>
              <a:custGeom>
                <a:avLst/>
                <a:gdLst/>
                <a:ahLst/>
                <a:cxnLst/>
                <a:rect l="l" t="t" r="r" b="b"/>
                <a:pathLst>
                  <a:path w="577" h="624" extrusionOk="0">
                    <a:moveTo>
                      <a:pt x="438" y="1"/>
                    </a:moveTo>
                    <a:lnTo>
                      <a:pt x="0" y="128"/>
                    </a:lnTo>
                    <a:lnTo>
                      <a:pt x="47" y="283"/>
                    </a:lnTo>
                    <a:cubicBezTo>
                      <a:pt x="63" y="344"/>
                      <a:pt x="80" y="405"/>
                      <a:pt x="96" y="466"/>
                    </a:cubicBezTo>
                    <a:lnTo>
                      <a:pt x="136" y="623"/>
                    </a:lnTo>
                    <a:lnTo>
                      <a:pt x="577" y="509"/>
                    </a:lnTo>
                    <a:lnTo>
                      <a:pt x="536" y="352"/>
                    </a:lnTo>
                    <a:cubicBezTo>
                      <a:pt x="519" y="288"/>
                      <a:pt x="501" y="222"/>
                      <a:pt x="483" y="158"/>
                    </a:cubicBezTo>
                    <a:lnTo>
                      <a:pt x="43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73;p37">
                <a:extLst>
                  <a:ext uri="{FF2B5EF4-FFF2-40B4-BE49-F238E27FC236}">
                    <a16:creationId xmlns:a16="http://schemas.microsoft.com/office/drawing/2014/main" id="{E7B3B40C-7397-FD5A-DCEF-1985E2C60994}"/>
                  </a:ext>
                </a:extLst>
              </p:cNvPr>
              <p:cNvSpPr/>
              <p:nvPr/>
            </p:nvSpPr>
            <p:spPr>
              <a:xfrm>
                <a:off x="745050" y="3561625"/>
                <a:ext cx="17075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692" extrusionOk="0">
                    <a:moveTo>
                      <a:pt x="349" y="1"/>
                    </a:moveTo>
                    <a:lnTo>
                      <a:pt x="1" y="293"/>
                    </a:lnTo>
                    <a:lnTo>
                      <a:pt x="105" y="417"/>
                    </a:lnTo>
                    <a:lnTo>
                      <a:pt x="106" y="417"/>
                    </a:lnTo>
                    <a:cubicBezTo>
                      <a:pt x="146" y="465"/>
                      <a:pt x="187" y="515"/>
                      <a:pt x="227" y="564"/>
                    </a:cubicBezTo>
                    <a:lnTo>
                      <a:pt x="328" y="691"/>
                    </a:lnTo>
                    <a:lnTo>
                      <a:pt x="683" y="409"/>
                    </a:lnTo>
                    <a:lnTo>
                      <a:pt x="582" y="282"/>
                    </a:lnTo>
                    <a:cubicBezTo>
                      <a:pt x="539" y="229"/>
                      <a:pt x="496" y="176"/>
                      <a:pt x="453" y="125"/>
                    </a:cubicBezTo>
                    <a:lnTo>
                      <a:pt x="3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4;p37">
                <a:extLst>
                  <a:ext uri="{FF2B5EF4-FFF2-40B4-BE49-F238E27FC236}">
                    <a16:creationId xmlns:a16="http://schemas.microsoft.com/office/drawing/2014/main" id="{8BD8E530-C5CB-1735-0F34-38339AB011E0}"/>
                  </a:ext>
                </a:extLst>
              </p:cNvPr>
              <p:cNvSpPr/>
              <p:nvPr/>
            </p:nvSpPr>
            <p:spPr>
              <a:xfrm>
                <a:off x="785400" y="3651950"/>
                <a:ext cx="12925" cy="1437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575" extrusionOk="0">
                    <a:moveTo>
                      <a:pt x="450" y="1"/>
                    </a:moveTo>
                    <a:lnTo>
                      <a:pt x="1" y="64"/>
                    </a:lnTo>
                    <a:lnTo>
                      <a:pt x="22" y="224"/>
                    </a:lnTo>
                    <a:lnTo>
                      <a:pt x="22" y="226"/>
                    </a:lnTo>
                    <a:cubicBezTo>
                      <a:pt x="32" y="287"/>
                      <a:pt x="40" y="349"/>
                      <a:pt x="47" y="414"/>
                    </a:cubicBezTo>
                    <a:lnTo>
                      <a:pt x="65" y="574"/>
                    </a:lnTo>
                    <a:lnTo>
                      <a:pt x="516" y="523"/>
                    </a:lnTo>
                    <a:lnTo>
                      <a:pt x="498" y="363"/>
                    </a:lnTo>
                    <a:cubicBezTo>
                      <a:pt x="491" y="295"/>
                      <a:pt x="483" y="227"/>
                      <a:pt x="473" y="161"/>
                    </a:cubicBezTo>
                    <a:lnTo>
                      <a:pt x="45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75;p37">
                <a:extLst>
                  <a:ext uri="{FF2B5EF4-FFF2-40B4-BE49-F238E27FC236}">
                    <a16:creationId xmlns:a16="http://schemas.microsoft.com/office/drawing/2014/main" id="{0BA19D38-AE74-0891-E130-339FAED12BE0}"/>
                  </a:ext>
                </a:extLst>
              </p:cNvPr>
              <p:cNvSpPr/>
              <p:nvPr/>
            </p:nvSpPr>
            <p:spPr>
              <a:xfrm>
                <a:off x="728150" y="3543825"/>
                <a:ext cx="17300" cy="1720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8" extrusionOk="0">
                    <a:moveTo>
                      <a:pt x="303" y="1"/>
                    </a:moveTo>
                    <a:lnTo>
                      <a:pt x="1" y="339"/>
                    </a:lnTo>
                    <a:lnTo>
                      <a:pt x="122" y="448"/>
                    </a:lnTo>
                    <a:cubicBezTo>
                      <a:pt x="168" y="490"/>
                      <a:pt x="214" y="533"/>
                      <a:pt x="260" y="577"/>
                    </a:cubicBezTo>
                    <a:lnTo>
                      <a:pt x="379" y="688"/>
                    </a:lnTo>
                    <a:lnTo>
                      <a:pt x="691" y="359"/>
                    </a:lnTo>
                    <a:lnTo>
                      <a:pt x="574" y="247"/>
                    </a:lnTo>
                    <a:cubicBezTo>
                      <a:pt x="525" y="201"/>
                      <a:pt x="475" y="154"/>
                      <a:pt x="425" y="110"/>
                    </a:cubicBezTo>
                    <a:lnTo>
                      <a:pt x="30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76;p37">
                <a:extLst>
                  <a:ext uri="{FF2B5EF4-FFF2-40B4-BE49-F238E27FC236}">
                    <a16:creationId xmlns:a16="http://schemas.microsoft.com/office/drawing/2014/main" id="{94740DD5-96E3-DAD8-5B77-176A722B1BFF}"/>
                  </a:ext>
                </a:extLst>
              </p:cNvPr>
              <p:cNvSpPr/>
              <p:nvPr/>
            </p:nvSpPr>
            <p:spPr>
              <a:xfrm>
                <a:off x="468300" y="3567775"/>
                <a:ext cx="16900" cy="17300"/>
              </a:xfrm>
              <a:custGeom>
                <a:avLst/>
                <a:gdLst/>
                <a:ahLst/>
                <a:cxnLst/>
                <a:rect l="l" t="t" r="r" b="b"/>
                <a:pathLst>
                  <a:path w="676" h="692" extrusionOk="0">
                    <a:moveTo>
                      <a:pt x="316" y="1"/>
                    </a:moveTo>
                    <a:lnTo>
                      <a:pt x="216" y="130"/>
                    </a:lnTo>
                    <a:cubicBezTo>
                      <a:pt x="175" y="184"/>
                      <a:pt x="134" y="237"/>
                      <a:pt x="94" y="292"/>
                    </a:cubicBezTo>
                    <a:lnTo>
                      <a:pt x="0" y="424"/>
                    </a:lnTo>
                    <a:lnTo>
                      <a:pt x="367" y="691"/>
                    </a:lnTo>
                    <a:lnTo>
                      <a:pt x="463" y="559"/>
                    </a:lnTo>
                    <a:cubicBezTo>
                      <a:pt x="501" y="508"/>
                      <a:pt x="537" y="457"/>
                      <a:pt x="577" y="407"/>
                    </a:cubicBezTo>
                    <a:lnTo>
                      <a:pt x="676" y="278"/>
                    </a:lnTo>
                    <a:lnTo>
                      <a:pt x="31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577;p37">
                <a:extLst>
                  <a:ext uri="{FF2B5EF4-FFF2-40B4-BE49-F238E27FC236}">
                    <a16:creationId xmlns:a16="http://schemas.microsoft.com/office/drawing/2014/main" id="{3FBD44D4-8E56-D315-34CD-E28D330FADAB}"/>
                  </a:ext>
                </a:extLst>
              </p:cNvPr>
              <p:cNvSpPr/>
              <p:nvPr/>
            </p:nvSpPr>
            <p:spPr>
              <a:xfrm>
                <a:off x="455350" y="3588550"/>
                <a:ext cx="16225" cy="16925"/>
              </a:xfrm>
              <a:custGeom>
                <a:avLst/>
                <a:gdLst/>
                <a:ahLst/>
                <a:cxnLst/>
                <a:rect l="l" t="t" r="r" b="b"/>
                <a:pathLst>
                  <a:path w="649" h="677" extrusionOk="0">
                    <a:moveTo>
                      <a:pt x="254" y="1"/>
                    </a:moveTo>
                    <a:lnTo>
                      <a:pt x="174" y="143"/>
                    </a:lnTo>
                    <a:cubicBezTo>
                      <a:pt x="140" y="201"/>
                      <a:pt x="108" y="260"/>
                      <a:pt x="77" y="321"/>
                    </a:cubicBezTo>
                    <a:lnTo>
                      <a:pt x="1" y="463"/>
                    </a:lnTo>
                    <a:lnTo>
                      <a:pt x="401" y="677"/>
                    </a:lnTo>
                    <a:lnTo>
                      <a:pt x="477" y="533"/>
                    </a:lnTo>
                    <a:cubicBezTo>
                      <a:pt x="506" y="478"/>
                      <a:pt x="538" y="422"/>
                      <a:pt x="569" y="368"/>
                    </a:cubicBezTo>
                    <a:lnTo>
                      <a:pt x="649" y="226"/>
                    </a:lnTo>
                    <a:lnTo>
                      <a:pt x="25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578;p37">
                <a:extLst>
                  <a:ext uri="{FF2B5EF4-FFF2-40B4-BE49-F238E27FC236}">
                    <a16:creationId xmlns:a16="http://schemas.microsoft.com/office/drawing/2014/main" id="{607012F7-430F-878F-D22A-A65DC996B0D6}"/>
                  </a:ext>
                </a:extLst>
              </p:cNvPr>
              <p:cNvSpPr/>
              <p:nvPr/>
            </p:nvSpPr>
            <p:spPr>
              <a:xfrm>
                <a:off x="709075" y="3528725"/>
                <a:ext cx="17200" cy="16775"/>
              </a:xfrm>
              <a:custGeom>
                <a:avLst/>
                <a:gdLst/>
                <a:ahLst/>
                <a:cxnLst/>
                <a:rect l="l" t="t" r="r" b="b"/>
                <a:pathLst>
                  <a:path w="688" h="671" extrusionOk="0">
                    <a:moveTo>
                      <a:pt x="255" y="0"/>
                    </a:moveTo>
                    <a:lnTo>
                      <a:pt x="1" y="377"/>
                    </a:lnTo>
                    <a:lnTo>
                      <a:pt x="136" y="468"/>
                    </a:lnTo>
                    <a:cubicBezTo>
                      <a:pt x="189" y="504"/>
                      <a:pt x="240" y="539"/>
                      <a:pt x="291" y="577"/>
                    </a:cubicBezTo>
                    <a:lnTo>
                      <a:pt x="424" y="671"/>
                    </a:lnTo>
                    <a:lnTo>
                      <a:pt x="688" y="301"/>
                    </a:lnTo>
                    <a:lnTo>
                      <a:pt x="556" y="207"/>
                    </a:lnTo>
                    <a:cubicBezTo>
                      <a:pt x="501" y="167"/>
                      <a:pt x="447" y="129"/>
                      <a:pt x="391" y="91"/>
                    </a:cubicBezTo>
                    <a:lnTo>
                      <a:pt x="25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579;p37">
                <a:extLst>
                  <a:ext uri="{FF2B5EF4-FFF2-40B4-BE49-F238E27FC236}">
                    <a16:creationId xmlns:a16="http://schemas.microsoft.com/office/drawing/2014/main" id="{FE5B7812-8DF1-9C96-2045-1DC1E5C11365}"/>
                  </a:ext>
                </a:extLst>
              </p:cNvPr>
              <p:cNvSpPr/>
              <p:nvPr/>
            </p:nvSpPr>
            <p:spPr>
              <a:xfrm>
                <a:off x="445575" y="3611150"/>
                <a:ext cx="15275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650" extrusionOk="0">
                    <a:moveTo>
                      <a:pt x="187" y="1"/>
                    </a:moveTo>
                    <a:lnTo>
                      <a:pt x="128" y="153"/>
                    </a:lnTo>
                    <a:cubicBezTo>
                      <a:pt x="103" y="215"/>
                      <a:pt x="78" y="278"/>
                      <a:pt x="55" y="343"/>
                    </a:cubicBezTo>
                    <a:lnTo>
                      <a:pt x="0" y="495"/>
                    </a:lnTo>
                    <a:lnTo>
                      <a:pt x="427" y="650"/>
                    </a:lnTo>
                    <a:lnTo>
                      <a:pt x="483" y="498"/>
                    </a:lnTo>
                    <a:cubicBezTo>
                      <a:pt x="504" y="438"/>
                      <a:pt x="527" y="379"/>
                      <a:pt x="551" y="319"/>
                    </a:cubicBezTo>
                    <a:lnTo>
                      <a:pt x="610" y="167"/>
                    </a:lnTo>
                    <a:lnTo>
                      <a:pt x="18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580;p37">
                <a:extLst>
                  <a:ext uri="{FF2B5EF4-FFF2-40B4-BE49-F238E27FC236}">
                    <a16:creationId xmlns:a16="http://schemas.microsoft.com/office/drawing/2014/main" id="{FC8531E7-813C-F9C2-F3DA-5F845C7D5D43}"/>
                  </a:ext>
                </a:extLst>
              </p:cNvPr>
              <p:cNvSpPr/>
              <p:nvPr/>
            </p:nvSpPr>
            <p:spPr>
              <a:xfrm>
                <a:off x="705325" y="3820300"/>
                <a:ext cx="17125" cy="16675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67" extrusionOk="0">
                    <a:moveTo>
                      <a:pt x="430" y="1"/>
                    </a:moveTo>
                    <a:lnTo>
                      <a:pt x="296" y="92"/>
                    </a:lnTo>
                    <a:cubicBezTo>
                      <a:pt x="243" y="126"/>
                      <a:pt x="190" y="161"/>
                      <a:pt x="137" y="196"/>
                    </a:cubicBezTo>
                    <a:lnTo>
                      <a:pt x="0" y="283"/>
                    </a:lnTo>
                    <a:lnTo>
                      <a:pt x="243" y="667"/>
                    </a:lnTo>
                    <a:lnTo>
                      <a:pt x="380" y="579"/>
                    </a:lnTo>
                    <a:cubicBezTo>
                      <a:pt x="438" y="543"/>
                      <a:pt x="494" y="506"/>
                      <a:pt x="550" y="468"/>
                    </a:cubicBezTo>
                    <a:lnTo>
                      <a:pt x="684" y="377"/>
                    </a:lnTo>
                    <a:lnTo>
                      <a:pt x="43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581;p37">
                <a:extLst>
                  <a:ext uri="{FF2B5EF4-FFF2-40B4-BE49-F238E27FC236}">
                    <a16:creationId xmlns:a16="http://schemas.microsoft.com/office/drawing/2014/main" id="{D9389091-3A0F-9207-0736-2353B4881516}"/>
                  </a:ext>
                </a:extLst>
              </p:cNvPr>
              <p:cNvSpPr/>
              <p:nvPr/>
            </p:nvSpPr>
            <p:spPr>
              <a:xfrm>
                <a:off x="724725" y="3805225"/>
                <a:ext cx="17300" cy="17175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87" extrusionOk="0">
                    <a:moveTo>
                      <a:pt x="387" y="1"/>
                    </a:moveTo>
                    <a:lnTo>
                      <a:pt x="267" y="110"/>
                    </a:lnTo>
                    <a:cubicBezTo>
                      <a:pt x="221" y="153"/>
                      <a:pt x="173" y="194"/>
                      <a:pt x="125" y="235"/>
                    </a:cubicBezTo>
                    <a:lnTo>
                      <a:pt x="1" y="339"/>
                    </a:lnTo>
                    <a:lnTo>
                      <a:pt x="295" y="686"/>
                    </a:lnTo>
                    <a:lnTo>
                      <a:pt x="419" y="581"/>
                    </a:lnTo>
                    <a:cubicBezTo>
                      <a:pt x="470" y="538"/>
                      <a:pt x="521" y="493"/>
                      <a:pt x="571" y="447"/>
                    </a:cubicBezTo>
                    <a:lnTo>
                      <a:pt x="691" y="339"/>
                    </a:lnTo>
                    <a:lnTo>
                      <a:pt x="38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582;p37">
                <a:extLst>
                  <a:ext uri="{FF2B5EF4-FFF2-40B4-BE49-F238E27FC236}">
                    <a16:creationId xmlns:a16="http://schemas.microsoft.com/office/drawing/2014/main" id="{6CF5CE10-EE93-C594-67B2-E618353D096D}"/>
                  </a:ext>
                </a:extLst>
              </p:cNvPr>
              <p:cNvSpPr/>
              <p:nvPr/>
            </p:nvSpPr>
            <p:spPr>
              <a:xfrm>
                <a:off x="688250" y="3516575"/>
                <a:ext cx="16775" cy="16050"/>
              </a:xfrm>
              <a:custGeom>
                <a:avLst/>
                <a:gdLst/>
                <a:ahLst/>
                <a:cxnLst/>
                <a:rect l="l" t="t" r="r" b="b"/>
                <a:pathLst>
                  <a:path w="671" h="642" extrusionOk="0">
                    <a:moveTo>
                      <a:pt x="199" y="0"/>
                    </a:moveTo>
                    <a:lnTo>
                      <a:pt x="1" y="408"/>
                    </a:lnTo>
                    <a:lnTo>
                      <a:pt x="146" y="479"/>
                    </a:lnTo>
                    <a:cubicBezTo>
                      <a:pt x="204" y="508"/>
                      <a:pt x="260" y="536"/>
                      <a:pt x="317" y="565"/>
                    </a:cubicBezTo>
                    <a:lnTo>
                      <a:pt x="460" y="641"/>
                    </a:lnTo>
                    <a:lnTo>
                      <a:pt x="670" y="238"/>
                    </a:lnTo>
                    <a:lnTo>
                      <a:pt x="526" y="162"/>
                    </a:lnTo>
                    <a:cubicBezTo>
                      <a:pt x="467" y="131"/>
                      <a:pt x="406" y="101"/>
                      <a:pt x="345" y="71"/>
                    </a:cubicBezTo>
                    <a:lnTo>
                      <a:pt x="19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583;p37">
                <a:extLst>
                  <a:ext uri="{FF2B5EF4-FFF2-40B4-BE49-F238E27FC236}">
                    <a16:creationId xmlns:a16="http://schemas.microsoft.com/office/drawing/2014/main" id="{247C41A4-9ECB-65CC-C66E-43E6DEAC9510}"/>
                  </a:ext>
                </a:extLst>
              </p:cNvPr>
              <p:cNvSpPr/>
              <p:nvPr/>
            </p:nvSpPr>
            <p:spPr>
              <a:xfrm>
                <a:off x="742075" y="3787750"/>
                <a:ext cx="171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85" h="694" extrusionOk="0">
                    <a:moveTo>
                      <a:pt x="336" y="1"/>
                    </a:moveTo>
                    <a:lnTo>
                      <a:pt x="232" y="126"/>
                    </a:lnTo>
                    <a:cubicBezTo>
                      <a:pt x="191" y="174"/>
                      <a:pt x="149" y="222"/>
                      <a:pt x="108" y="270"/>
                    </a:cubicBezTo>
                    <a:lnTo>
                      <a:pt x="1" y="391"/>
                    </a:lnTo>
                    <a:lnTo>
                      <a:pt x="339" y="693"/>
                    </a:lnTo>
                    <a:lnTo>
                      <a:pt x="447" y="571"/>
                    </a:lnTo>
                    <a:cubicBezTo>
                      <a:pt x="493" y="521"/>
                      <a:pt x="536" y="470"/>
                      <a:pt x="581" y="419"/>
                    </a:cubicBezTo>
                    <a:lnTo>
                      <a:pt x="685" y="293"/>
                    </a:lnTo>
                    <a:lnTo>
                      <a:pt x="33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584;p37">
                <a:extLst>
                  <a:ext uri="{FF2B5EF4-FFF2-40B4-BE49-F238E27FC236}">
                    <a16:creationId xmlns:a16="http://schemas.microsoft.com/office/drawing/2014/main" id="{35896226-07B3-27CC-6344-9F1581D02554}"/>
                  </a:ext>
                </a:extLst>
              </p:cNvPr>
              <p:cNvSpPr/>
              <p:nvPr/>
            </p:nvSpPr>
            <p:spPr>
              <a:xfrm>
                <a:off x="666000" y="3507650"/>
                <a:ext cx="16050" cy="14925"/>
              </a:xfrm>
              <a:custGeom>
                <a:avLst/>
                <a:gdLst/>
                <a:ahLst/>
                <a:cxnLst/>
                <a:rect l="l" t="t" r="r" b="b"/>
                <a:pathLst>
                  <a:path w="642" h="597" extrusionOk="0">
                    <a:moveTo>
                      <a:pt x="141" y="0"/>
                    </a:moveTo>
                    <a:lnTo>
                      <a:pt x="1" y="432"/>
                    </a:lnTo>
                    <a:lnTo>
                      <a:pt x="156" y="483"/>
                    </a:lnTo>
                    <a:cubicBezTo>
                      <a:pt x="215" y="501"/>
                      <a:pt x="276" y="523"/>
                      <a:pt x="336" y="544"/>
                    </a:cubicBezTo>
                    <a:lnTo>
                      <a:pt x="490" y="597"/>
                    </a:lnTo>
                    <a:lnTo>
                      <a:pt x="642" y="169"/>
                    </a:lnTo>
                    <a:lnTo>
                      <a:pt x="488" y="114"/>
                    </a:lnTo>
                    <a:cubicBezTo>
                      <a:pt x="423" y="93"/>
                      <a:pt x="361" y="72"/>
                      <a:pt x="295" y="50"/>
                    </a:cubicBezTo>
                    <a:lnTo>
                      <a:pt x="1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585;p37">
                <a:extLst>
                  <a:ext uri="{FF2B5EF4-FFF2-40B4-BE49-F238E27FC236}">
                    <a16:creationId xmlns:a16="http://schemas.microsoft.com/office/drawing/2014/main" id="{C59D9142-97DB-61D7-3FE3-7C489A4ADC44}"/>
                  </a:ext>
                </a:extLst>
              </p:cNvPr>
              <p:cNvSpPr/>
              <p:nvPr/>
            </p:nvSpPr>
            <p:spPr>
              <a:xfrm>
                <a:off x="684225" y="3832650"/>
                <a:ext cx="16625" cy="15850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34" extrusionOk="0">
                    <a:moveTo>
                      <a:pt x="464" y="1"/>
                    </a:moveTo>
                    <a:lnTo>
                      <a:pt x="319" y="73"/>
                    </a:lnTo>
                    <a:cubicBezTo>
                      <a:pt x="263" y="100"/>
                      <a:pt x="205" y="128"/>
                      <a:pt x="147" y="153"/>
                    </a:cubicBezTo>
                    <a:lnTo>
                      <a:pt x="0" y="220"/>
                    </a:lnTo>
                    <a:lnTo>
                      <a:pt x="188" y="633"/>
                    </a:lnTo>
                    <a:lnTo>
                      <a:pt x="335" y="567"/>
                    </a:lnTo>
                    <a:cubicBezTo>
                      <a:pt x="397" y="539"/>
                      <a:pt x="458" y="510"/>
                      <a:pt x="519" y="481"/>
                    </a:cubicBezTo>
                    <a:lnTo>
                      <a:pt x="664" y="409"/>
                    </a:lnTo>
                    <a:lnTo>
                      <a:pt x="46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586;p37">
                <a:extLst>
                  <a:ext uri="{FF2B5EF4-FFF2-40B4-BE49-F238E27FC236}">
                    <a16:creationId xmlns:a16="http://schemas.microsoft.com/office/drawing/2014/main" id="{E2D86353-7DE2-BC0E-797D-FB5397E5BE8E}"/>
                  </a:ext>
                </a:extLst>
              </p:cNvPr>
              <p:cNvSpPr/>
              <p:nvPr/>
            </p:nvSpPr>
            <p:spPr>
              <a:xfrm>
                <a:off x="757000" y="3768275"/>
                <a:ext cx="16625" cy="17125"/>
              </a:xfrm>
              <a:custGeom>
                <a:avLst/>
                <a:gdLst/>
                <a:ahLst/>
                <a:cxnLst/>
                <a:rect l="l" t="t" r="r" b="b"/>
                <a:pathLst>
                  <a:path w="665" h="685" extrusionOk="0">
                    <a:moveTo>
                      <a:pt x="279" y="0"/>
                    </a:moveTo>
                    <a:lnTo>
                      <a:pt x="193" y="137"/>
                    </a:lnTo>
                    <a:cubicBezTo>
                      <a:pt x="160" y="190"/>
                      <a:pt x="126" y="245"/>
                      <a:pt x="91" y="297"/>
                    </a:cubicBezTo>
                    <a:lnTo>
                      <a:pt x="0" y="431"/>
                    </a:lnTo>
                    <a:lnTo>
                      <a:pt x="378" y="684"/>
                    </a:lnTo>
                    <a:lnTo>
                      <a:pt x="469" y="549"/>
                    </a:lnTo>
                    <a:cubicBezTo>
                      <a:pt x="506" y="492"/>
                      <a:pt x="544" y="435"/>
                      <a:pt x="578" y="378"/>
                    </a:cubicBezTo>
                    <a:lnTo>
                      <a:pt x="664" y="241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587;p37">
                <a:extLst>
                  <a:ext uri="{FF2B5EF4-FFF2-40B4-BE49-F238E27FC236}">
                    <a16:creationId xmlns:a16="http://schemas.microsoft.com/office/drawing/2014/main" id="{7444F9B7-F022-2960-A345-2385DA2903C3}"/>
                  </a:ext>
                </a:extLst>
              </p:cNvPr>
              <p:cNvSpPr/>
              <p:nvPr/>
            </p:nvSpPr>
            <p:spPr>
              <a:xfrm>
                <a:off x="661800" y="3842075"/>
                <a:ext cx="1580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632" h="589" extrusionOk="0">
                    <a:moveTo>
                      <a:pt x="491" y="0"/>
                    </a:moveTo>
                    <a:lnTo>
                      <a:pt x="337" y="52"/>
                    </a:lnTo>
                    <a:cubicBezTo>
                      <a:pt x="276" y="71"/>
                      <a:pt x="216" y="90"/>
                      <a:pt x="155" y="108"/>
                    </a:cubicBezTo>
                    <a:lnTo>
                      <a:pt x="0" y="154"/>
                    </a:lnTo>
                    <a:lnTo>
                      <a:pt x="129" y="589"/>
                    </a:lnTo>
                    <a:lnTo>
                      <a:pt x="284" y="544"/>
                    </a:lnTo>
                    <a:cubicBezTo>
                      <a:pt x="349" y="524"/>
                      <a:pt x="413" y="504"/>
                      <a:pt x="477" y="483"/>
                    </a:cubicBezTo>
                    <a:lnTo>
                      <a:pt x="631" y="433"/>
                    </a:lnTo>
                    <a:lnTo>
                      <a:pt x="49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588;p37">
                <a:extLst>
                  <a:ext uri="{FF2B5EF4-FFF2-40B4-BE49-F238E27FC236}">
                    <a16:creationId xmlns:a16="http://schemas.microsoft.com/office/drawing/2014/main" id="{42E7B645-9726-D3FF-797B-7D042D93F901}"/>
                  </a:ext>
                </a:extLst>
              </p:cNvPr>
              <p:cNvSpPr/>
              <p:nvPr/>
            </p:nvSpPr>
            <p:spPr>
              <a:xfrm>
                <a:off x="784625" y="3701225"/>
                <a:ext cx="13200" cy="14600"/>
              </a:xfrm>
              <a:custGeom>
                <a:avLst/>
                <a:gdLst/>
                <a:ahLst/>
                <a:cxnLst/>
                <a:rect l="l" t="t" r="r" b="b"/>
                <a:pathLst>
                  <a:path w="528" h="584" extrusionOk="0">
                    <a:moveTo>
                      <a:pt x="78" y="1"/>
                    </a:moveTo>
                    <a:lnTo>
                      <a:pt x="56" y="161"/>
                    </a:lnTo>
                    <a:cubicBezTo>
                      <a:pt x="47" y="224"/>
                      <a:pt x="37" y="287"/>
                      <a:pt x="27" y="349"/>
                    </a:cubicBezTo>
                    <a:lnTo>
                      <a:pt x="0" y="510"/>
                    </a:lnTo>
                    <a:lnTo>
                      <a:pt x="448" y="584"/>
                    </a:lnTo>
                    <a:lnTo>
                      <a:pt x="474" y="424"/>
                    </a:lnTo>
                    <a:cubicBezTo>
                      <a:pt x="486" y="358"/>
                      <a:pt x="496" y="292"/>
                      <a:pt x="506" y="224"/>
                    </a:cubicBezTo>
                    <a:lnTo>
                      <a:pt x="527" y="64"/>
                    </a:lnTo>
                    <a:lnTo>
                      <a:pt x="78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589;p37">
                <a:extLst>
                  <a:ext uri="{FF2B5EF4-FFF2-40B4-BE49-F238E27FC236}">
                    <a16:creationId xmlns:a16="http://schemas.microsoft.com/office/drawing/2014/main" id="{D00F4464-87BC-784C-324B-9D4D0145BFF3}"/>
                  </a:ext>
                </a:extLst>
              </p:cNvPr>
              <p:cNvSpPr/>
              <p:nvPr/>
            </p:nvSpPr>
            <p:spPr>
              <a:xfrm>
                <a:off x="787475" y="3677150"/>
                <a:ext cx="11550" cy="13575"/>
              </a:xfrm>
              <a:custGeom>
                <a:avLst/>
                <a:gdLst/>
                <a:ahLst/>
                <a:cxnLst/>
                <a:rect l="l" t="t" r="r" b="b"/>
                <a:pathLst>
                  <a:path w="462" h="543" extrusionOk="0">
                    <a:moveTo>
                      <a:pt x="7" y="1"/>
                    </a:moveTo>
                    <a:lnTo>
                      <a:pt x="7" y="177"/>
                    </a:lnTo>
                    <a:cubicBezTo>
                      <a:pt x="7" y="240"/>
                      <a:pt x="7" y="305"/>
                      <a:pt x="5" y="367"/>
                    </a:cubicBezTo>
                    <a:lnTo>
                      <a:pt x="0" y="529"/>
                    </a:lnTo>
                    <a:lnTo>
                      <a:pt x="455" y="543"/>
                    </a:lnTo>
                    <a:lnTo>
                      <a:pt x="458" y="379"/>
                    </a:lnTo>
                    <a:cubicBezTo>
                      <a:pt x="460" y="313"/>
                      <a:pt x="461" y="245"/>
                      <a:pt x="461" y="176"/>
                    </a:cubicBezTo>
                    <a:lnTo>
                      <a:pt x="461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590;p37">
                <a:extLst>
                  <a:ext uri="{FF2B5EF4-FFF2-40B4-BE49-F238E27FC236}">
                    <a16:creationId xmlns:a16="http://schemas.microsoft.com/office/drawing/2014/main" id="{97D2684E-72F5-61E7-9BB9-FA9163932320}"/>
                  </a:ext>
                </a:extLst>
              </p:cNvPr>
              <p:cNvSpPr/>
              <p:nvPr/>
            </p:nvSpPr>
            <p:spPr>
              <a:xfrm>
                <a:off x="769225" y="3747025"/>
                <a:ext cx="15800" cy="16650"/>
              </a:xfrm>
              <a:custGeom>
                <a:avLst/>
                <a:gdLst/>
                <a:ahLst/>
                <a:cxnLst/>
                <a:rect l="l" t="t" r="r" b="b"/>
                <a:pathLst>
                  <a:path w="632" h="666" extrusionOk="0">
                    <a:moveTo>
                      <a:pt x="216" y="1"/>
                    </a:moveTo>
                    <a:lnTo>
                      <a:pt x="150" y="150"/>
                    </a:lnTo>
                    <a:cubicBezTo>
                      <a:pt x="126" y="207"/>
                      <a:pt x="99" y="265"/>
                      <a:pt x="71" y="321"/>
                    </a:cubicBezTo>
                    <a:lnTo>
                      <a:pt x="0" y="468"/>
                    </a:lnTo>
                    <a:lnTo>
                      <a:pt x="410" y="665"/>
                    </a:lnTo>
                    <a:lnTo>
                      <a:pt x="481" y="518"/>
                    </a:lnTo>
                    <a:cubicBezTo>
                      <a:pt x="511" y="457"/>
                      <a:pt x="539" y="396"/>
                      <a:pt x="565" y="335"/>
                    </a:cubicBezTo>
                    <a:lnTo>
                      <a:pt x="631" y="186"/>
                    </a:lnTo>
                    <a:lnTo>
                      <a:pt x="21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591;p37">
                <a:extLst>
                  <a:ext uri="{FF2B5EF4-FFF2-40B4-BE49-F238E27FC236}">
                    <a16:creationId xmlns:a16="http://schemas.microsoft.com/office/drawing/2014/main" id="{798FC2BB-76AB-928C-6ACC-007F626434EC}"/>
                  </a:ext>
                </a:extLst>
              </p:cNvPr>
              <p:cNvSpPr/>
              <p:nvPr/>
            </p:nvSpPr>
            <p:spPr>
              <a:xfrm>
                <a:off x="778500" y="3724525"/>
                <a:ext cx="14650" cy="15800"/>
              </a:xfrm>
              <a:custGeom>
                <a:avLst/>
                <a:gdLst/>
                <a:ahLst/>
                <a:cxnLst/>
                <a:rect l="l" t="t" r="r" b="b"/>
                <a:pathLst>
                  <a:path w="586" h="632" extrusionOk="0">
                    <a:moveTo>
                      <a:pt x="149" y="1"/>
                    </a:moveTo>
                    <a:lnTo>
                      <a:pt x="105" y="157"/>
                    </a:lnTo>
                    <a:cubicBezTo>
                      <a:pt x="87" y="219"/>
                      <a:pt x="69" y="280"/>
                      <a:pt x="50" y="339"/>
                    </a:cubicBezTo>
                    <a:lnTo>
                      <a:pt x="1" y="495"/>
                    </a:lnTo>
                    <a:lnTo>
                      <a:pt x="434" y="632"/>
                    </a:lnTo>
                    <a:lnTo>
                      <a:pt x="483" y="476"/>
                    </a:lnTo>
                    <a:cubicBezTo>
                      <a:pt x="503" y="412"/>
                      <a:pt x="523" y="347"/>
                      <a:pt x="541" y="283"/>
                    </a:cubicBezTo>
                    <a:lnTo>
                      <a:pt x="586" y="126"/>
                    </a:lnTo>
                    <a:lnTo>
                      <a:pt x="149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592;p37">
                <a:extLst>
                  <a:ext uri="{FF2B5EF4-FFF2-40B4-BE49-F238E27FC236}">
                    <a16:creationId xmlns:a16="http://schemas.microsoft.com/office/drawing/2014/main" id="{CF6247A6-BF1E-05A4-2FBB-CA3D5FE4017E}"/>
                  </a:ext>
                </a:extLst>
              </p:cNvPr>
              <p:cNvSpPr/>
              <p:nvPr/>
            </p:nvSpPr>
            <p:spPr>
              <a:xfrm>
                <a:off x="523125" y="3520125"/>
                <a:ext cx="16925" cy="16300"/>
              </a:xfrm>
              <a:custGeom>
                <a:avLst/>
                <a:gdLst/>
                <a:ahLst/>
                <a:cxnLst/>
                <a:rect l="l" t="t" r="r" b="b"/>
                <a:pathLst>
                  <a:path w="677" h="652" extrusionOk="0">
                    <a:moveTo>
                      <a:pt x="460" y="0"/>
                    </a:moveTo>
                    <a:lnTo>
                      <a:pt x="317" y="78"/>
                    </a:lnTo>
                    <a:cubicBezTo>
                      <a:pt x="259" y="109"/>
                      <a:pt x="199" y="143"/>
                      <a:pt x="141" y="177"/>
                    </a:cubicBezTo>
                    <a:lnTo>
                      <a:pt x="1" y="258"/>
                    </a:lnTo>
                    <a:lnTo>
                      <a:pt x="229" y="651"/>
                    </a:lnTo>
                    <a:lnTo>
                      <a:pt x="369" y="570"/>
                    </a:lnTo>
                    <a:cubicBezTo>
                      <a:pt x="424" y="537"/>
                      <a:pt x="478" y="508"/>
                      <a:pt x="535" y="476"/>
                    </a:cubicBezTo>
                    <a:lnTo>
                      <a:pt x="677" y="399"/>
                    </a:lnTo>
                    <a:lnTo>
                      <a:pt x="4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593;p37">
                <a:extLst>
                  <a:ext uri="{FF2B5EF4-FFF2-40B4-BE49-F238E27FC236}">
                    <a16:creationId xmlns:a16="http://schemas.microsoft.com/office/drawing/2014/main" id="{D1BA3FE8-27EF-78AF-E71D-6C418B8C89B7}"/>
                  </a:ext>
                </a:extLst>
              </p:cNvPr>
              <p:cNvSpPr/>
              <p:nvPr/>
            </p:nvSpPr>
            <p:spPr>
              <a:xfrm>
                <a:off x="569475" y="3503525"/>
                <a:ext cx="15300" cy="14050"/>
              </a:xfrm>
              <a:custGeom>
                <a:avLst/>
                <a:gdLst/>
                <a:ahLst/>
                <a:cxnLst/>
                <a:rect l="l" t="t" r="r" b="b"/>
                <a:pathLst>
                  <a:path w="612" h="562" extrusionOk="0">
                    <a:moveTo>
                      <a:pt x="513" y="0"/>
                    </a:moveTo>
                    <a:lnTo>
                      <a:pt x="356" y="35"/>
                    </a:lnTo>
                    <a:cubicBezTo>
                      <a:pt x="290" y="50"/>
                      <a:pt x="224" y="65"/>
                      <a:pt x="158" y="81"/>
                    </a:cubicBezTo>
                    <a:lnTo>
                      <a:pt x="1" y="121"/>
                    </a:lnTo>
                    <a:lnTo>
                      <a:pt x="111" y="562"/>
                    </a:lnTo>
                    <a:lnTo>
                      <a:pt x="268" y="522"/>
                    </a:lnTo>
                    <a:cubicBezTo>
                      <a:pt x="329" y="507"/>
                      <a:pt x="391" y="493"/>
                      <a:pt x="453" y="478"/>
                    </a:cubicBezTo>
                    <a:lnTo>
                      <a:pt x="612" y="443"/>
                    </a:lnTo>
                    <a:lnTo>
                      <a:pt x="51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594;p37">
                <a:extLst>
                  <a:ext uri="{FF2B5EF4-FFF2-40B4-BE49-F238E27FC236}">
                    <a16:creationId xmlns:a16="http://schemas.microsoft.com/office/drawing/2014/main" id="{BD9C86D3-5928-B359-638D-5EE94929491D}"/>
                  </a:ext>
                </a:extLst>
              </p:cNvPr>
              <p:cNvSpPr/>
              <p:nvPr/>
            </p:nvSpPr>
            <p:spPr>
              <a:xfrm>
                <a:off x="564975" y="3844375"/>
                <a:ext cx="15525" cy="14325"/>
              </a:xfrm>
              <a:custGeom>
                <a:avLst/>
                <a:gdLst/>
                <a:ahLst/>
                <a:cxnLst/>
                <a:rect l="l" t="t" r="r" b="b"/>
                <a:pathLst>
                  <a:path w="621" h="573" extrusionOk="0">
                    <a:moveTo>
                      <a:pt x="123" y="1"/>
                    </a:moveTo>
                    <a:lnTo>
                      <a:pt x="1" y="439"/>
                    </a:lnTo>
                    <a:lnTo>
                      <a:pt x="157" y="482"/>
                    </a:lnTo>
                    <a:cubicBezTo>
                      <a:pt x="222" y="500"/>
                      <a:pt x="286" y="516"/>
                      <a:pt x="352" y="533"/>
                    </a:cubicBezTo>
                    <a:lnTo>
                      <a:pt x="511" y="572"/>
                    </a:lnTo>
                    <a:lnTo>
                      <a:pt x="620" y="131"/>
                    </a:lnTo>
                    <a:lnTo>
                      <a:pt x="463" y="92"/>
                    </a:lnTo>
                    <a:cubicBezTo>
                      <a:pt x="400" y="77"/>
                      <a:pt x="339" y="60"/>
                      <a:pt x="278" y="44"/>
                    </a:cubicBezTo>
                    <a:lnTo>
                      <a:pt x="12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595;p37">
                <a:extLst>
                  <a:ext uri="{FF2B5EF4-FFF2-40B4-BE49-F238E27FC236}">
                    <a16:creationId xmlns:a16="http://schemas.microsoft.com/office/drawing/2014/main" id="{83ED6780-E28E-BF56-543C-0B200B2BC9C7}"/>
                  </a:ext>
                </a:extLst>
              </p:cNvPr>
              <p:cNvSpPr/>
              <p:nvPr/>
            </p:nvSpPr>
            <p:spPr>
              <a:xfrm>
                <a:off x="541300" y="3835875"/>
                <a:ext cx="16425" cy="15550"/>
              </a:xfrm>
              <a:custGeom>
                <a:avLst/>
                <a:gdLst/>
                <a:ahLst/>
                <a:cxnLst/>
                <a:rect l="l" t="t" r="r" b="b"/>
                <a:pathLst>
                  <a:path w="657" h="622" extrusionOk="0">
                    <a:moveTo>
                      <a:pt x="183" y="1"/>
                    </a:moveTo>
                    <a:lnTo>
                      <a:pt x="1" y="417"/>
                    </a:lnTo>
                    <a:lnTo>
                      <a:pt x="150" y="483"/>
                    </a:lnTo>
                    <a:cubicBezTo>
                      <a:pt x="211" y="509"/>
                      <a:pt x="273" y="536"/>
                      <a:pt x="336" y="561"/>
                    </a:cubicBezTo>
                    <a:lnTo>
                      <a:pt x="487" y="622"/>
                    </a:lnTo>
                    <a:lnTo>
                      <a:pt x="657" y="200"/>
                    </a:lnTo>
                    <a:lnTo>
                      <a:pt x="506" y="139"/>
                    </a:lnTo>
                    <a:cubicBezTo>
                      <a:pt x="447" y="116"/>
                      <a:pt x="389" y="91"/>
                      <a:pt x="331" y="65"/>
                    </a:cubicBezTo>
                    <a:lnTo>
                      <a:pt x="331" y="67"/>
                    </a:lnTo>
                    <a:lnTo>
                      <a:pt x="18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596;p37">
                <a:extLst>
                  <a:ext uri="{FF2B5EF4-FFF2-40B4-BE49-F238E27FC236}">
                    <a16:creationId xmlns:a16="http://schemas.microsoft.com/office/drawing/2014/main" id="{0B8E5754-E554-1535-299E-7C97163E904D}"/>
                  </a:ext>
                </a:extLst>
              </p:cNvPr>
              <p:cNvSpPr/>
              <p:nvPr/>
            </p:nvSpPr>
            <p:spPr>
              <a:xfrm>
                <a:off x="545575" y="3510125"/>
                <a:ext cx="16275" cy="15350"/>
              </a:xfrm>
              <a:custGeom>
                <a:avLst/>
                <a:gdLst/>
                <a:ahLst/>
                <a:cxnLst/>
                <a:rect l="l" t="t" r="r" b="b"/>
                <a:pathLst>
                  <a:path w="651" h="614" extrusionOk="0">
                    <a:moveTo>
                      <a:pt x="492" y="1"/>
                    </a:moveTo>
                    <a:lnTo>
                      <a:pt x="340" y="57"/>
                    </a:lnTo>
                    <a:lnTo>
                      <a:pt x="340" y="58"/>
                    </a:lnTo>
                    <a:cubicBezTo>
                      <a:pt x="278" y="82"/>
                      <a:pt x="215" y="106"/>
                      <a:pt x="152" y="131"/>
                    </a:cubicBezTo>
                    <a:lnTo>
                      <a:pt x="0" y="192"/>
                    </a:lnTo>
                    <a:lnTo>
                      <a:pt x="172" y="614"/>
                    </a:lnTo>
                    <a:lnTo>
                      <a:pt x="322" y="552"/>
                    </a:lnTo>
                    <a:cubicBezTo>
                      <a:pt x="380" y="528"/>
                      <a:pt x="440" y="505"/>
                      <a:pt x="499" y="483"/>
                    </a:cubicBezTo>
                    <a:lnTo>
                      <a:pt x="651" y="427"/>
                    </a:lnTo>
                    <a:lnTo>
                      <a:pt x="492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597;p37">
                <a:extLst>
                  <a:ext uri="{FF2B5EF4-FFF2-40B4-BE49-F238E27FC236}">
                    <a16:creationId xmlns:a16="http://schemas.microsoft.com/office/drawing/2014/main" id="{EE234F4C-FC46-C453-6A8C-DC5B2CE343EE}"/>
                  </a:ext>
                </a:extLst>
              </p:cNvPr>
              <p:cNvSpPr/>
              <p:nvPr/>
            </p:nvSpPr>
            <p:spPr>
              <a:xfrm>
                <a:off x="589675" y="3849675"/>
                <a:ext cx="14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571" h="513" extrusionOk="0">
                    <a:moveTo>
                      <a:pt x="60" y="0"/>
                    </a:moveTo>
                    <a:lnTo>
                      <a:pt x="0" y="450"/>
                    </a:lnTo>
                    <a:lnTo>
                      <a:pt x="161" y="471"/>
                    </a:lnTo>
                    <a:cubicBezTo>
                      <a:pt x="228" y="481"/>
                      <a:pt x="295" y="488"/>
                      <a:pt x="362" y="496"/>
                    </a:cubicBezTo>
                    <a:lnTo>
                      <a:pt x="524" y="512"/>
                    </a:lnTo>
                    <a:lnTo>
                      <a:pt x="570" y="60"/>
                    </a:lnTo>
                    <a:lnTo>
                      <a:pt x="409" y="43"/>
                    </a:lnTo>
                    <a:cubicBezTo>
                      <a:pt x="346" y="37"/>
                      <a:pt x="283" y="28"/>
                      <a:pt x="220" y="20"/>
                    </a:cubicBezTo>
                    <a:lnTo>
                      <a:pt x="220" y="2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598;p37">
                <a:extLst>
                  <a:ext uri="{FF2B5EF4-FFF2-40B4-BE49-F238E27FC236}">
                    <a16:creationId xmlns:a16="http://schemas.microsoft.com/office/drawing/2014/main" id="{2D4BEC31-BEE1-1074-965F-23CC5C8130F1}"/>
                  </a:ext>
                </a:extLst>
              </p:cNvPr>
              <p:cNvSpPr/>
              <p:nvPr/>
            </p:nvSpPr>
            <p:spPr>
              <a:xfrm>
                <a:off x="614775" y="3851400"/>
                <a:ext cx="13300" cy="11625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65" extrusionOk="0">
                    <a:moveTo>
                      <a:pt x="515" y="1"/>
                    </a:moveTo>
                    <a:lnTo>
                      <a:pt x="353" y="6"/>
                    </a:lnTo>
                    <a:cubicBezTo>
                      <a:pt x="290" y="9"/>
                      <a:pt x="227" y="9"/>
                      <a:pt x="163" y="11"/>
                    </a:cubicBezTo>
                    <a:lnTo>
                      <a:pt x="1" y="11"/>
                    </a:lnTo>
                    <a:lnTo>
                      <a:pt x="4" y="465"/>
                    </a:lnTo>
                    <a:lnTo>
                      <a:pt x="166" y="465"/>
                    </a:lnTo>
                    <a:cubicBezTo>
                      <a:pt x="234" y="463"/>
                      <a:pt x="302" y="462"/>
                      <a:pt x="369" y="460"/>
                    </a:cubicBezTo>
                    <a:lnTo>
                      <a:pt x="531" y="455"/>
                    </a:lnTo>
                    <a:lnTo>
                      <a:pt x="51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599;p37">
                <a:extLst>
                  <a:ext uri="{FF2B5EF4-FFF2-40B4-BE49-F238E27FC236}">
                    <a16:creationId xmlns:a16="http://schemas.microsoft.com/office/drawing/2014/main" id="{7AA35CA9-3A0B-1BBB-605A-B80D9CD1229F}"/>
                  </a:ext>
                </a:extLst>
              </p:cNvPr>
              <p:cNvSpPr/>
              <p:nvPr/>
            </p:nvSpPr>
            <p:spPr>
              <a:xfrm>
                <a:off x="594300" y="3500375"/>
                <a:ext cx="14025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561" h="500" extrusionOk="0">
                    <a:moveTo>
                      <a:pt x="524" y="1"/>
                    </a:moveTo>
                    <a:lnTo>
                      <a:pt x="362" y="12"/>
                    </a:lnTo>
                    <a:lnTo>
                      <a:pt x="364" y="12"/>
                    </a:lnTo>
                    <a:cubicBezTo>
                      <a:pt x="296" y="19"/>
                      <a:pt x="229" y="24"/>
                      <a:pt x="162" y="30"/>
                    </a:cubicBezTo>
                    <a:lnTo>
                      <a:pt x="1" y="49"/>
                    </a:lnTo>
                    <a:lnTo>
                      <a:pt x="48" y="500"/>
                    </a:lnTo>
                    <a:lnTo>
                      <a:pt x="209" y="483"/>
                    </a:lnTo>
                    <a:cubicBezTo>
                      <a:pt x="271" y="477"/>
                      <a:pt x="334" y="470"/>
                      <a:pt x="399" y="465"/>
                    </a:cubicBezTo>
                    <a:lnTo>
                      <a:pt x="561" y="453"/>
                    </a:lnTo>
                    <a:lnTo>
                      <a:pt x="52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600;p37">
                <a:extLst>
                  <a:ext uri="{FF2B5EF4-FFF2-40B4-BE49-F238E27FC236}">
                    <a16:creationId xmlns:a16="http://schemas.microsoft.com/office/drawing/2014/main" id="{E82CD357-3B9B-1D9C-F90A-19827A6E11C4}"/>
                  </a:ext>
                </a:extLst>
              </p:cNvPr>
              <p:cNvSpPr/>
              <p:nvPr/>
            </p:nvSpPr>
            <p:spPr>
              <a:xfrm>
                <a:off x="638500" y="3848350"/>
                <a:ext cx="14675" cy="13325"/>
              </a:xfrm>
              <a:custGeom>
                <a:avLst/>
                <a:gdLst/>
                <a:ahLst/>
                <a:cxnLst/>
                <a:rect l="l" t="t" r="r" b="b"/>
                <a:pathLst>
                  <a:path w="587" h="533" extrusionOk="0">
                    <a:moveTo>
                      <a:pt x="507" y="0"/>
                    </a:moveTo>
                    <a:lnTo>
                      <a:pt x="349" y="30"/>
                    </a:lnTo>
                    <a:lnTo>
                      <a:pt x="349" y="29"/>
                    </a:lnTo>
                    <a:cubicBezTo>
                      <a:pt x="286" y="40"/>
                      <a:pt x="223" y="50"/>
                      <a:pt x="160" y="60"/>
                    </a:cubicBezTo>
                    <a:lnTo>
                      <a:pt x="0" y="83"/>
                    </a:lnTo>
                    <a:lnTo>
                      <a:pt x="66" y="532"/>
                    </a:lnTo>
                    <a:lnTo>
                      <a:pt x="227" y="509"/>
                    </a:lnTo>
                    <a:cubicBezTo>
                      <a:pt x="294" y="499"/>
                      <a:pt x="360" y="488"/>
                      <a:pt x="426" y="476"/>
                    </a:cubicBezTo>
                    <a:lnTo>
                      <a:pt x="587" y="448"/>
                    </a:lnTo>
                    <a:lnTo>
                      <a:pt x="5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601;p37">
                <a:extLst>
                  <a:ext uri="{FF2B5EF4-FFF2-40B4-BE49-F238E27FC236}">
                    <a16:creationId xmlns:a16="http://schemas.microsoft.com/office/drawing/2014/main" id="{E4B85833-444A-1653-48BE-7C6D2E27EFDC}"/>
                  </a:ext>
                </a:extLst>
              </p:cNvPr>
              <p:cNvSpPr/>
              <p:nvPr/>
            </p:nvSpPr>
            <p:spPr>
              <a:xfrm>
                <a:off x="619200" y="3500100"/>
                <a:ext cx="13525" cy="12000"/>
              </a:xfrm>
              <a:custGeom>
                <a:avLst/>
                <a:gdLst/>
                <a:ahLst/>
                <a:cxnLst/>
                <a:rect l="l" t="t" r="r" b="b"/>
                <a:pathLst>
                  <a:path w="541" h="480" extrusionOk="0">
                    <a:moveTo>
                      <a:pt x="16" y="0"/>
                    </a:moveTo>
                    <a:lnTo>
                      <a:pt x="1" y="454"/>
                    </a:lnTo>
                    <a:lnTo>
                      <a:pt x="163" y="459"/>
                    </a:lnTo>
                    <a:cubicBezTo>
                      <a:pt x="225" y="461"/>
                      <a:pt x="288" y="464"/>
                      <a:pt x="353" y="469"/>
                    </a:cubicBezTo>
                    <a:lnTo>
                      <a:pt x="515" y="479"/>
                    </a:lnTo>
                    <a:lnTo>
                      <a:pt x="541" y="25"/>
                    </a:lnTo>
                    <a:lnTo>
                      <a:pt x="379" y="15"/>
                    </a:lnTo>
                    <a:cubicBezTo>
                      <a:pt x="313" y="12"/>
                      <a:pt x="245" y="8"/>
                      <a:pt x="177" y="5"/>
                    </a:cubicBezTo>
                    <a:lnTo>
                      <a:pt x="1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602;p37">
                <a:extLst>
                  <a:ext uri="{FF2B5EF4-FFF2-40B4-BE49-F238E27FC236}">
                    <a16:creationId xmlns:a16="http://schemas.microsoft.com/office/drawing/2014/main" id="{F38848F9-3E31-CEF6-AA8D-A560F2C5FF12}"/>
                  </a:ext>
                </a:extLst>
              </p:cNvPr>
              <p:cNvSpPr/>
              <p:nvPr/>
            </p:nvSpPr>
            <p:spPr>
              <a:xfrm>
                <a:off x="642825" y="3502125"/>
                <a:ext cx="149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42" extrusionOk="0">
                    <a:moveTo>
                      <a:pt x="78" y="0"/>
                    </a:moveTo>
                    <a:lnTo>
                      <a:pt x="1" y="448"/>
                    </a:lnTo>
                    <a:lnTo>
                      <a:pt x="161" y="476"/>
                    </a:lnTo>
                    <a:cubicBezTo>
                      <a:pt x="224" y="486"/>
                      <a:pt x="287" y="497"/>
                      <a:pt x="348" y="511"/>
                    </a:cubicBezTo>
                    <a:lnTo>
                      <a:pt x="506" y="542"/>
                    </a:lnTo>
                    <a:lnTo>
                      <a:pt x="597" y="98"/>
                    </a:lnTo>
                    <a:lnTo>
                      <a:pt x="439" y="65"/>
                    </a:lnTo>
                    <a:cubicBezTo>
                      <a:pt x="372" y="51"/>
                      <a:pt x="305" y="40"/>
                      <a:pt x="239" y="28"/>
                    </a:cubicBezTo>
                    <a:lnTo>
                      <a:pt x="7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603;p37">
                <a:extLst>
                  <a:ext uri="{FF2B5EF4-FFF2-40B4-BE49-F238E27FC236}">
                    <a16:creationId xmlns:a16="http://schemas.microsoft.com/office/drawing/2014/main" id="{186C1BF3-6591-BB56-6FEA-8F91955D2CFB}"/>
                  </a:ext>
                </a:extLst>
              </p:cNvPr>
              <p:cNvSpPr/>
              <p:nvPr/>
            </p:nvSpPr>
            <p:spPr>
              <a:xfrm>
                <a:off x="499725" y="3563750"/>
                <a:ext cx="235700" cy="235675"/>
              </a:xfrm>
              <a:custGeom>
                <a:avLst/>
                <a:gdLst/>
                <a:ahLst/>
                <a:cxnLst/>
                <a:rect l="l" t="t" r="r" b="b"/>
                <a:pathLst>
                  <a:path w="9428" h="9427" extrusionOk="0">
                    <a:moveTo>
                      <a:pt x="4714" y="585"/>
                    </a:moveTo>
                    <a:cubicBezTo>
                      <a:pt x="6990" y="585"/>
                      <a:pt x="8844" y="2437"/>
                      <a:pt x="8844" y="4713"/>
                    </a:cubicBezTo>
                    <a:cubicBezTo>
                      <a:pt x="8844" y="6990"/>
                      <a:pt x="6990" y="8842"/>
                      <a:pt x="4714" y="8842"/>
                    </a:cubicBezTo>
                    <a:cubicBezTo>
                      <a:pt x="2437" y="8842"/>
                      <a:pt x="585" y="6990"/>
                      <a:pt x="585" y="4713"/>
                    </a:cubicBezTo>
                    <a:cubicBezTo>
                      <a:pt x="585" y="2437"/>
                      <a:pt x="2437" y="585"/>
                      <a:pt x="4714" y="585"/>
                    </a:cubicBezTo>
                    <a:close/>
                    <a:moveTo>
                      <a:pt x="4714" y="0"/>
                    </a:moveTo>
                    <a:cubicBezTo>
                      <a:pt x="2115" y="0"/>
                      <a:pt x="0" y="2115"/>
                      <a:pt x="0" y="4713"/>
                    </a:cubicBezTo>
                    <a:cubicBezTo>
                      <a:pt x="0" y="7312"/>
                      <a:pt x="2115" y="9427"/>
                      <a:pt x="4714" y="9427"/>
                    </a:cubicBezTo>
                    <a:cubicBezTo>
                      <a:pt x="7312" y="9427"/>
                      <a:pt x="9427" y="7312"/>
                      <a:pt x="9427" y="4713"/>
                    </a:cubicBezTo>
                    <a:cubicBezTo>
                      <a:pt x="9427" y="2115"/>
                      <a:pt x="7312" y="0"/>
                      <a:pt x="47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604;p37">
                <a:extLst>
                  <a:ext uri="{FF2B5EF4-FFF2-40B4-BE49-F238E27FC236}">
                    <a16:creationId xmlns:a16="http://schemas.microsoft.com/office/drawing/2014/main" id="{D6F6AD8B-1DBD-D09F-9490-8CF5149312F9}"/>
                  </a:ext>
                </a:extLst>
              </p:cNvPr>
              <p:cNvSpPr/>
              <p:nvPr/>
            </p:nvSpPr>
            <p:spPr>
              <a:xfrm>
                <a:off x="353675" y="3417700"/>
                <a:ext cx="527775" cy="527775"/>
              </a:xfrm>
              <a:custGeom>
                <a:avLst/>
                <a:gdLst/>
                <a:ahLst/>
                <a:cxnLst/>
                <a:rect l="l" t="t" r="r" b="b"/>
                <a:pathLst>
                  <a:path w="21111" h="21111" extrusionOk="0">
                    <a:moveTo>
                      <a:pt x="12490" y="260"/>
                    </a:moveTo>
                    <a:cubicBezTo>
                      <a:pt x="12717" y="260"/>
                      <a:pt x="12900" y="445"/>
                      <a:pt x="12900" y="671"/>
                    </a:cubicBezTo>
                    <a:lnTo>
                      <a:pt x="12900" y="2160"/>
                    </a:lnTo>
                    <a:cubicBezTo>
                      <a:pt x="12900" y="2440"/>
                      <a:pt x="13078" y="2695"/>
                      <a:pt x="13344" y="2789"/>
                    </a:cubicBezTo>
                    <a:cubicBezTo>
                      <a:pt x="13591" y="2878"/>
                      <a:pt x="13837" y="2981"/>
                      <a:pt x="14075" y="3093"/>
                    </a:cubicBezTo>
                    <a:cubicBezTo>
                      <a:pt x="14165" y="3136"/>
                      <a:pt x="14263" y="3157"/>
                      <a:pt x="14360" y="3157"/>
                    </a:cubicBezTo>
                    <a:cubicBezTo>
                      <a:pt x="14534" y="3157"/>
                      <a:pt x="14706" y="3089"/>
                      <a:pt x="14835" y="2961"/>
                    </a:cubicBezTo>
                    <a:lnTo>
                      <a:pt x="15887" y="1908"/>
                    </a:lnTo>
                    <a:cubicBezTo>
                      <a:pt x="15965" y="1831"/>
                      <a:pt x="16069" y="1788"/>
                      <a:pt x="16178" y="1788"/>
                    </a:cubicBezTo>
                    <a:cubicBezTo>
                      <a:pt x="16288" y="1788"/>
                      <a:pt x="16391" y="1831"/>
                      <a:pt x="16468" y="1908"/>
                    </a:cubicBezTo>
                    <a:lnTo>
                      <a:pt x="19203" y="4643"/>
                    </a:lnTo>
                    <a:cubicBezTo>
                      <a:pt x="19280" y="4720"/>
                      <a:pt x="19323" y="4823"/>
                      <a:pt x="19323" y="4933"/>
                    </a:cubicBezTo>
                    <a:cubicBezTo>
                      <a:pt x="19323" y="5042"/>
                      <a:pt x="19280" y="5146"/>
                      <a:pt x="19203" y="5224"/>
                    </a:cubicBezTo>
                    <a:lnTo>
                      <a:pt x="18150" y="6277"/>
                    </a:lnTo>
                    <a:cubicBezTo>
                      <a:pt x="17950" y="6476"/>
                      <a:pt x="17897" y="6782"/>
                      <a:pt x="18018" y="7036"/>
                    </a:cubicBezTo>
                    <a:cubicBezTo>
                      <a:pt x="18130" y="7274"/>
                      <a:pt x="18233" y="7521"/>
                      <a:pt x="18322" y="7767"/>
                    </a:cubicBezTo>
                    <a:cubicBezTo>
                      <a:pt x="18418" y="8033"/>
                      <a:pt x="18671" y="8211"/>
                      <a:pt x="18953" y="8211"/>
                    </a:cubicBezTo>
                    <a:lnTo>
                      <a:pt x="20440" y="8211"/>
                    </a:lnTo>
                    <a:cubicBezTo>
                      <a:pt x="20666" y="8211"/>
                      <a:pt x="20851" y="8394"/>
                      <a:pt x="20851" y="8622"/>
                    </a:cubicBezTo>
                    <a:lnTo>
                      <a:pt x="20851" y="12488"/>
                    </a:lnTo>
                    <a:cubicBezTo>
                      <a:pt x="20851" y="12715"/>
                      <a:pt x="20666" y="12900"/>
                      <a:pt x="20440" y="12900"/>
                    </a:cubicBezTo>
                    <a:lnTo>
                      <a:pt x="18953" y="12900"/>
                    </a:lnTo>
                    <a:cubicBezTo>
                      <a:pt x="18671" y="12900"/>
                      <a:pt x="18416" y="13078"/>
                      <a:pt x="18322" y="13342"/>
                    </a:cubicBezTo>
                    <a:cubicBezTo>
                      <a:pt x="18233" y="13589"/>
                      <a:pt x="18130" y="13835"/>
                      <a:pt x="18018" y="14074"/>
                    </a:cubicBezTo>
                    <a:cubicBezTo>
                      <a:pt x="17897" y="14329"/>
                      <a:pt x="17950" y="14634"/>
                      <a:pt x="18150" y="14834"/>
                    </a:cubicBezTo>
                    <a:lnTo>
                      <a:pt x="19203" y="15887"/>
                    </a:lnTo>
                    <a:cubicBezTo>
                      <a:pt x="19280" y="15964"/>
                      <a:pt x="19323" y="16067"/>
                      <a:pt x="19323" y="16177"/>
                    </a:cubicBezTo>
                    <a:cubicBezTo>
                      <a:pt x="19323" y="16286"/>
                      <a:pt x="19280" y="16391"/>
                      <a:pt x="19203" y="16468"/>
                    </a:cubicBezTo>
                    <a:lnTo>
                      <a:pt x="16468" y="19202"/>
                    </a:lnTo>
                    <a:cubicBezTo>
                      <a:pt x="16391" y="19280"/>
                      <a:pt x="16288" y="19323"/>
                      <a:pt x="16178" y="19323"/>
                    </a:cubicBezTo>
                    <a:cubicBezTo>
                      <a:pt x="16069" y="19323"/>
                      <a:pt x="15965" y="19280"/>
                      <a:pt x="15887" y="19202"/>
                    </a:cubicBezTo>
                    <a:lnTo>
                      <a:pt x="14835" y="18150"/>
                    </a:lnTo>
                    <a:cubicBezTo>
                      <a:pt x="14706" y="18022"/>
                      <a:pt x="14534" y="17954"/>
                      <a:pt x="14360" y="17954"/>
                    </a:cubicBezTo>
                    <a:cubicBezTo>
                      <a:pt x="14263" y="17954"/>
                      <a:pt x="14165" y="17975"/>
                      <a:pt x="14075" y="18018"/>
                    </a:cubicBezTo>
                    <a:cubicBezTo>
                      <a:pt x="13837" y="18130"/>
                      <a:pt x="13591" y="18233"/>
                      <a:pt x="13344" y="18320"/>
                    </a:cubicBezTo>
                    <a:cubicBezTo>
                      <a:pt x="13078" y="18416"/>
                      <a:pt x="12900" y="18670"/>
                      <a:pt x="12900" y="18951"/>
                    </a:cubicBezTo>
                    <a:lnTo>
                      <a:pt x="12900" y="20440"/>
                    </a:lnTo>
                    <a:cubicBezTo>
                      <a:pt x="12900" y="20666"/>
                      <a:pt x="12717" y="20851"/>
                      <a:pt x="12490" y="20851"/>
                    </a:cubicBezTo>
                    <a:lnTo>
                      <a:pt x="8623" y="20851"/>
                    </a:lnTo>
                    <a:cubicBezTo>
                      <a:pt x="8396" y="20851"/>
                      <a:pt x="8211" y="20666"/>
                      <a:pt x="8211" y="20440"/>
                    </a:cubicBezTo>
                    <a:lnTo>
                      <a:pt x="8211" y="18951"/>
                    </a:lnTo>
                    <a:cubicBezTo>
                      <a:pt x="8211" y="18670"/>
                      <a:pt x="8033" y="18416"/>
                      <a:pt x="7769" y="18320"/>
                    </a:cubicBezTo>
                    <a:cubicBezTo>
                      <a:pt x="7521" y="18233"/>
                      <a:pt x="7275" y="18130"/>
                      <a:pt x="7038" y="18018"/>
                    </a:cubicBezTo>
                    <a:cubicBezTo>
                      <a:pt x="6946" y="17975"/>
                      <a:pt x="6848" y="17953"/>
                      <a:pt x="6753" y="17953"/>
                    </a:cubicBezTo>
                    <a:cubicBezTo>
                      <a:pt x="6577" y="17953"/>
                      <a:pt x="6406" y="18021"/>
                      <a:pt x="6278" y="18150"/>
                    </a:cubicBezTo>
                    <a:lnTo>
                      <a:pt x="5224" y="19202"/>
                    </a:lnTo>
                    <a:cubicBezTo>
                      <a:pt x="5147" y="19280"/>
                      <a:pt x="5044" y="19323"/>
                      <a:pt x="4934" y="19323"/>
                    </a:cubicBezTo>
                    <a:cubicBezTo>
                      <a:pt x="4825" y="19323"/>
                      <a:pt x="4721" y="19280"/>
                      <a:pt x="4643" y="19202"/>
                    </a:cubicBezTo>
                    <a:lnTo>
                      <a:pt x="1909" y="16468"/>
                    </a:lnTo>
                    <a:cubicBezTo>
                      <a:pt x="1831" y="16391"/>
                      <a:pt x="1788" y="16286"/>
                      <a:pt x="1788" y="16177"/>
                    </a:cubicBezTo>
                    <a:cubicBezTo>
                      <a:pt x="1788" y="16067"/>
                      <a:pt x="1831" y="15964"/>
                      <a:pt x="1909" y="15887"/>
                    </a:cubicBezTo>
                    <a:lnTo>
                      <a:pt x="2961" y="14834"/>
                    </a:lnTo>
                    <a:cubicBezTo>
                      <a:pt x="3161" y="14634"/>
                      <a:pt x="3214" y="14329"/>
                      <a:pt x="3093" y="14073"/>
                    </a:cubicBezTo>
                    <a:cubicBezTo>
                      <a:pt x="2981" y="13835"/>
                      <a:pt x="2878" y="13589"/>
                      <a:pt x="2791" y="13342"/>
                    </a:cubicBezTo>
                    <a:cubicBezTo>
                      <a:pt x="2695" y="13078"/>
                      <a:pt x="2442" y="12900"/>
                      <a:pt x="2160" y="12900"/>
                    </a:cubicBezTo>
                    <a:lnTo>
                      <a:pt x="671" y="12900"/>
                    </a:lnTo>
                    <a:cubicBezTo>
                      <a:pt x="445" y="12900"/>
                      <a:pt x="262" y="12715"/>
                      <a:pt x="262" y="12488"/>
                    </a:cubicBezTo>
                    <a:lnTo>
                      <a:pt x="262" y="8621"/>
                    </a:lnTo>
                    <a:cubicBezTo>
                      <a:pt x="262" y="8394"/>
                      <a:pt x="445" y="8211"/>
                      <a:pt x="671" y="8211"/>
                    </a:cubicBezTo>
                    <a:lnTo>
                      <a:pt x="2160" y="8211"/>
                    </a:lnTo>
                    <a:cubicBezTo>
                      <a:pt x="2442" y="8211"/>
                      <a:pt x="2695" y="8033"/>
                      <a:pt x="2791" y="7767"/>
                    </a:cubicBezTo>
                    <a:cubicBezTo>
                      <a:pt x="2878" y="7521"/>
                      <a:pt x="2981" y="7274"/>
                      <a:pt x="3093" y="7036"/>
                    </a:cubicBezTo>
                    <a:cubicBezTo>
                      <a:pt x="3214" y="6782"/>
                      <a:pt x="3161" y="6476"/>
                      <a:pt x="2961" y="6277"/>
                    </a:cubicBezTo>
                    <a:lnTo>
                      <a:pt x="1909" y="5224"/>
                    </a:lnTo>
                    <a:cubicBezTo>
                      <a:pt x="1831" y="5146"/>
                      <a:pt x="1788" y="5042"/>
                      <a:pt x="1788" y="4933"/>
                    </a:cubicBezTo>
                    <a:cubicBezTo>
                      <a:pt x="1788" y="4823"/>
                      <a:pt x="1831" y="4720"/>
                      <a:pt x="1909" y="4643"/>
                    </a:cubicBezTo>
                    <a:lnTo>
                      <a:pt x="4643" y="1908"/>
                    </a:lnTo>
                    <a:cubicBezTo>
                      <a:pt x="4721" y="1831"/>
                      <a:pt x="4825" y="1788"/>
                      <a:pt x="4934" y="1788"/>
                    </a:cubicBezTo>
                    <a:cubicBezTo>
                      <a:pt x="5044" y="1788"/>
                      <a:pt x="5147" y="1831"/>
                      <a:pt x="5224" y="1908"/>
                    </a:cubicBezTo>
                    <a:lnTo>
                      <a:pt x="6277" y="2961"/>
                    </a:lnTo>
                    <a:cubicBezTo>
                      <a:pt x="6405" y="3089"/>
                      <a:pt x="6577" y="3157"/>
                      <a:pt x="6752" y="3157"/>
                    </a:cubicBezTo>
                    <a:cubicBezTo>
                      <a:pt x="6849" y="3157"/>
                      <a:pt x="6947" y="3136"/>
                      <a:pt x="7038" y="3093"/>
                    </a:cubicBezTo>
                    <a:cubicBezTo>
                      <a:pt x="7275" y="2981"/>
                      <a:pt x="7521" y="2878"/>
                      <a:pt x="7769" y="2789"/>
                    </a:cubicBezTo>
                    <a:cubicBezTo>
                      <a:pt x="8033" y="2695"/>
                      <a:pt x="8211" y="2440"/>
                      <a:pt x="8211" y="2160"/>
                    </a:cubicBezTo>
                    <a:lnTo>
                      <a:pt x="8211" y="671"/>
                    </a:lnTo>
                    <a:cubicBezTo>
                      <a:pt x="8211" y="445"/>
                      <a:pt x="8396" y="260"/>
                      <a:pt x="8623" y="260"/>
                    </a:cubicBezTo>
                    <a:close/>
                    <a:moveTo>
                      <a:pt x="8623" y="0"/>
                    </a:moveTo>
                    <a:cubicBezTo>
                      <a:pt x="8253" y="0"/>
                      <a:pt x="7952" y="301"/>
                      <a:pt x="7952" y="671"/>
                    </a:cubicBezTo>
                    <a:lnTo>
                      <a:pt x="7952" y="2160"/>
                    </a:lnTo>
                    <a:cubicBezTo>
                      <a:pt x="7952" y="2331"/>
                      <a:pt x="7843" y="2487"/>
                      <a:pt x="7681" y="2546"/>
                    </a:cubicBezTo>
                    <a:cubicBezTo>
                      <a:pt x="7425" y="2637"/>
                      <a:pt x="7172" y="2743"/>
                      <a:pt x="6926" y="2858"/>
                    </a:cubicBezTo>
                    <a:cubicBezTo>
                      <a:pt x="6871" y="2885"/>
                      <a:pt x="6811" y="2898"/>
                      <a:pt x="6752" y="2898"/>
                    </a:cubicBezTo>
                    <a:cubicBezTo>
                      <a:pt x="6646" y="2898"/>
                      <a:pt x="6540" y="2856"/>
                      <a:pt x="6462" y="2777"/>
                    </a:cubicBezTo>
                    <a:lnTo>
                      <a:pt x="5408" y="1725"/>
                    </a:lnTo>
                    <a:cubicBezTo>
                      <a:pt x="5282" y="1598"/>
                      <a:pt x="5114" y="1528"/>
                      <a:pt x="4934" y="1528"/>
                    </a:cubicBezTo>
                    <a:cubicBezTo>
                      <a:pt x="4755" y="1528"/>
                      <a:pt x="4587" y="1598"/>
                      <a:pt x="4459" y="1725"/>
                    </a:cubicBezTo>
                    <a:lnTo>
                      <a:pt x="1725" y="4459"/>
                    </a:lnTo>
                    <a:cubicBezTo>
                      <a:pt x="1598" y="4586"/>
                      <a:pt x="1529" y="4755"/>
                      <a:pt x="1529" y="4933"/>
                    </a:cubicBezTo>
                    <a:cubicBezTo>
                      <a:pt x="1529" y="5113"/>
                      <a:pt x="1598" y="5280"/>
                      <a:pt x="1725" y="5408"/>
                    </a:cubicBezTo>
                    <a:lnTo>
                      <a:pt x="2778" y="6460"/>
                    </a:lnTo>
                    <a:cubicBezTo>
                      <a:pt x="2900" y="6582"/>
                      <a:pt x="2933" y="6770"/>
                      <a:pt x="2859" y="6926"/>
                    </a:cubicBezTo>
                    <a:cubicBezTo>
                      <a:pt x="2743" y="7172"/>
                      <a:pt x="2637" y="7426"/>
                      <a:pt x="2546" y="7679"/>
                    </a:cubicBezTo>
                    <a:cubicBezTo>
                      <a:pt x="2489" y="7843"/>
                      <a:pt x="2333" y="7952"/>
                      <a:pt x="2160" y="7952"/>
                    </a:cubicBezTo>
                    <a:lnTo>
                      <a:pt x="671" y="7952"/>
                    </a:lnTo>
                    <a:cubicBezTo>
                      <a:pt x="303" y="7952"/>
                      <a:pt x="1" y="8252"/>
                      <a:pt x="1" y="8622"/>
                    </a:cubicBezTo>
                    <a:lnTo>
                      <a:pt x="1" y="12488"/>
                    </a:lnTo>
                    <a:cubicBezTo>
                      <a:pt x="1" y="12858"/>
                      <a:pt x="303" y="13159"/>
                      <a:pt x="671" y="13159"/>
                    </a:cubicBezTo>
                    <a:lnTo>
                      <a:pt x="2160" y="13159"/>
                    </a:lnTo>
                    <a:cubicBezTo>
                      <a:pt x="2333" y="13159"/>
                      <a:pt x="2489" y="13268"/>
                      <a:pt x="2546" y="13430"/>
                    </a:cubicBezTo>
                    <a:cubicBezTo>
                      <a:pt x="2637" y="13684"/>
                      <a:pt x="2743" y="13939"/>
                      <a:pt x="2859" y="14185"/>
                    </a:cubicBezTo>
                    <a:cubicBezTo>
                      <a:pt x="2933" y="14340"/>
                      <a:pt x="2900" y="14529"/>
                      <a:pt x="2778" y="14651"/>
                    </a:cubicBezTo>
                    <a:lnTo>
                      <a:pt x="1725" y="15703"/>
                    </a:lnTo>
                    <a:cubicBezTo>
                      <a:pt x="1598" y="15829"/>
                      <a:pt x="1529" y="15997"/>
                      <a:pt x="1529" y="16177"/>
                    </a:cubicBezTo>
                    <a:cubicBezTo>
                      <a:pt x="1529" y="16356"/>
                      <a:pt x="1598" y="16524"/>
                      <a:pt x="1725" y="16652"/>
                    </a:cubicBezTo>
                    <a:lnTo>
                      <a:pt x="4459" y="19386"/>
                    </a:lnTo>
                    <a:cubicBezTo>
                      <a:pt x="4587" y="19513"/>
                      <a:pt x="4755" y="19582"/>
                      <a:pt x="4934" y="19582"/>
                    </a:cubicBezTo>
                    <a:cubicBezTo>
                      <a:pt x="5114" y="19582"/>
                      <a:pt x="5282" y="19513"/>
                      <a:pt x="5408" y="19386"/>
                    </a:cubicBezTo>
                    <a:lnTo>
                      <a:pt x="6462" y="18333"/>
                    </a:lnTo>
                    <a:cubicBezTo>
                      <a:pt x="6540" y="18255"/>
                      <a:pt x="6646" y="18213"/>
                      <a:pt x="6752" y="18213"/>
                    </a:cubicBezTo>
                    <a:cubicBezTo>
                      <a:pt x="6811" y="18213"/>
                      <a:pt x="6871" y="18226"/>
                      <a:pt x="6926" y="18252"/>
                    </a:cubicBezTo>
                    <a:cubicBezTo>
                      <a:pt x="7172" y="18368"/>
                      <a:pt x="7425" y="18474"/>
                      <a:pt x="7681" y="18565"/>
                    </a:cubicBezTo>
                    <a:cubicBezTo>
                      <a:pt x="7843" y="18624"/>
                      <a:pt x="7952" y="18779"/>
                      <a:pt x="7952" y="18951"/>
                    </a:cubicBezTo>
                    <a:lnTo>
                      <a:pt x="7952" y="20440"/>
                    </a:lnTo>
                    <a:cubicBezTo>
                      <a:pt x="7952" y="20810"/>
                      <a:pt x="8253" y="21111"/>
                      <a:pt x="8623" y="21111"/>
                    </a:cubicBezTo>
                    <a:lnTo>
                      <a:pt x="12490" y="21111"/>
                    </a:lnTo>
                    <a:cubicBezTo>
                      <a:pt x="12859" y="21111"/>
                      <a:pt x="13161" y="20810"/>
                      <a:pt x="13161" y="20440"/>
                    </a:cubicBezTo>
                    <a:lnTo>
                      <a:pt x="13161" y="18951"/>
                    </a:lnTo>
                    <a:cubicBezTo>
                      <a:pt x="13161" y="18779"/>
                      <a:pt x="13270" y="18624"/>
                      <a:pt x="13432" y="18565"/>
                    </a:cubicBezTo>
                    <a:cubicBezTo>
                      <a:pt x="13686" y="18474"/>
                      <a:pt x="13941" y="18368"/>
                      <a:pt x="14185" y="18252"/>
                    </a:cubicBezTo>
                    <a:cubicBezTo>
                      <a:pt x="14241" y="18226"/>
                      <a:pt x="14301" y="18213"/>
                      <a:pt x="14360" y="18213"/>
                    </a:cubicBezTo>
                    <a:cubicBezTo>
                      <a:pt x="14467" y="18213"/>
                      <a:pt x="14573" y="18255"/>
                      <a:pt x="14651" y="18333"/>
                    </a:cubicBezTo>
                    <a:lnTo>
                      <a:pt x="15704" y="19386"/>
                    </a:lnTo>
                    <a:cubicBezTo>
                      <a:pt x="15831" y="19513"/>
                      <a:pt x="15999" y="19582"/>
                      <a:pt x="16178" y="19582"/>
                    </a:cubicBezTo>
                    <a:cubicBezTo>
                      <a:pt x="16358" y="19582"/>
                      <a:pt x="16526" y="19513"/>
                      <a:pt x="16652" y="19386"/>
                    </a:cubicBezTo>
                    <a:lnTo>
                      <a:pt x="19386" y="16652"/>
                    </a:lnTo>
                    <a:cubicBezTo>
                      <a:pt x="19513" y="16524"/>
                      <a:pt x="19583" y="16356"/>
                      <a:pt x="19583" y="16177"/>
                    </a:cubicBezTo>
                    <a:cubicBezTo>
                      <a:pt x="19583" y="15997"/>
                      <a:pt x="19513" y="15829"/>
                      <a:pt x="19386" y="15703"/>
                    </a:cubicBezTo>
                    <a:lnTo>
                      <a:pt x="18334" y="14651"/>
                    </a:lnTo>
                    <a:cubicBezTo>
                      <a:pt x="18211" y="14529"/>
                      <a:pt x="18180" y="14340"/>
                      <a:pt x="18253" y="14185"/>
                    </a:cubicBezTo>
                    <a:cubicBezTo>
                      <a:pt x="18370" y="13939"/>
                      <a:pt x="18474" y="13684"/>
                      <a:pt x="18567" y="13432"/>
                    </a:cubicBezTo>
                    <a:cubicBezTo>
                      <a:pt x="18624" y="13268"/>
                      <a:pt x="18780" y="13159"/>
                      <a:pt x="18953" y="13159"/>
                    </a:cubicBezTo>
                    <a:lnTo>
                      <a:pt x="20440" y="13159"/>
                    </a:lnTo>
                    <a:cubicBezTo>
                      <a:pt x="20810" y="13159"/>
                      <a:pt x="21111" y="12858"/>
                      <a:pt x="21111" y="12488"/>
                    </a:cubicBezTo>
                    <a:lnTo>
                      <a:pt x="21111" y="8622"/>
                    </a:lnTo>
                    <a:cubicBezTo>
                      <a:pt x="21111" y="8252"/>
                      <a:pt x="20810" y="7952"/>
                      <a:pt x="20440" y="7952"/>
                    </a:cubicBezTo>
                    <a:lnTo>
                      <a:pt x="18953" y="7952"/>
                    </a:lnTo>
                    <a:cubicBezTo>
                      <a:pt x="18780" y="7952"/>
                      <a:pt x="18624" y="7843"/>
                      <a:pt x="18567" y="7681"/>
                    </a:cubicBezTo>
                    <a:cubicBezTo>
                      <a:pt x="18474" y="7426"/>
                      <a:pt x="18370" y="7172"/>
                      <a:pt x="18253" y="6926"/>
                    </a:cubicBezTo>
                    <a:cubicBezTo>
                      <a:pt x="18180" y="6770"/>
                      <a:pt x="18211" y="6582"/>
                      <a:pt x="18334" y="6460"/>
                    </a:cubicBezTo>
                    <a:lnTo>
                      <a:pt x="19386" y="5408"/>
                    </a:lnTo>
                    <a:cubicBezTo>
                      <a:pt x="19513" y="5282"/>
                      <a:pt x="19583" y="5113"/>
                      <a:pt x="19583" y="4933"/>
                    </a:cubicBezTo>
                    <a:cubicBezTo>
                      <a:pt x="19583" y="4755"/>
                      <a:pt x="19513" y="4586"/>
                      <a:pt x="19386" y="4459"/>
                    </a:cubicBezTo>
                    <a:lnTo>
                      <a:pt x="16652" y="1725"/>
                    </a:lnTo>
                    <a:cubicBezTo>
                      <a:pt x="16526" y="1598"/>
                      <a:pt x="16358" y="1528"/>
                      <a:pt x="16178" y="1528"/>
                    </a:cubicBezTo>
                    <a:cubicBezTo>
                      <a:pt x="15999" y="1528"/>
                      <a:pt x="15831" y="1598"/>
                      <a:pt x="15704" y="1725"/>
                    </a:cubicBezTo>
                    <a:lnTo>
                      <a:pt x="14651" y="2777"/>
                    </a:lnTo>
                    <a:cubicBezTo>
                      <a:pt x="14573" y="2856"/>
                      <a:pt x="14467" y="2898"/>
                      <a:pt x="14360" y="2898"/>
                    </a:cubicBezTo>
                    <a:cubicBezTo>
                      <a:pt x="14301" y="2898"/>
                      <a:pt x="14241" y="2885"/>
                      <a:pt x="14185" y="2858"/>
                    </a:cubicBezTo>
                    <a:cubicBezTo>
                      <a:pt x="13941" y="2743"/>
                      <a:pt x="13686" y="2637"/>
                      <a:pt x="13432" y="2546"/>
                    </a:cubicBezTo>
                    <a:cubicBezTo>
                      <a:pt x="13270" y="2487"/>
                      <a:pt x="13161" y="2331"/>
                      <a:pt x="13161" y="2160"/>
                    </a:cubicBezTo>
                    <a:lnTo>
                      <a:pt x="13161" y="671"/>
                    </a:lnTo>
                    <a:cubicBezTo>
                      <a:pt x="13161" y="301"/>
                      <a:pt x="12859" y="0"/>
                      <a:pt x="1249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605;p37">
              <a:extLst>
                <a:ext uri="{FF2B5EF4-FFF2-40B4-BE49-F238E27FC236}">
                  <a16:creationId xmlns:a16="http://schemas.microsoft.com/office/drawing/2014/main" id="{80813914-7756-176A-AD75-EF6384FBD5DC}"/>
                </a:ext>
              </a:extLst>
            </p:cNvPr>
            <p:cNvSpPr/>
            <p:nvPr/>
          </p:nvSpPr>
          <p:spPr>
            <a:xfrm>
              <a:off x="7051519" y="3393977"/>
              <a:ext cx="136200" cy="136200"/>
            </a:xfrm>
            <a:prstGeom prst="ellipse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606;p37">
              <a:extLst>
                <a:ext uri="{FF2B5EF4-FFF2-40B4-BE49-F238E27FC236}">
                  <a16:creationId xmlns:a16="http://schemas.microsoft.com/office/drawing/2014/main" id="{E559F0B1-33B4-48FE-CAB8-D73C699FE36F}"/>
                </a:ext>
              </a:extLst>
            </p:cNvPr>
            <p:cNvGrpSpPr/>
            <p:nvPr/>
          </p:nvGrpSpPr>
          <p:grpSpPr>
            <a:xfrm rot="6659213">
              <a:off x="7961241" y="2312410"/>
              <a:ext cx="1572572" cy="1572608"/>
              <a:chOff x="3286600" y="1519925"/>
              <a:chExt cx="1093425" cy="1093450"/>
            </a:xfrm>
            <a:grpFill/>
          </p:grpSpPr>
          <p:sp>
            <p:nvSpPr>
              <p:cNvPr id="32" name="Google Shape;607;p37">
                <a:extLst>
                  <a:ext uri="{FF2B5EF4-FFF2-40B4-BE49-F238E27FC236}">
                    <a16:creationId xmlns:a16="http://schemas.microsoft.com/office/drawing/2014/main" id="{35184760-ACE4-5F79-D1EF-FF2C62B33AF6}"/>
                  </a:ext>
                </a:extLst>
              </p:cNvPr>
              <p:cNvSpPr/>
              <p:nvPr/>
            </p:nvSpPr>
            <p:spPr>
              <a:xfrm>
                <a:off x="3286600" y="1519925"/>
                <a:ext cx="1093425" cy="1093450"/>
              </a:xfrm>
              <a:custGeom>
                <a:avLst/>
                <a:gdLst/>
                <a:ahLst/>
                <a:cxnLst/>
                <a:rect l="l" t="t" r="r" b="b"/>
                <a:pathLst>
                  <a:path w="43737" h="43738" extrusionOk="0">
                    <a:moveTo>
                      <a:pt x="21836" y="0"/>
                    </a:moveTo>
                    <a:lnTo>
                      <a:pt x="21836" y="453"/>
                    </a:lnTo>
                    <a:lnTo>
                      <a:pt x="21869" y="453"/>
                    </a:lnTo>
                    <a:cubicBezTo>
                      <a:pt x="22084" y="453"/>
                      <a:pt x="22297" y="456"/>
                      <a:pt x="22510" y="463"/>
                    </a:cubicBezTo>
                    <a:lnTo>
                      <a:pt x="22524" y="10"/>
                    </a:lnTo>
                    <a:cubicBezTo>
                      <a:pt x="22306" y="3"/>
                      <a:pt x="22088" y="0"/>
                      <a:pt x="21869" y="0"/>
                    </a:cubicBezTo>
                    <a:close/>
                    <a:moveTo>
                      <a:pt x="19097" y="173"/>
                    </a:moveTo>
                    <a:cubicBezTo>
                      <a:pt x="18869" y="203"/>
                      <a:pt x="18643" y="236"/>
                      <a:pt x="18417" y="271"/>
                    </a:cubicBezTo>
                    <a:lnTo>
                      <a:pt x="18488" y="717"/>
                    </a:lnTo>
                    <a:lnTo>
                      <a:pt x="18488" y="719"/>
                    </a:lnTo>
                    <a:cubicBezTo>
                      <a:pt x="18709" y="682"/>
                      <a:pt x="18930" y="651"/>
                      <a:pt x="19153" y="623"/>
                    </a:cubicBezTo>
                    <a:lnTo>
                      <a:pt x="19097" y="173"/>
                    </a:lnTo>
                    <a:close/>
                    <a:moveTo>
                      <a:pt x="25258" y="261"/>
                    </a:moveTo>
                    <a:lnTo>
                      <a:pt x="25187" y="709"/>
                    </a:lnTo>
                    <a:cubicBezTo>
                      <a:pt x="25410" y="743"/>
                      <a:pt x="25631" y="781"/>
                      <a:pt x="25851" y="823"/>
                    </a:cubicBezTo>
                    <a:lnTo>
                      <a:pt x="25934" y="378"/>
                    </a:lnTo>
                    <a:cubicBezTo>
                      <a:pt x="25709" y="335"/>
                      <a:pt x="25484" y="297"/>
                      <a:pt x="25258" y="261"/>
                    </a:cubicBezTo>
                    <a:close/>
                    <a:moveTo>
                      <a:pt x="15739" y="871"/>
                    </a:moveTo>
                    <a:cubicBezTo>
                      <a:pt x="15517" y="935"/>
                      <a:pt x="15299" y="1003"/>
                      <a:pt x="15081" y="1074"/>
                    </a:cubicBezTo>
                    <a:lnTo>
                      <a:pt x="15221" y="1503"/>
                    </a:lnTo>
                    <a:cubicBezTo>
                      <a:pt x="15435" y="1434"/>
                      <a:pt x="15649" y="1368"/>
                      <a:pt x="15864" y="1305"/>
                    </a:cubicBezTo>
                    <a:lnTo>
                      <a:pt x="15739" y="871"/>
                    </a:lnTo>
                    <a:close/>
                    <a:moveTo>
                      <a:pt x="28595" y="1054"/>
                    </a:moveTo>
                    <a:lnTo>
                      <a:pt x="28456" y="1485"/>
                    </a:lnTo>
                    <a:cubicBezTo>
                      <a:pt x="28671" y="1555"/>
                      <a:pt x="28883" y="1626"/>
                      <a:pt x="29094" y="1702"/>
                    </a:cubicBezTo>
                    <a:lnTo>
                      <a:pt x="29248" y="1277"/>
                    </a:lnTo>
                    <a:cubicBezTo>
                      <a:pt x="29031" y="1199"/>
                      <a:pt x="28815" y="1125"/>
                      <a:pt x="28595" y="1054"/>
                    </a:cubicBezTo>
                    <a:close/>
                    <a:moveTo>
                      <a:pt x="12530" y="2088"/>
                    </a:moveTo>
                    <a:cubicBezTo>
                      <a:pt x="12324" y="2187"/>
                      <a:pt x="12119" y="2288"/>
                      <a:pt x="11916" y="2392"/>
                    </a:cubicBezTo>
                    <a:lnTo>
                      <a:pt x="12122" y="2794"/>
                    </a:lnTo>
                    <a:cubicBezTo>
                      <a:pt x="12320" y="2693"/>
                      <a:pt x="12520" y="2594"/>
                      <a:pt x="12724" y="2498"/>
                    </a:cubicBezTo>
                    <a:lnTo>
                      <a:pt x="12530" y="2088"/>
                    </a:lnTo>
                    <a:close/>
                    <a:moveTo>
                      <a:pt x="31770" y="2364"/>
                    </a:moveTo>
                    <a:lnTo>
                      <a:pt x="31564" y="2767"/>
                    </a:lnTo>
                    <a:cubicBezTo>
                      <a:pt x="31765" y="2870"/>
                      <a:pt x="31964" y="2975"/>
                      <a:pt x="32160" y="3083"/>
                    </a:cubicBezTo>
                    <a:lnTo>
                      <a:pt x="32378" y="2686"/>
                    </a:lnTo>
                    <a:cubicBezTo>
                      <a:pt x="32177" y="2576"/>
                      <a:pt x="31974" y="2468"/>
                      <a:pt x="31770" y="2364"/>
                    </a:cubicBezTo>
                    <a:close/>
                    <a:moveTo>
                      <a:pt x="9556" y="3793"/>
                    </a:moveTo>
                    <a:cubicBezTo>
                      <a:pt x="9367" y="3922"/>
                      <a:pt x="9180" y="4054"/>
                      <a:pt x="8995" y="4190"/>
                    </a:cubicBezTo>
                    <a:lnTo>
                      <a:pt x="9262" y="4555"/>
                    </a:lnTo>
                    <a:cubicBezTo>
                      <a:pt x="9443" y="4423"/>
                      <a:pt x="9626" y="4294"/>
                      <a:pt x="9811" y="4167"/>
                    </a:cubicBezTo>
                    <a:lnTo>
                      <a:pt x="9556" y="3793"/>
                    </a:lnTo>
                    <a:close/>
                    <a:moveTo>
                      <a:pt x="34698" y="4157"/>
                    </a:moveTo>
                    <a:lnTo>
                      <a:pt x="34432" y="4523"/>
                    </a:lnTo>
                    <a:cubicBezTo>
                      <a:pt x="34614" y="4656"/>
                      <a:pt x="34794" y="4789"/>
                      <a:pt x="34970" y="4926"/>
                    </a:cubicBezTo>
                    <a:lnTo>
                      <a:pt x="35248" y="4570"/>
                    </a:lnTo>
                    <a:cubicBezTo>
                      <a:pt x="35066" y="4429"/>
                      <a:pt x="34883" y="4290"/>
                      <a:pt x="34698" y="4157"/>
                    </a:cubicBezTo>
                    <a:close/>
                    <a:moveTo>
                      <a:pt x="6883" y="5943"/>
                    </a:moveTo>
                    <a:cubicBezTo>
                      <a:pt x="6717" y="6099"/>
                      <a:pt x="6551" y="6260"/>
                      <a:pt x="6391" y="6422"/>
                    </a:cubicBezTo>
                    <a:lnTo>
                      <a:pt x="6710" y="6740"/>
                    </a:lnTo>
                    <a:cubicBezTo>
                      <a:pt x="6869" y="6582"/>
                      <a:pt x="7029" y="6425"/>
                      <a:pt x="7192" y="6271"/>
                    </a:cubicBezTo>
                    <a:lnTo>
                      <a:pt x="6883" y="5943"/>
                    </a:lnTo>
                    <a:close/>
                    <a:moveTo>
                      <a:pt x="37310" y="6382"/>
                    </a:moveTo>
                    <a:lnTo>
                      <a:pt x="36989" y="6702"/>
                    </a:lnTo>
                    <a:cubicBezTo>
                      <a:pt x="37148" y="6861"/>
                      <a:pt x="37305" y="7021"/>
                      <a:pt x="37458" y="7185"/>
                    </a:cubicBezTo>
                    <a:lnTo>
                      <a:pt x="37787" y="6874"/>
                    </a:lnTo>
                    <a:cubicBezTo>
                      <a:pt x="37630" y="6707"/>
                      <a:pt x="37472" y="6544"/>
                      <a:pt x="37310" y="6382"/>
                    </a:cubicBezTo>
                    <a:close/>
                    <a:moveTo>
                      <a:pt x="4575" y="8482"/>
                    </a:moveTo>
                    <a:cubicBezTo>
                      <a:pt x="4435" y="8662"/>
                      <a:pt x="4298" y="8845"/>
                      <a:pt x="4162" y="9032"/>
                    </a:cubicBezTo>
                    <a:lnTo>
                      <a:pt x="4529" y="9296"/>
                    </a:lnTo>
                    <a:lnTo>
                      <a:pt x="4529" y="9298"/>
                    </a:lnTo>
                    <a:cubicBezTo>
                      <a:pt x="4661" y="9116"/>
                      <a:pt x="4795" y="8936"/>
                      <a:pt x="4932" y="8759"/>
                    </a:cubicBezTo>
                    <a:lnTo>
                      <a:pt x="4575" y="8482"/>
                    </a:lnTo>
                    <a:close/>
                    <a:moveTo>
                      <a:pt x="39542" y="8986"/>
                    </a:moveTo>
                    <a:lnTo>
                      <a:pt x="39177" y="9253"/>
                    </a:lnTo>
                    <a:cubicBezTo>
                      <a:pt x="39309" y="9433"/>
                      <a:pt x="39438" y="9617"/>
                      <a:pt x="39565" y="9802"/>
                    </a:cubicBezTo>
                    <a:lnTo>
                      <a:pt x="39938" y="9547"/>
                    </a:lnTo>
                    <a:cubicBezTo>
                      <a:pt x="39809" y="9357"/>
                      <a:pt x="39677" y="9171"/>
                      <a:pt x="39542" y="8986"/>
                    </a:cubicBezTo>
                    <a:close/>
                    <a:moveTo>
                      <a:pt x="2692" y="11350"/>
                    </a:moveTo>
                    <a:cubicBezTo>
                      <a:pt x="2581" y="11551"/>
                      <a:pt x="2474" y="11755"/>
                      <a:pt x="2370" y="11958"/>
                    </a:cubicBezTo>
                    <a:lnTo>
                      <a:pt x="2773" y="12164"/>
                    </a:lnTo>
                    <a:cubicBezTo>
                      <a:pt x="2875" y="11963"/>
                      <a:pt x="2980" y="11764"/>
                      <a:pt x="3089" y="11568"/>
                    </a:cubicBezTo>
                    <a:lnTo>
                      <a:pt x="2692" y="11350"/>
                    </a:lnTo>
                    <a:close/>
                    <a:moveTo>
                      <a:pt x="41341" y="11905"/>
                    </a:moveTo>
                    <a:lnTo>
                      <a:pt x="40938" y="12111"/>
                    </a:lnTo>
                    <a:cubicBezTo>
                      <a:pt x="41040" y="12311"/>
                      <a:pt x="41139" y="12511"/>
                      <a:pt x="41235" y="12714"/>
                    </a:cubicBezTo>
                    <a:lnTo>
                      <a:pt x="41643" y="12519"/>
                    </a:lnTo>
                    <a:cubicBezTo>
                      <a:pt x="41546" y="12313"/>
                      <a:pt x="41445" y="12108"/>
                      <a:pt x="41341" y="11905"/>
                    </a:cubicBezTo>
                    <a:close/>
                    <a:moveTo>
                      <a:pt x="1280" y="14480"/>
                    </a:moveTo>
                    <a:cubicBezTo>
                      <a:pt x="1202" y="14697"/>
                      <a:pt x="1129" y="14913"/>
                      <a:pt x="1058" y="15133"/>
                    </a:cubicBezTo>
                    <a:lnTo>
                      <a:pt x="1488" y="15272"/>
                    </a:lnTo>
                    <a:cubicBezTo>
                      <a:pt x="1557" y="15057"/>
                      <a:pt x="1630" y="14844"/>
                      <a:pt x="1706" y="14632"/>
                    </a:cubicBezTo>
                    <a:lnTo>
                      <a:pt x="1280" y="14480"/>
                    </a:lnTo>
                    <a:close/>
                    <a:moveTo>
                      <a:pt x="42661" y="15070"/>
                    </a:moveTo>
                    <a:lnTo>
                      <a:pt x="42230" y="15211"/>
                    </a:lnTo>
                    <a:cubicBezTo>
                      <a:pt x="42299" y="15424"/>
                      <a:pt x="42365" y="15639"/>
                      <a:pt x="42430" y="15853"/>
                    </a:cubicBezTo>
                    <a:lnTo>
                      <a:pt x="42862" y="15728"/>
                    </a:lnTo>
                    <a:cubicBezTo>
                      <a:pt x="42800" y="15506"/>
                      <a:pt x="42732" y="15288"/>
                      <a:pt x="42661" y="15070"/>
                    </a:cubicBezTo>
                    <a:close/>
                    <a:moveTo>
                      <a:pt x="379" y="17793"/>
                    </a:moveTo>
                    <a:cubicBezTo>
                      <a:pt x="338" y="18018"/>
                      <a:pt x="298" y="18244"/>
                      <a:pt x="264" y="18470"/>
                    </a:cubicBezTo>
                    <a:lnTo>
                      <a:pt x="710" y="18540"/>
                    </a:lnTo>
                    <a:cubicBezTo>
                      <a:pt x="744" y="18318"/>
                      <a:pt x="782" y="18097"/>
                      <a:pt x="824" y="17877"/>
                    </a:cubicBezTo>
                    <a:lnTo>
                      <a:pt x="379" y="17793"/>
                    </a:lnTo>
                    <a:close/>
                    <a:moveTo>
                      <a:pt x="43465" y="18406"/>
                    </a:moveTo>
                    <a:lnTo>
                      <a:pt x="43018" y="18477"/>
                    </a:lnTo>
                    <a:cubicBezTo>
                      <a:pt x="43052" y="18698"/>
                      <a:pt x="43085" y="18920"/>
                      <a:pt x="43114" y="19143"/>
                    </a:cubicBezTo>
                    <a:lnTo>
                      <a:pt x="43561" y="19086"/>
                    </a:lnTo>
                    <a:cubicBezTo>
                      <a:pt x="43533" y="18858"/>
                      <a:pt x="43500" y="18632"/>
                      <a:pt x="43465" y="18406"/>
                    </a:cubicBezTo>
                    <a:close/>
                    <a:moveTo>
                      <a:pt x="11" y="21203"/>
                    </a:moveTo>
                    <a:cubicBezTo>
                      <a:pt x="4" y="21424"/>
                      <a:pt x="1" y="21646"/>
                      <a:pt x="1" y="21869"/>
                    </a:cubicBezTo>
                    <a:lnTo>
                      <a:pt x="1" y="21890"/>
                    </a:lnTo>
                    <a:lnTo>
                      <a:pt x="454" y="21869"/>
                    </a:lnTo>
                    <a:cubicBezTo>
                      <a:pt x="454" y="21650"/>
                      <a:pt x="457" y="21432"/>
                      <a:pt x="462" y="21218"/>
                    </a:cubicBezTo>
                    <a:lnTo>
                      <a:pt x="11" y="21203"/>
                    </a:lnTo>
                    <a:close/>
                    <a:moveTo>
                      <a:pt x="43285" y="21826"/>
                    </a:moveTo>
                    <a:lnTo>
                      <a:pt x="43285" y="21869"/>
                    </a:lnTo>
                    <a:cubicBezTo>
                      <a:pt x="43285" y="22093"/>
                      <a:pt x="43282" y="22318"/>
                      <a:pt x="43274" y="22541"/>
                    </a:cubicBezTo>
                    <a:lnTo>
                      <a:pt x="43726" y="22556"/>
                    </a:lnTo>
                    <a:cubicBezTo>
                      <a:pt x="43733" y="22328"/>
                      <a:pt x="43736" y="22098"/>
                      <a:pt x="43736" y="21867"/>
                    </a:cubicBezTo>
                    <a:lnTo>
                      <a:pt x="43736" y="21826"/>
                    </a:lnTo>
                    <a:close/>
                    <a:moveTo>
                      <a:pt x="622" y="24573"/>
                    </a:moveTo>
                    <a:lnTo>
                      <a:pt x="173" y="24631"/>
                    </a:lnTo>
                    <a:cubicBezTo>
                      <a:pt x="202" y="24857"/>
                      <a:pt x="234" y="25085"/>
                      <a:pt x="270" y="25310"/>
                    </a:cubicBezTo>
                    <a:lnTo>
                      <a:pt x="716" y="25239"/>
                    </a:lnTo>
                    <a:cubicBezTo>
                      <a:pt x="682" y="25019"/>
                      <a:pt x="650" y="24796"/>
                      <a:pt x="622" y="24573"/>
                    </a:cubicBezTo>
                    <a:close/>
                    <a:moveTo>
                      <a:pt x="43024" y="25219"/>
                    </a:moveTo>
                    <a:cubicBezTo>
                      <a:pt x="42990" y="25440"/>
                      <a:pt x="42952" y="25662"/>
                      <a:pt x="42910" y="25881"/>
                    </a:cubicBezTo>
                    <a:lnTo>
                      <a:pt x="43355" y="25966"/>
                    </a:lnTo>
                    <a:cubicBezTo>
                      <a:pt x="43396" y="25741"/>
                      <a:pt x="43436" y="25515"/>
                      <a:pt x="43472" y="25288"/>
                    </a:cubicBezTo>
                    <a:lnTo>
                      <a:pt x="43024" y="25219"/>
                    </a:lnTo>
                    <a:close/>
                    <a:moveTo>
                      <a:pt x="1303" y="27864"/>
                    </a:moveTo>
                    <a:lnTo>
                      <a:pt x="868" y="27989"/>
                    </a:lnTo>
                    <a:cubicBezTo>
                      <a:pt x="933" y="28209"/>
                      <a:pt x="1000" y="28429"/>
                      <a:pt x="1071" y="28645"/>
                    </a:cubicBezTo>
                    <a:lnTo>
                      <a:pt x="1501" y="28507"/>
                    </a:lnTo>
                    <a:cubicBezTo>
                      <a:pt x="1432" y="28293"/>
                      <a:pt x="1365" y="28079"/>
                      <a:pt x="1303" y="27864"/>
                    </a:cubicBezTo>
                    <a:close/>
                    <a:moveTo>
                      <a:pt x="42243" y="28487"/>
                    </a:moveTo>
                    <a:cubicBezTo>
                      <a:pt x="42173" y="28700"/>
                      <a:pt x="42101" y="28913"/>
                      <a:pt x="42025" y="29124"/>
                    </a:cubicBezTo>
                    <a:lnTo>
                      <a:pt x="42451" y="29278"/>
                    </a:lnTo>
                    <a:cubicBezTo>
                      <a:pt x="42527" y="29062"/>
                      <a:pt x="42601" y="28844"/>
                      <a:pt x="42672" y="28626"/>
                    </a:cubicBezTo>
                    <a:lnTo>
                      <a:pt x="42243" y="28487"/>
                    </a:lnTo>
                    <a:close/>
                    <a:moveTo>
                      <a:pt x="2494" y="31005"/>
                    </a:moveTo>
                    <a:lnTo>
                      <a:pt x="2084" y="31198"/>
                    </a:lnTo>
                    <a:cubicBezTo>
                      <a:pt x="2182" y="31404"/>
                      <a:pt x="2282" y="31609"/>
                      <a:pt x="2386" y="31812"/>
                    </a:cubicBezTo>
                    <a:lnTo>
                      <a:pt x="2790" y="31608"/>
                    </a:lnTo>
                    <a:cubicBezTo>
                      <a:pt x="2687" y="31408"/>
                      <a:pt x="2590" y="31208"/>
                      <a:pt x="2494" y="31005"/>
                    </a:cubicBezTo>
                    <a:close/>
                    <a:moveTo>
                      <a:pt x="40956" y="31593"/>
                    </a:moveTo>
                    <a:cubicBezTo>
                      <a:pt x="40853" y="31793"/>
                      <a:pt x="40748" y="31991"/>
                      <a:pt x="40639" y="32189"/>
                    </a:cubicBezTo>
                    <a:lnTo>
                      <a:pt x="41035" y="32405"/>
                    </a:lnTo>
                    <a:cubicBezTo>
                      <a:pt x="41146" y="32206"/>
                      <a:pt x="41253" y="32002"/>
                      <a:pt x="41357" y="31798"/>
                    </a:cubicBezTo>
                    <a:lnTo>
                      <a:pt x="40956" y="31593"/>
                    </a:lnTo>
                    <a:close/>
                    <a:moveTo>
                      <a:pt x="4161" y="33917"/>
                    </a:moveTo>
                    <a:lnTo>
                      <a:pt x="3787" y="34173"/>
                    </a:lnTo>
                    <a:cubicBezTo>
                      <a:pt x="3916" y="34362"/>
                      <a:pt x="4048" y="34548"/>
                      <a:pt x="4182" y="34733"/>
                    </a:cubicBezTo>
                    <a:lnTo>
                      <a:pt x="4549" y="34467"/>
                    </a:lnTo>
                    <a:cubicBezTo>
                      <a:pt x="4417" y="34286"/>
                      <a:pt x="4288" y="34102"/>
                      <a:pt x="4161" y="33917"/>
                    </a:cubicBezTo>
                    <a:close/>
                    <a:moveTo>
                      <a:pt x="39196" y="34457"/>
                    </a:moveTo>
                    <a:cubicBezTo>
                      <a:pt x="39064" y="34639"/>
                      <a:pt x="38929" y="34818"/>
                      <a:pt x="38792" y="34996"/>
                    </a:cubicBezTo>
                    <a:lnTo>
                      <a:pt x="39149" y="35273"/>
                    </a:lnTo>
                    <a:lnTo>
                      <a:pt x="39149" y="35272"/>
                    </a:lnTo>
                    <a:cubicBezTo>
                      <a:pt x="39289" y="35092"/>
                      <a:pt x="39428" y="34908"/>
                      <a:pt x="39562" y="34723"/>
                    </a:cubicBezTo>
                    <a:lnTo>
                      <a:pt x="39196" y="34457"/>
                    </a:lnTo>
                    <a:close/>
                    <a:moveTo>
                      <a:pt x="6264" y="36537"/>
                    </a:moveTo>
                    <a:lnTo>
                      <a:pt x="5935" y="36846"/>
                    </a:lnTo>
                    <a:cubicBezTo>
                      <a:pt x="6092" y="37013"/>
                      <a:pt x="6251" y="37178"/>
                      <a:pt x="6413" y="37340"/>
                    </a:cubicBezTo>
                    <a:lnTo>
                      <a:pt x="6413" y="37339"/>
                    </a:lnTo>
                    <a:lnTo>
                      <a:pt x="6733" y="37020"/>
                    </a:lnTo>
                    <a:cubicBezTo>
                      <a:pt x="6574" y="36861"/>
                      <a:pt x="6418" y="36701"/>
                      <a:pt x="6264" y="36537"/>
                    </a:cubicBezTo>
                    <a:close/>
                    <a:moveTo>
                      <a:pt x="37012" y="37011"/>
                    </a:moveTo>
                    <a:cubicBezTo>
                      <a:pt x="36854" y="37170"/>
                      <a:pt x="36692" y="37327"/>
                      <a:pt x="36530" y="37481"/>
                    </a:cubicBezTo>
                    <a:lnTo>
                      <a:pt x="36839" y="37809"/>
                    </a:lnTo>
                    <a:cubicBezTo>
                      <a:pt x="37006" y="37652"/>
                      <a:pt x="37169" y="37494"/>
                      <a:pt x="37331" y="37332"/>
                    </a:cubicBezTo>
                    <a:lnTo>
                      <a:pt x="37012" y="37011"/>
                    </a:lnTo>
                    <a:close/>
                    <a:moveTo>
                      <a:pt x="8750" y="38797"/>
                    </a:moveTo>
                    <a:lnTo>
                      <a:pt x="8473" y="39154"/>
                    </a:lnTo>
                    <a:cubicBezTo>
                      <a:pt x="8654" y="39296"/>
                      <a:pt x="8838" y="39433"/>
                      <a:pt x="9023" y="39567"/>
                    </a:cubicBezTo>
                    <a:lnTo>
                      <a:pt x="9289" y="39202"/>
                    </a:lnTo>
                    <a:cubicBezTo>
                      <a:pt x="9107" y="39070"/>
                      <a:pt x="8927" y="38936"/>
                      <a:pt x="8750" y="38797"/>
                    </a:cubicBezTo>
                    <a:close/>
                    <a:moveTo>
                      <a:pt x="34458" y="39196"/>
                    </a:moveTo>
                    <a:cubicBezTo>
                      <a:pt x="34278" y="39328"/>
                      <a:pt x="34095" y="39457"/>
                      <a:pt x="33910" y="39582"/>
                    </a:cubicBezTo>
                    <a:lnTo>
                      <a:pt x="34164" y="39955"/>
                    </a:lnTo>
                    <a:cubicBezTo>
                      <a:pt x="34353" y="39827"/>
                      <a:pt x="34539" y="39694"/>
                      <a:pt x="34724" y="39561"/>
                    </a:cubicBezTo>
                    <a:lnTo>
                      <a:pt x="34458" y="39196"/>
                    </a:lnTo>
                    <a:close/>
                    <a:moveTo>
                      <a:pt x="11559" y="40644"/>
                    </a:moveTo>
                    <a:lnTo>
                      <a:pt x="11341" y="41041"/>
                    </a:lnTo>
                    <a:cubicBezTo>
                      <a:pt x="11542" y="41152"/>
                      <a:pt x="11744" y="41259"/>
                      <a:pt x="11949" y="41363"/>
                    </a:cubicBezTo>
                    <a:lnTo>
                      <a:pt x="12155" y="40960"/>
                    </a:lnTo>
                    <a:cubicBezTo>
                      <a:pt x="11954" y="40858"/>
                      <a:pt x="11755" y="40753"/>
                      <a:pt x="11559" y="40644"/>
                    </a:cubicBezTo>
                    <a:close/>
                    <a:moveTo>
                      <a:pt x="31597" y="40952"/>
                    </a:moveTo>
                    <a:cubicBezTo>
                      <a:pt x="31399" y="41054"/>
                      <a:pt x="31197" y="41153"/>
                      <a:pt x="30996" y="41249"/>
                    </a:cubicBezTo>
                    <a:lnTo>
                      <a:pt x="31189" y="41657"/>
                    </a:lnTo>
                    <a:cubicBezTo>
                      <a:pt x="31395" y="41560"/>
                      <a:pt x="31600" y="41459"/>
                      <a:pt x="31803" y="41355"/>
                    </a:cubicBezTo>
                    <a:lnTo>
                      <a:pt x="31597" y="40952"/>
                    </a:lnTo>
                    <a:close/>
                    <a:moveTo>
                      <a:pt x="14623" y="42027"/>
                    </a:moveTo>
                    <a:lnTo>
                      <a:pt x="14470" y="42453"/>
                    </a:lnTo>
                    <a:cubicBezTo>
                      <a:pt x="14686" y="42531"/>
                      <a:pt x="14904" y="42605"/>
                      <a:pt x="15122" y="42676"/>
                    </a:cubicBezTo>
                    <a:lnTo>
                      <a:pt x="15261" y="42245"/>
                    </a:lnTo>
                    <a:cubicBezTo>
                      <a:pt x="15048" y="42176"/>
                      <a:pt x="14835" y="42103"/>
                      <a:pt x="14623" y="42027"/>
                    </a:cubicBezTo>
                    <a:close/>
                    <a:moveTo>
                      <a:pt x="28496" y="42240"/>
                    </a:moveTo>
                    <a:cubicBezTo>
                      <a:pt x="28283" y="42310"/>
                      <a:pt x="28070" y="42374"/>
                      <a:pt x="27853" y="42437"/>
                    </a:cubicBezTo>
                    <a:lnTo>
                      <a:pt x="27979" y="42871"/>
                    </a:lnTo>
                    <a:cubicBezTo>
                      <a:pt x="28200" y="42807"/>
                      <a:pt x="28418" y="42741"/>
                      <a:pt x="28636" y="42670"/>
                    </a:cubicBezTo>
                    <a:lnTo>
                      <a:pt x="28496" y="42240"/>
                    </a:lnTo>
                    <a:close/>
                    <a:moveTo>
                      <a:pt x="17866" y="42911"/>
                    </a:moveTo>
                    <a:lnTo>
                      <a:pt x="17782" y="43355"/>
                    </a:lnTo>
                    <a:cubicBezTo>
                      <a:pt x="18007" y="43398"/>
                      <a:pt x="18233" y="43436"/>
                      <a:pt x="18460" y="43473"/>
                    </a:cubicBezTo>
                    <a:lnTo>
                      <a:pt x="18529" y="43025"/>
                    </a:lnTo>
                    <a:cubicBezTo>
                      <a:pt x="18308" y="42990"/>
                      <a:pt x="18086" y="42952"/>
                      <a:pt x="17866" y="42911"/>
                    </a:cubicBezTo>
                    <a:close/>
                    <a:moveTo>
                      <a:pt x="25230" y="43022"/>
                    </a:moveTo>
                    <a:cubicBezTo>
                      <a:pt x="25008" y="43056"/>
                      <a:pt x="24787" y="43088"/>
                      <a:pt x="24562" y="43116"/>
                    </a:cubicBezTo>
                    <a:lnTo>
                      <a:pt x="24620" y="43565"/>
                    </a:lnTo>
                    <a:cubicBezTo>
                      <a:pt x="24848" y="43537"/>
                      <a:pt x="25074" y="43504"/>
                      <a:pt x="25299" y="43469"/>
                    </a:cubicBezTo>
                    <a:lnTo>
                      <a:pt x="25230" y="43022"/>
                    </a:lnTo>
                    <a:close/>
                    <a:moveTo>
                      <a:pt x="21207" y="43274"/>
                    </a:moveTo>
                    <a:lnTo>
                      <a:pt x="21194" y="43727"/>
                    </a:lnTo>
                    <a:cubicBezTo>
                      <a:pt x="21410" y="43734"/>
                      <a:pt x="21628" y="43737"/>
                      <a:pt x="21856" y="43737"/>
                    </a:cubicBezTo>
                    <a:lnTo>
                      <a:pt x="21856" y="43735"/>
                    </a:lnTo>
                    <a:lnTo>
                      <a:pt x="21878" y="43735"/>
                    </a:lnTo>
                    <a:lnTo>
                      <a:pt x="21878" y="43674"/>
                    </a:lnTo>
                    <a:lnTo>
                      <a:pt x="21869" y="43284"/>
                    </a:lnTo>
                    <a:cubicBezTo>
                      <a:pt x="21648" y="43284"/>
                      <a:pt x="21427" y="43281"/>
                      <a:pt x="21207" y="432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608;p37">
                <a:extLst>
                  <a:ext uri="{FF2B5EF4-FFF2-40B4-BE49-F238E27FC236}">
                    <a16:creationId xmlns:a16="http://schemas.microsoft.com/office/drawing/2014/main" id="{A45835B9-A156-0F56-BEED-B0ECAC728538}"/>
                  </a:ext>
                </a:extLst>
              </p:cNvPr>
              <p:cNvSpPr/>
              <p:nvPr/>
            </p:nvSpPr>
            <p:spPr>
              <a:xfrm>
                <a:off x="4015100" y="1891050"/>
                <a:ext cx="314250" cy="635550"/>
              </a:xfrm>
              <a:custGeom>
                <a:avLst/>
                <a:gdLst/>
                <a:ahLst/>
                <a:cxnLst/>
                <a:rect l="l" t="t" r="r" b="b"/>
                <a:pathLst>
                  <a:path w="12570" h="25422" extrusionOk="0">
                    <a:moveTo>
                      <a:pt x="11291" y="1"/>
                    </a:moveTo>
                    <a:lnTo>
                      <a:pt x="10868" y="161"/>
                    </a:lnTo>
                    <a:cubicBezTo>
                      <a:pt x="11697" y="2351"/>
                      <a:pt x="12117" y="4659"/>
                      <a:pt x="12117" y="7024"/>
                    </a:cubicBezTo>
                    <a:cubicBezTo>
                      <a:pt x="12117" y="14965"/>
                      <a:pt x="7360" y="22023"/>
                      <a:pt x="0" y="25003"/>
                    </a:cubicBezTo>
                    <a:lnTo>
                      <a:pt x="169" y="25421"/>
                    </a:lnTo>
                    <a:cubicBezTo>
                      <a:pt x="7702" y="22373"/>
                      <a:pt x="12569" y="15150"/>
                      <a:pt x="12569" y="7024"/>
                    </a:cubicBezTo>
                    <a:cubicBezTo>
                      <a:pt x="12569" y="4605"/>
                      <a:pt x="12140" y="2242"/>
                      <a:pt x="112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609;p37">
                <a:extLst>
                  <a:ext uri="{FF2B5EF4-FFF2-40B4-BE49-F238E27FC236}">
                    <a16:creationId xmlns:a16="http://schemas.microsoft.com/office/drawing/2014/main" id="{CDBC392F-9D6A-A8DC-6D2F-F40740B9A4C9}"/>
                  </a:ext>
                </a:extLst>
              </p:cNvPr>
              <p:cNvSpPr/>
              <p:nvPr/>
            </p:nvSpPr>
            <p:spPr>
              <a:xfrm>
                <a:off x="3650025" y="1570625"/>
                <a:ext cx="518400" cy="138650"/>
              </a:xfrm>
              <a:custGeom>
                <a:avLst/>
                <a:gdLst/>
                <a:ahLst/>
                <a:cxnLst/>
                <a:rect l="l" t="t" r="r" b="b"/>
                <a:pathLst>
                  <a:path w="20736" h="5546" extrusionOk="0">
                    <a:moveTo>
                      <a:pt x="7332" y="1"/>
                    </a:moveTo>
                    <a:cubicBezTo>
                      <a:pt x="4800" y="1"/>
                      <a:pt x="2333" y="470"/>
                      <a:pt x="1" y="1398"/>
                    </a:cubicBezTo>
                    <a:lnTo>
                      <a:pt x="167" y="1818"/>
                    </a:lnTo>
                    <a:cubicBezTo>
                      <a:pt x="2447" y="913"/>
                      <a:pt x="4858" y="452"/>
                      <a:pt x="7332" y="452"/>
                    </a:cubicBezTo>
                    <a:cubicBezTo>
                      <a:pt x="12196" y="452"/>
                      <a:pt x="16847" y="2261"/>
                      <a:pt x="20430" y="5545"/>
                    </a:cubicBezTo>
                    <a:lnTo>
                      <a:pt x="20736" y="5211"/>
                    </a:lnTo>
                    <a:cubicBezTo>
                      <a:pt x="17070" y="1851"/>
                      <a:pt x="12310" y="1"/>
                      <a:pt x="73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610;p37">
                <a:extLst>
                  <a:ext uri="{FF2B5EF4-FFF2-40B4-BE49-F238E27FC236}">
                    <a16:creationId xmlns:a16="http://schemas.microsoft.com/office/drawing/2014/main" id="{61193E27-32DB-3EF2-6503-076A52CB23AE}"/>
                  </a:ext>
                </a:extLst>
              </p:cNvPr>
              <p:cNvSpPr/>
              <p:nvPr/>
            </p:nvSpPr>
            <p:spPr>
              <a:xfrm>
                <a:off x="3337275" y="1724525"/>
                <a:ext cx="376225" cy="822850"/>
              </a:xfrm>
              <a:custGeom>
                <a:avLst/>
                <a:gdLst/>
                <a:ahLst/>
                <a:cxnLst/>
                <a:rect l="l" t="t" r="r" b="b"/>
                <a:pathLst>
                  <a:path w="15049" h="32914" extrusionOk="0">
                    <a:moveTo>
                      <a:pt x="5476" y="0"/>
                    </a:moveTo>
                    <a:cubicBezTo>
                      <a:pt x="1945" y="3704"/>
                      <a:pt x="1" y="8565"/>
                      <a:pt x="1" y="13685"/>
                    </a:cubicBezTo>
                    <a:cubicBezTo>
                      <a:pt x="1" y="22769"/>
                      <a:pt x="6143" y="30676"/>
                      <a:pt x="14936" y="32913"/>
                    </a:cubicBezTo>
                    <a:lnTo>
                      <a:pt x="15048" y="32475"/>
                    </a:lnTo>
                    <a:cubicBezTo>
                      <a:pt x="6456" y="30290"/>
                      <a:pt x="454" y="22563"/>
                      <a:pt x="454" y="13685"/>
                    </a:cubicBezTo>
                    <a:cubicBezTo>
                      <a:pt x="454" y="8682"/>
                      <a:pt x="2354" y="3932"/>
                      <a:pt x="5803" y="313"/>
                    </a:cubicBezTo>
                    <a:lnTo>
                      <a:pt x="547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611;p37">
                <a:extLst>
                  <a:ext uri="{FF2B5EF4-FFF2-40B4-BE49-F238E27FC236}">
                    <a16:creationId xmlns:a16="http://schemas.microsoft.com/office/drawing/2014/main" id="{ED9B27EB-3C9B-1D45-1D92-B19A02D120F1}"/>
                  </a:ext>
                </a:extLst>
              </p:cNvPr>
              <p:cNvSpPr/>
              <p:nvPr/>
            </p:nvSpPr>
            <p:spPr>
              <a:xfrm>
                <a:off x="3383450" y="1683375"/>
                <a:ext cx="279575" cy="790175"/>
              </a:xfrm>
              <a:custGeom>
                <a:avLst/>
                <a:gdLst/>
                <a:ahLst/>
                <a:cxnLst/>
                <a:rect l="l" t="t" r="r" b="b"/>
                <a:pathLst>
                  <a:path w="11183" h="31607" extrusionOk="0">
                    <a:moveTo>
                      <a:pt x="8567" y="1"/>
                    </a:moveTo>
                    <a:cubicBezTo>
                      <a:pt x="3203" y="3307"/>
                      <a:pt x="1" y="9038"/>
                      <a:pt x="1" y="15331"/>
                    </a:cubicBezTo>
                    <a:cubicBezTo>
                      <a:pt x="1" y="22256"/>
                      <a:pt x="4049" y="28645"/>
                      <a:pt x="10313" y="31607"/>
                    </a:cubicBezTo>
                    <a:lnTo>
                      <a:pt x="11182" y="29766"/>
                    </a:lnTo>
                    <a:cubicBezTo>
                      <a:pt x="5626" y="27140"/>
                      <a:pt x="2036" y="21473"/>
                      <a:pt x="2036" y="15331"/>
                    </a:cubicBezTo>
                    <a:cubicBezTo>
                      <a:pt x="2036" y="9750"/>
                      <a:pt x="4876" y="4666"/>
                      <a:pt x="9634" y="1734"/>
                    </a:cubicBezTo>
                    <a:lnTo>
                      <a:pt x="856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612;p37">
                <a:extLst>
                  <a:ext uri="{FF2B5EF4-FFF2-40B4-BE49-F238E27FC236}">
                    <a16:creationId xmlns:a16="http://schemas.microsoft.com/office/drawing/2014/main" id="{9BA1AF96-2A64-7870-3AE6-C406885CC083}"/>
                  </a:ext>
                </a:extLst>
              </p:cNvPr>
              <p:cNvSpPr/>
              <p:nvPr/>
            </p:nvSpPr>
            <p:spPr>
              <a:xfrm>
                <a:off x="3833325" y="1616775"/>
                <a:ext cx="449850" cy="843600"/>
              </a:xfrm>
              <a:custGeom>
                <a:avLst/>
                <a:gdLst/>
                <a:ahLst/>
                <a:cxnLst/>
                <a:rect l="l" t="t" r="r" b="b"/>
                <a:pathLst>
                  <a:path w="17994" h="33744" extrusionOk="0">
                    <a:moveTo>
                      <a:pt x="0" y="0"/>
                    </a:moveTo>
                    <a:lnTo>
                      <a:pt x="0" y="2035"/>
                    </a:lnTo>
                    <a:cubicBezTo>
                      <a:pt x="8799" y="2035"/>
                      <a:pt x="15960" y="9196"/>
                      <a:pt x="15960" y="17995"/>
                    </a:cubicBezTo>
                    <a:cubicBezTo>
                      <a:pt x="15960" y="23797"/>
                      <a:pt x="12802" y="29149"/>
                      <a:pt x="7722" y="31965"/>
                    </a:cubicBezTo>
                    <a:lnTo>
                      <a:pt x="8707" y="33744"/>
                    </a:lnTo>
                    <a:cubicBezTo>
                      <a:pt x="14436" y="30572"/>
                      <a:pt x="17993" y="24537"/>
                      <a:pt x="17993" y="17995"/>
                    </a:cubicBezTo>
                    <a:cubicBezTo>
                      <a:pt x="17993" y="8072"/>
                      <a:pt x="992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613;p37">
                <a:extLst>
                  <a:ext uri="{FF2B5EF4-FFF2-40B4-BE49-F238E27FC236}">
                    <a16:creationId xmlns:a16="http://schemas.microsoft.com/office/drawing/2014/main" id="{1315C998-894D-6338-5EA0-0C0B984F8C6C}"/>
                  </a:ext>
                </a:extLst>
              </p:cNvPr>
              <p:cNvSpPr/>
              <p:nvPr/>
            </p:nvSpPr>
            <p:spPr>
              <a:xfrm>
                <a:off x="3473875" y="1707175"/>
                <a:ext cx="718925" cy="718925"/>
              </a:xfrm>
              <a:custGeom>
                <a:avLst/>
                <a:gdLst/>
                <a:ahLst/>
                <a:cxnLst/>
                <a:rect l="l" t="t" r="r" b="b"/>
                <a:pathLst>
                  <a:path w="28757" h="28757" extrusionOk="0">
                    <a:moveTo>
                      <a:pt x="14342" y="1"/>
                    </a:moveTo>
                    <a:lnTo>
                      <a:pt x="14342" y="452"/>
                    </a:lnTo>
                    <a:lnTo>
                      <a:pt x="14378" y="452"/>
                    </a:lnTo>
                    <a:cubicBezTo>
                      <a:pt x="14950" y="452"/>
                      <a:pt x="15525" y="488"/>
                      <a:pt x="16088" y="556"/>
                    </a:cubicBezTo>
                    <a:lnTo>
                      <a:pt x="16143" y="108"/>
                    </a:lnTo>
                    <a:cubicBezTo>
                      <a:pt x="15563" y="37"/>
                      <a:pt x="14970" y="1"/>
                      <a:pt x="14375" y="1"/>
                    </a:cubicBezTo>
                    <a:close/>
                    <a:moveTo>
                      <a:pt x="11649" y="258"/>
                    </a:moveTo>
                    <a:cubicBezTo>
                      <a:pt x="11059" y="372"/>
                      <a:pt x="10471" y="524"/>
                      <a:pt x="9901" y="711"/>
                    </a:cubicBezTo>
                    <a:lnTo>
                      <a:pt x="10042" y="1140"/>
                    </a:lnTo>
                    <a:cubicBezTo>
                      <a:pt x="10594" y="960"/>
                      <a:pt x="11163" y="813"/>
                      <a:pt x="11735" y="703"/>
                    </a:cubicBezTo>
                    <a:lnTo>
                      <a:pt x="11649" y="258"/>
                    </a:lnTo>
                    <a:close/>
                    <a:moveTo>
                      <a:pt x="18785" y="688"/>
                    </a:moveTo>
                    <a:lnTo>
                      <a:pt x="18646" y="1119"/>
                    </a:lnTo>
                    <a:cubicBezTo>
                      <a:pt x="19199" y="1296"/>
                      <a:pt x="19748" y="1512"/>
                      <a:pt x="20273" y="1758"/>
                    </a:cubicBezTo>
                    <a:lnTo>
                      <a:pt x="20465" y="1349"/>
                    </a:lnTo>
                    <a:cubicBezTo>
                      <a:pt x="19921" y="1094"/>
                      <a:pt x="19356" y="871"/>
                      <a:pt x="18785" y="688"/>
                    </a:cubicBezTo>
                    <a:close/>
                    <a:moveTo>
                      <a:pt x="7422" y="1791"/>
                    </a:moveTo>
                    <a:cubicBezTo>
                      <a:pt x="6898" y="2082"/>
                      <a:pt x="6386" y="2409"/>
                      <a:pt x="5902" y="2763"/>
                    </a:cubicBezTo>
                    <a:lnTo>
                      <a:pt x="6168" y="3128"/>
                    </a:lnTo>
                    <a:cubicBezTo>
                      <a:pt x="6637" y="2786"/>
                      <a:pt x="7132" y="2469"/>
                      <a:pt x="7641" y="2188"/>
                    </a:cubicBezTo>
                    <a:lnTo>
                      <a:pt x="7422" y="1791"/>
                    </a:lnTo>
                    <a:close/>
                    <a:moveTo>
                      <a:pt x="22797" y="2721"/>
                    </a:moveTo>
                    <a:lnTo>
                      <a:pt x="22531" y="3088"/>
                    </a:lnTo>
                    <a:cubicBezTo>
                      <a:pt x="23002" y="3429"/>
                      <a:pt x="23457" y="3802"/>
                      <a:pt x="23881" y="4198"/>
                    </a:cubicBezTo>
                    <a:lnTo>
                      <a:pt x="24190" y="3868"/>
                    </a:lnTo>
                    <a:cubicBezTo>
                      <a:pt x="23752" y="3458"/>
                      <a:pt x="23283" y="3072"/>
                      <a:pt x="22797" y="2721"/>
                    </a:cubicBezTo>
                    <a:close/>
                    <a:moveTo>
                      <a:pt x="3876" y="4557"/>
                    </a:moveTo>
                    <a:cubicBezTo>
                      <a:pt x="3466" y="4996"/>
                      <a:pt x="3080" y="5464"/>
                      <a:pt x="2728" y="5950"/>
                    </a:cubicBezTo>
                    <a:lnTo>
                      <a:pt x="3095" y="6216"/>
                    </a:lnTo>
                    <a:cubicBezTo>
                      <a:pt x="3435" y="5745"/>
                      <a:pt x="3810" y="5290"/>
                      <a:pt x="4207" y="4866"/>
                    </a:cubicBezTo>
                    <a:lnTo>
                      <a:pt x="3876" y="4557"/>
                    </a:lnTo>
                    <a:close/>
                    <a:moveTo>
                      <a:pt x="25986" y="5892"/>
                    </a:moveTo>
                    <a:lnTo>
                      <a:pt x="25621" y="6159"/>
                    </a:lnTo>
                    <a:cubicBezTo>
                      <a:pt x="25964" y="6629"/>
                      <a:pt x="26282" y="7123"/>
                      <a:pt x="26563" y="7631"/>
                    </a:cubicBezTo>
                    <a:lnTo>
                      <a:pt x="26959" y="7412"/>
                    </a:lnTo>
                    <a:cubicBezTo>
                      <a:pt x="26668" y="6886"/>
                      <a:pt x="26341" y="6376"/>
                      <a:pt x="25986" y="5892"/>
                    </a:cubicBezTo>
                    <a:close/>
                    <a:moveTo>
                      <a:pt x="1353" y="8281"/>
                    </a:moveTo>
                    <a:cubicBezTo>
                      <a:pt x="1097" y="8824"/>
                      <a:pt x="876" y="9389"/>
                      <a:pt x="691" y="9961"/>
                    </a:cubicBezTo>
                    <a:lnTo>
                      <a:pt x="1122" y="10100"/>
                    </a:lnTo>
                    <a:cubicBezTo>
                      <a:pt x="1301" y="9546"/>
                      <a:pt x="1515" y="8999"/>
                      <a:pt x="1763" y="8472"/>
                    </a:cubicBezTo>
                    <a:lnTo>
                      <a:pt x="1353" y="8281"/>
                    </a:lnTo>
                    <a:close/>
                    <a:moveTo>
                      <a:pt x="28043" y="9890"/>
                    </a:moveTo>
                    <a:lnTo>
                      <a:pt x="27612" y="10030"/>
                    </a:lnTo>
                    <a:cubicBezTo>
                      <a:pt x="27793" y="10584"/>
                      <a:pt x="27942" y="11152"/>
                      <a:pt x="28051" y="11722"/>
                    </a:cubicBezTo>
                    <a:lnTo>
                      <a:pt x="28495" y="11638"/>
                    </a:lnTo>
                    <a:cubicBezTo>
                      <a:pt x="28381" y="11048"/>
                      <a:pt x="28229" y="10460"/>
                      <a:pt x="28043" y="9890"/>
                    </a:cubicBezTo>
                    <a:close/>
                    <a:moveTo>
                      <a:pt x="108" y="12601"/>
                    </a:moveTo>
                    <a:cubicBezTo>
                      <a:pt x="37" y="13186"/>
                      <a:pt x="0" y="13784"/>
                      <a:pt x="0" y="14379"/>
                    </a:cubicBezTo>
                    <a:lnTo>
                      <a:pt x="0" y="14402"/>
                    </a:lnTo>
                    <a:lnTo>
                      <a:pt x="451" y="14402"/>
                    </a:lnTo>
                    <a:lnTo>
                      <a:pt x="451" y="14379"/>
                    </a:lnTo>
                    <a:cubicBezTo>
                      <a:pt x="451" y="13802"/>
                      <a:pt x="488" y="13224"/>
                      <a:pt x="557" y="12657"/>
                    </a:cubicBezTo>
                    <a:lnTo>
                      <a:pt x="108" y="12601"/>
                    </a:lnTo>
                    <a:close/>
                    <a:moveTo>
                      <a:pt x="28304" y="14329"/>
                    </a:moveTo>
                    <a:lnTo>
                      <a:pt x="28304" y="14379"/>
                    </a:lnTo>
                    <a:cubicBezTo>
                      <a:pt x="28304" y="14962"/>
                      <a:pt x="28267" y="15548"/>
                      <a:pt x="28196" y="16123"/>
                    </a:cubicBezTo>
                    <a:lnTo>
                      <a:pt x="28644" y="16179"/>
                    </a:lnTo>
                    <a:cubicBezTo>
                      <a:pt x="28718" y="15586"/>
                      <a:pt x="28756" y="14980"/>
                      <a:pt x="28756" y="14379"/>
                    </a:cubicBezTo>
                    <a:lnTo>
                      <a:pt x="28756" y="14329"/>
                    </a:lnTo>
                    <a:close/>
                    <a:moveTo>
                      <a:pt x="701" y="17010"/>
                    </a:moveTo>
                    <a:lnTo>
                      <a:pt x="256" y="17095"/>
                    </a:lnTo>
                    <a:cubicBezTo>
                      <a:pt x="369" y="17684"/>
                      <a:pt x="521" y="18272"/>
                      <a:pt x="706" y="18842"/>
                    </a:cubicBezTo>
                    <a:lnTo>
                      <a:pt x="1137" y="18702"/>
                    </a:lnTo>
                    <a:cubicBezTo>
                      <a:pt x="957" y="18150"/>
                      <a:pt x="810" y="17580"/>
                      <a:pt x="701" y="17010"/>
                    </a:cubicBezTo>
                    <a:close/>
                    <a:moveTo>
                      <a:pt x="27626" y="18681"/>
                    </a:moveTo>
                    <a:cubicBezTo>
                      <a:pt x="27448" y="19234"/>
                      <a:pt x="27232" y="19781"/>
                      <a:pt x="26984" y="20306"/>
                    </a:cubicBezTo>
                    <a:lnTo>
                      <a:pt x="27392" y="20499"/>
                    </a:lnTo>
                    <a:cubicBezTo>
                      <a:pt x="27648" y="19956"/>
                      <a:pt x="27871" y="19391"/>
                      <a:pt x="28058" y="18819"/>
                    </a:cubicBezTo>
                    <a:lnTo>
                      <a:pt x="27626" y="18681"/>
                    </a:lnTo>
                    <a:close/>
                    <a:moveTo>
                      <a:pt x="2181" y="21106"/>
                    </a:moveTo>
                    <a:lnTo>
                      <a:pt x="1786" y="21324"/>
                    </a:lnTo>
                    <a:cubicBezTo>
                      <a:pt x="2075" y="21848"/>
                      <a:pt x="2403" y="22360"/>
                      <a:pt x="2756" y="22845"/>
                    </a:cubicBezTo>
                    <a:lnTo>
                      <a:pt x="3121" y="22578"/>
                    </a:lnTo>
                    <a:cubicBezTo>
                      <a:pt x="2778" y="22109"/>
                      <a:pt x="2462" y="21613"/>
                      <a:pt x="2181" y="21106"/>
                    </a:cubicBezTo>
                    <a:close/>
                    <a:moveTo>
                      <a:pt x="25647" y="22561"/>
                    </a:moveTo>
                    <a:cubicBezTo>
                      <a:pt x="25307" y="23030"/>
                      <a:pt x="24932" y="23483"/>
                      <a:pt x="24534" y="23908"/>
                    </a:cubicBezTo>
                    <a:lnTo>
                      <a:pt x="24863" y="24217"/>
                    </a:lnTo>
                    <a:cubicBezTo>
                      <a:pt x="25274" y="23781"/>
                      <a:pt x="25660" y="23311"/>
                      <a:pt x="26014" y="22827"/>
                    </a:cubicBezTo>
                    <a:lnTo>
                      <a:pt x="25647" y="22561"/>
                    </a:lnTo>
                    <a:close/>
                    <a:moveTo>
                      <a:pt x="4858" y="24542"/>
                    </a:moveTo>
                    <a:lnTo>
                      <a:pt x="4549" y="24871"/>
                    </a:lnTo>
                    <a:cubicBezTo>
                      <a:pt x="4985" y="25282"/>
                      <a:pt x="5454" y="25669"/>
                      <a:pt x="5940" y="26021"/>
                    </a:cubicBezTo>
                    <a:lnTo>
                      <a:pt x="6206" y="25656"/>
                    </a:lnTo>
                    <a:cubicBezTo>
                      <a:pt x="5735" y="25314"/>
                      <a:pt x="5280" y="24939"/>
                      <a:pt x="4858" y="24542"/>
                    </a:cubicBezTo>
                    <a:close/>
                    <a:moveTo>
                      <a:pt x="22569" y="25642"/>
                    </a:moveTo>
                    <a:cubicBezTo>
                      <a:pt x="22099" y="25984"/>
                      <a:pt x="21603" y="26302"/>
                      <a:pt x="21094" y="26581"/>
                    </a:cubicBezTo>
                    <a:lnTo>
                      <a:pt x="21314" y="26977"/>
                    </a:lnTo>
                    <a:cubicBezTo>
                      <a:pt x="21838" y="26688"/>
                      <a:pt x="22350" y="26363"/>
                      <a:pt x="22835" y="26008"/>
                    </a:cubicBezTo>
                    <a:lnTo>
                      <a:pt x="22569" y="25642"/>
                    </a:lnTo>
                    <a:close/>
                    <a:moveTo>
                      <a:pt x="8461" y="26989"/>
                    </a:moveTo>
                    <a:lnTo>
                      <a:pt x="8269" y="27397"/>
                    </a:lnTo>
                    <a:cubicBezTo>
                      <a:pt x="8813" y="27653"/>
                      <a:pt x="9378" y="27876"/>
                      <a:pt x="9948" y="28061"/>
                    </a:cubicBezTo>
                    <a:lnTo>
                      <a:pt x="10088" y="27631"/>
                    </a:lnTo>
                    <a:cubicBezTo>
                      <a:pt x="9535" y="27451"/>
                      <a:pt x="8988" y="27237"/>
                      <a:pt x="8461" y="26989"/>
                    </a:cubicBezTo>
                    <a:close/>
                    <a:moveTo>
                      <a:pt x="18692" y="27623"/>
                    </a:moveTo>
                    <a:cubicBezTo>
                      <a:pt x="18139" y="27803"/>
                      <a:pt x="17569" y="27950"/>
                      <a:pt x="16999" y="28058"/>
                    </a:cubicBezTo>
                    <a:lnTo>
                      <a:pt x="17083" y="28502"/>
                    </a:lnTo>
                    <a:cubicBezTo>
                      <a:pt x="17673" y="28390"/>
                      <a:pt x="18261" y="28239"/>
                      <a:pt x="18831" y="28054"/>
                    </a:cubicBezTo>
                    <a:lnTo>
                      <a:pt x="18692" y="27623"/>
                    </a:lnTo>
                    <a:close/>
                    <a:moveTo>
                      <a:pt x="12645" y="28198"/>
                    </a:moveTo>
                    <a:lnTo>
                      <a:pt x="12589" y="28646"/>
                    </a:lnTo>
                    <a:cubicBezTo>
                      <a:pt x="13179" y="28720"/>
                      <a:pt x="13780" y="28757"/>
                      <a:pt x="14378" y="28757"/>
                    </a:cubicBezTo>
                    <a:lnTo>
                      <a:pt x="14390" y="28757"/>
                    </a:lnTo>
                    <a:lnTo>
                      <a:pt x="14378" y="28304"/>
                    </a:lnTo>
                    <a:cubicBezTo>
                      <a:pt x="13799" y="28304"/>
                      <a:pt x="13215" y="28268"/>
                      <a:pt x="12645" y="281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614;p37">
                <a:extLst>
                  <a:ext uri="{FF2B5EF4-FFF2-40B4-BE49-F238E27FC236}">
                    <a16:creationId xmlns:a16="http://schemas.microsoft.com/office/drawing/2014/main" id="{5B9A7FBE-BFAF-78F8-1009-F22A2B02F2B8}"/>
                  </a:ext>
                </a:extLst>
              </p:cNvPr>
              <p:cNvSpPr/>
              <p:nvPr/>
            </p:nvSpPr>
            <p:spPr>
              <a:xfrm>
                <a:off x="3733550" y="1966850"/>
                <a:ext cx="199550" cy="199550"/>
              </a:xfrm>
              <a:custGeom>
                <a:avLst/>
                <a:gdLst/>
                <a:ahLst/>
                <a:cxnLst/>
                <a:rect l="l" t="t" r="r" b="b"/>
                <a:pathLst>
                  <a:path w="7982" h="7982" extrusionOk="0">
                    <a:moveTo>
                      <a:pt x="3991" y="795"/>
                    </a:moveTo>
                    <a:cubicBezTo>
                      <a:pt x="5754" y="795"/>
                      <a:pt x="7188" y="2229"/>
                      <a:pt x="7188" y="3992"/>
                    </a:cubicBezTo>
                    <a:cubicBezTo>
                      <a:pt x="7188" y="5754"/>
                      <a:pt x="5754" y="7188"/>
                      <a:pt x="3991" y="7188"/>
                    </a:cubicBezTo>
                    <a:cubicBezTo>
                      <a:pt x="2229" y="7188"/>
                      <a:pt x="795" y="5754"/>
                      <a:pt x="795" y="3992"/>
                    </a:cubicBezTo>
                    <a:cubicBezTo>
                      <a:pt x="795" y="2229"/>
                      <a:pt x="2229" y="795"/>
                      <a:pt x="3991" y="795"/>
                    </a:cubicBezTo>
                    <a:close/>
                    <a:moveTo>
                      <a:pt x="3991" y="0"/>
                    </a:moveTo>
                    <a:cubicBezTo>
                      <a:pt x="1791" y="0"/>
                      <a:pt x="0" y="1791"/>
                      <a:pt x="0" y="3992"/>
                    </a:cubicBezTo>
                    <a:cubicBezTo>
                      <a:pt x="0" y="6192"/>
                      <a:pt x="1791" y="7981"/>
                      <a:pt x="3991" y="7981"/>
                    </a:cubicBezTo>
                    <a:cubicBezTo>
                      <a:pt x="6192" y="7981"/>
                      <a:pt x="7981" y="6192"/>
                      <a:pt x="7981" y="3992"/>
                    </a:cubicBezTo>
                    <a:cubicBezTo>
                      <a:pt x="7981" y="1791"/>
                      <a:pt x="6192" y="0"/>
                      <a:pt x="399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615;p37">
                <a:extLst>
                  <a:ext uri="{FF2B5EF4-FFF2-40B4-BE49-F238E27FC236}">
                    <a16:creationId xmlns:a16="http://schemas.microsoft.com/office/drawing/2014/main" id="{70E08827-0D10-CE30-94E8-E3E9305C2192}"/>
                  </a:ext>
                </a:extLst>
              </p:cNvPr>
              <p:cNvSpPr/>
              <p:nvPr/>
            </p:nvSpPr>
            <p:spPr>
              <a:xfrm>
                <a:off x="3643825" y="1877125"/>
                <a:ext cx="379025" cy="379025"/>
              </a:xfrm>
              <a:custGeom>
                <a:avLst/>
                <a:gdLst/>
                <a:ahLst/>
                <a:cxnLst/>
                <a:rect l="l" t="t" r="r" b="b"/>
                <a:pathLst>
                  <a:path w="15161" h="15161" extrusionOk="0">
                    <a:moveTo>
                      <a:pt x="8940" y="503"/>
                    </a:moveTo>
                    <a:cubicBezTo>
                      <a:pt x="9011" y="503"/>
                      <a:pt x="9069" y="561"/>
                      <a:pt x="9069" y="632"/>
                    </a:cubicBezTo>
                    <a:lnTo>
                      <a:pt x="9069" y="1678"/>
                    </a:lnTo>
                    <a:cubicBezTo>
                      <a:pt x="9069" y="1944"/>
                      <a:pt x="9236" y="2182"/>
                      <a:pt x="9485" y="2272"/>
                    </a:cubicBezTo>
                    <a:cubicBezTo>
                      <a:pt x="9655" y="2332"/>
                      <a:pt x="9822" y="2403"/>
                      <a:pt x="9986" y="2479"/>
                    </a:cubicBezTo>
                    <a:cubicBezTo>
                      <a:pt x="10071" y="2520"/>
                      <a:pt x="10163" y="2539"/>
                      <a:pt x="10254" y="2539"/>
                    </a:cubicBezTo>
                    <a:cubicBezTo>
                      <a:pt x="10418" y="2539"/>
                      <a:pt x="10580" y="2475"/>
                      <a:pt x="10701" y="2355"/>
                    </a:cubicBezTo>
                    <a:lnTo>
                      <a:pt x="11441" y="1615"/>
                    </a:lnTo>
                    <a:cubicBezTo>
                      <a:pt x="11466" y="1590"/>
                      <a:pt x="11499" y="1578"/>
                      <a:pt x="11532" y="1578"/>
                    </a:cubicBezTo>
                    <a:cubicBezTo>
                      <a:pt x="11565" y="1578"/>
                      <a:pt x="11598" y="1590"/>
                      <a:pt x="11623" y="1615"/>
                    </a:cubicBezTo>
                    <a:lnTo>
                      <a:pt x="13546" y="3536"/>
                    </a:lnTo>
                    <a:cubicBezTo>
                      <a:pt x="13571" y="3561"/>
                      <a:pt x="13584" y="3592"/>
                      <a:pt x="13584" y="3629"/>
                    </a:cubicBezTo>
                    <a:cubicBezTo>
                      <a:pt x="13584" y="3663"/>
                      <a:pt x="13571" y="3695"/>
                      <a:pt x="13546" y="3720"/>
                    </a:cubicBezTo>
                    <a:lnTo>
                      <a:pt x="12806" y="4460"/>
                    </a:lnTo>
                    <a:cubicBezTo>
                      <a:pt x="12618" y="4648"/>
                      <a:pt x="12568" y="4936"/>
                      <a:pt x="12682" y="5175"/>
                    </a:cubicBezTo>
                    <a:cubicBezTo>
                      <a:pt x="12758" y="5339"/>
                      <a:pt x="12827" y="5506"/>
                      <a:pt x="12889" y="5674"/>
                    </a:cubicBezTo>
                    <a:cubicBezTo>
                      <a:pt x="12978" y="5924"/>
                      <a:pt x="13217" y="6092"/>
                      <a:pt x="13482" y="6092"/>
                    </a:cubicBezTo>
                    <a:lnTo>
                      <a:pt x="14529" y="6092"/>
                    </a:lnTo>
                    <a:cubicBezTo>
                      <a:pt x="14600" y="6092"/>
                      <a:pt x="14658" y="6150"/>
                      <a:pt x="14658" y="6221"/>
                    </a:cubicBezTo>
                    <a:lnTo>
                      <a:pt x="14658" y="8940"/>
                    </a:lnTo>
                    <a:cubicBezTo>
                      <a:pt x="14658" y="9011"/>
                      <a:pt x="14600" y="9069"/>
                      <a:pt x="14529" y="9069"/>
                    </a:cubicBezTo>
                    <a:lnTo>
                      <a:pt x="13482" y="9069"/>
                    </a:lnTo>
                    <a:cubicBezTo>
                      <a:pt x="13217" y="9069"/>
                      <a:pt x="12978" y="9236"/>
                      <a:pt x="12889" y="9487"/>
                    </a:cubicBezTo>
                    <a:lnTo>
                      <a:pt x="12889" y="9485"/>
                    </a:lnTo>
                    <a:cubicBezTo>
                      <a:pt x="12829" y="9654"/>
                      <a:pt x="12758" y="9822"/>
                      <a:pt x="12682" y="9986"/>
                    </a:cubicBezTo>
                    <a:cubicBezTo>
                      <a:pt x="12568" y="10226"/>
                      <a:pt x="12618" y="10513"/>
                      <a:pt x="12806" y="10701"/>
                    </a:cubicBezTo>
                    <a:lnTo>
                      <a:pt x="13546" y="11441"/>
                    </a:lnTo>
                    <a:cubicBezTo>
                      <a:pt x="13571" y="11466"/>
                      <a:pt x="13584" y="11498"/>
                      <a:pt x="13584" y="11532"/>
                    </a:cubicBezTo>
                    <a:cubicBezTo>
                      <a:pt x="13584" y="11567"/>
                      <a:pt x="13571" y="11598"/>
                      <a:pt x="13546" y="11623"/>
                    </a:cubicBezTo>
                    <a:lnTo>
                      <a:pt x="11625" y="13546"/>
                    </a:lnTo>
                    <a:cubicBezTo>
                      <a:pt x="11600" y="13571"/>
                      <a:pt x="11566" y="13583"/>
                      <a:pt x="11533" y="13583"/>
                    </a:cubicBezTo>
                    <a:cubicBezTo>
                      <a:pt x="11500" y="13583"/>
                      <a:pt x="11466" y="13571"/>
                      <a:pt x="11441" y="13546"/>
                    </a:cubicBezTo>
                    <a:lnTo>
                      <a:pt x="10701" y="12806"/>
                    </a:lnTo>
                    <a:cubicBezTo>
                      <a:pt x="10580" y="12685"/>
                      <a:pt x="10419" y="12621"/>
                      <a:pt x="10255" y="12621"/>
                    </a:cubicBezTo>
                    <a:cubicBezTo>
                      <a:pt x="10164" y="12621"/>
                      <a:pt x="10072" y="12641"/>
                      <a:pt x="9986" y="12682"/>
                    </a:cubicBezTo>
                    <a:cubicBezTo>
                      <a:pt x="9822" y="12758"/>
                      <a:pt x="9655" y="12828"/>
                      <a:pt x="9485" y="12889"/>
                    </a:cubicBezTo>
                    <a:cubicBezTo>
                      <a:pt x="9236" y="12978"/>
                      <a:pt x="9069" y="13217"/>
                      <a:pt x="9069" y="13483"/>
                    </a:cubicBezTo>
                    <a:lnTo>
                      <a:pt x="9069" y="14529"/>
                    </a:lnTo>
                    <a:cubicBezTo>
                      <a:pt x="9069" y="14600"/>
                      <a:pt x="9011" y="14658"/>
                      <a:pt x="8940" y="14658"/>
                    </a:cubicBezTo>
                    <a:lnTo>
                      <a:pt x="6221" y="14658"/>
                    </a:lnTo>
                    <a:cubicBezTo>
                      <a:pt x="6150" y="14658"/>
                      <a:pt x="6092" y="14600"/>
                      <a:pt x="6092" y="14529"/>
                    </a:cubicBezTo>
                    <a:lnTo>
                      <a:pt x="6092" y="13483"/>
                    </a:lnTo>
                    <a:cubicBezTo>
                      <a:pt x="6092" y="13217"/>
                      <a:pt x="5923" y="12980"/>
                      <a:pt x="5674" y="12889"/>
                    </a:cubicBezTo>
                    <a:cubicBezTo>
                      <a:pt x="5505" y="12828"/>
                      <a:pt x="5337" y="12758"/>
                      <a:pt x="5175" y="12682"/>
                    </a:cubicBezTo>
                    <a:cubicBezTo>
                      <a:pt x="5091" y="12643"/>
                      <a:pt x="5000" y="12621"/>
                      <a:pt x="4906" y="12621"/>
                    </a:cubicBezTo>
                    <a:cubicBezTo>
                      <a:pt x="4739" y="12621"/>
                      <a:pt x="4577" y="12689"/>
                      <a:pt x="4460" y="12806"/>
                    </a:cubicBezTo>
                    <a:lnTo>
                      <a:pt x="3720" y="13546"/>
                    </a:lnTo>
                    <a:cubicBezTo>
                      <a:pt x="3695" y="13571"/>
                      <a:pt x="3661" y="13583"/>
                      <a:pt x="3628" y="13583"/>
                    </a:cubicBezTo>
                    <a:cubicBezTo>
                      <a:pt x="3594" y="13583"/>
                      <a:pt x="3561" y="13571"/>
                      <a:pt x="3536" y="13546"/>
                    </a:cubicBezTo>
                    <a:lnTo>
                      <a:pt x="1615" y="11623"/>
                    </a:lnTo>
                    <a:cubicBezTo>
                      <a:pt x="1590" y="11598"/>
                      <a:pt x="1577" y="11567"/>
                      <a:pt x="1577" y="11532"/>
                    </a:cubicBezTo>
                    <a:cubicBezTo>
                      <a:pt x="1577" y="11498"/>
                      <a:pt x="1590" y="11466"/>
                      <a:pt x="1615" y="11441"/>
                    </a:cubicBezTo>
                    <a:lnTo>
                      <a:pt x="2355" y="10701"/>
                    </a:lnTo>
                    <a:cubicBezTo>
                      <a:pt x="2543" y="10513"/>
                      <a:pt x="2593" y="10226"/>
                      <a:pt x="2479" y="9986"/>
                    </a:cubicBezTo>
                    <a:cubicBezTo>
                      <a:pt x="2401" y="9822"/>
                      <a:pt x="2332" y="9654"/>
                      <a:pt x="2272" y="9485"/>
                    </a:cubicBezTo>
                    <a:cubicBezTo>
                      <a:pt x="2181" y="9236"/>
                      <a:pt x="1944" y="9069"/>
                      <a:pt x="1678" y="9069"/>
                    </a:cubicBezTo>
                    <a:lnTo>
                      <a:pt x="632" y="9069"/>
                    </a:lnTo>
                    <a:cubicBezTo>
                      <a:pt x="561" y="9069"/>
                      <a:pt x="503" y="9011"/>
                      <a:pt x="503" y="8940"/>
                    </a:cubicBezTo>
                    <a:lnTo>
                      <a:pt x="503" y="6221"/>
                    </a:lnTo>
                    <a:cubicBezTo>
                      <a:pt x="503" y="6150"/>
                      <a:pt x="561" y="6092"/>
                      <a:pt x="632" y="6092"/>
                    </a:cubicBezTo>
                    <a:lnTo>
                      <a:pt x="1678" y="6092"/>
                    </a:lnTo>
                    <a:cubicBezTo>
                      <a:pt x="1944" y="6092"/>
                      <a:pt x="2181" y="5924"/>
                      <a:pt x="2272" y="5674"/>
                    </a:cubicBezTo>
                    <a:cubicBezTo>
                      <a:pt x="2332" y="5506"/>
                      <a:pt x="2401" y="5339"/>
                      <a:pt x="2479" y="5175"/>
                    </a:cubicBezTo>
                    <a:cubicBezTo>
                      <a:pt x="2593" y="4936"/>
                      <a:pt x="2542" y="4648"/>
                      <a:pt x="2355" y="4460"/>
                    </a:cubicBezTo>
                    <a:lnTo>
                      <a:pt x="1615" y="3720"/>
                    </a:lnTo>
                    <a:cubicBezTo>
                      <a:pt x="1590" y="3695"/>
                      <a:pt x="1577" y="3663"/>
                      <a:pt x="1577" y="3629"/>
                    </a:cubicBezTo>
                    <a:cubicBezTo>
                      <a:pt x="1577" y="3592"/>
                      <a:pt x="1590" y="3561"/>
                      <a:pt x="1615" y="3536"/>
                    </a:cubicBezTo>
                    <a:lnTo>
                      <a:pt x="3536" y="1615"/>
                    </a:lnTo>
                    <a:cubicBezTo>
                      <a:pt x="3561" y="1590"/>
                      <a:pt x="3594" y="1578"/>
                      <a:pt x="3628" y="1578"/>
                    </a:cubicBezTo>
                    <a:cubicBezTo>
                      <a:pt x="3661" y="1578"/>
                      <a:pt x="3695" y="1590"/>
                      <a:pt x="3720" y="1615"/>
                    </a:cubicBezTo>
                    <a:lnTo>
                      <a:pt x="4460" y="2355"/>
                    </a:lnTo>
                    <a:cubicBezTo>
                      <a:pt x="4581" y="2475"/>
                      <a:pt x="4743" y="2539"/>
                      <a:pt x="4907" y="2539"/>
                    </a:cubicBezTo>
                    <a:cubicBezTo>
                      <a:pt x="4998" y="2539"/>
                      <a:pt x="5090" y="2520"/>
                      <a:pt x="5175" y="2479"/>
                    </a:cubicBezTo>
                    <a:cubicBezTo>
                      <a:pt x="5337" y="2401"/>
                      <a:pt x="5505" y="2332"/>
                      <a:pt x="5674" y="2272"/>
                    </a:cubicBezTo>
                    <a:cubicBezTo>
                      <a:pt x="5923" y="2182"/>
                      <a:pt x="6092" y="1944"/>
                      <a:pt x="6092" y="1678"/>
                    </a:cubicBezTo>
                    <a:lnTo>
                      <a:pt x="6092" y="632"/>
                    </a:lnTo>
                    <a:cubicBezTo>
                      <a:pt x="6092" y="561"/>
                      <a:pt x="6150" y="503"/>
                      <a:pt x="6221" y="503"/>
                    </a:cubicBezTo>
                    <a:close/>
                    <a:moveTo>
                      <a:pt x="6221" y="1"/>
                    </a:moveTo>
                    <a:cubicBezTo>
                      <a:pt x="5872" y="1"/>
                      <a:pt x="5590" y="283"/>
                      <a:pt x="5590" y="632"/>
                    </a:cubicBezTo>
                    <a:lnTo>
                      <a:pt x="5590" y="1678"/>
                    </a:lnTo>
                    <a:cubicBezTo>
                      <a:pt x="5590" y="1732"/>
                      <a:pt x="5555" y="1782"/>
                      <a:pt x="5504" y="1800"/>
                    </a:cubicBezTo>
                    <a:cubicBezTo>
                      <a:pt x="5320" y="1866"/>
                      <a:pt x="5137" y="1942"/>
                      <a:pt x="4960" y="2025"/>
                    </a:cubicBezTo>
                    <a:cubicBezTo>
                      <a:pt x="4942" y="2033"/>
                      <a:pt x="4924" y="2037"/>
                      <a:pt x="4905" y="2037"/>
                    </a:cubicBezTo>
                    <a:cubicBezTo>
                      <a:pt x="4872" y="2037"/>
                      <a:pt x="4839" y="2024"/>
                      <a:pt x="4815" y="2000"/>
                    </a:cubicBezTo>
                    <a:lnTo>
                      <a:pt x="4075" y="1260"/>
                    </a:lnTo>
                    <a:cubicBezTo>
                      <a:pt x="3956" y="1141"/>
                      <a:pt x="3797" y="1075"/>
                      <a:pt x="3627" y="1075"/>
                    </a:cubicBezTo>
                    <a:cubicBezTo>
                      <a:pt x="3458" y="1075"/>
                      <a:pt x="3300" y="1141"/>
                      <a:pt x="3181" y="1260"/>
                    </a:cubicBezTo>
                    <a:lnTo>
                      <a:pt x="1260" y="3181"/>
                    </a:lnTo>
                    <a:cubicBezTo>
                      <a:pt x="1141" y="3302"/>
                      <a:pt x="1075" y="3460"/>
                      <a:pt x="1075" y="3629"/>
                    </a:cubicBezTo>
                    <a:cubicBezTo>
                      <a:pt x="1075" y="3797"/>
                      <a:pt x="1141" y="3956"/>
                      <a:pt x="1260" y="4075"/>
                    </a:cubicBezTo>
                    <a:lnTo>
                      <a:pt x="2000" y="4815"/>
                    </a:lnTo>
                    <a:cubicBezTo>
                      <a:pt x="2038" y="4853"/>
                      <a:pt x="2048" y="4911"/>
                      <a:pt x="2024" y="4960"/>
                    </a:cubicBezTo>
                    <a:cubicBezTo>
                      <a:pt x="1940" y="5139"/>
                      <a:pt x="1864" y="5322"/>
                      <a:pt x="1798" y="5506"/>
                    </a:cubicBezTo>
                    <a:cubicBezTo>
                      <a:pt x="1780" y="5555"/>
                      <a:pt x="1732" y="5590"/>
                      <a:pt x="1678" y="5590"/>
                    </a:cubicBezTo>
                    <a:lnTo>
                      <a:pt x="632" y="5590"/>
                    </a:lnTo>
                    <a:cubicBezTo>
                      <a:pt x="283" y="5590"/>
                      <a:pt x="1" y="5874"/>
                      <a:pt x="1" y="6221"/>
                    </a:cubicBezTo>
                    <a:lnTo>
                      <a:pt x="1" y="8940"/>
                    </a:lnTo>
                    <a:cubicBezTo>
                      <a:pt x="1" y="9287"/>
                      <a:pt x="283" y="9571"/>
                      <a:pt x="632" y="9571"/>
                    </a:cubicBezTo>
                    <a:lnTo>
                      <a:pt x="1678" y="9571"/>
                    </a:lnTo>
                    <a:cubicBezTo>
                      <a:pt x="1732" y="9571"/>
                      <a:pt x="1780" y="9606"/>
                      <a:pt x="1798" y="9656"/>
                    </a:cubicBezTo>
                    <a:cubicBezTo>
                      <a:pt x="1864" y="9839"/>
                      <a:pt x="1940" y="10022"/>
                      <a:pt x="2024" y="10201"/>
                    </a:cubicBezTo>
                    <a:cubicBezTo>
                      <a:pt x="2048" y="10249"/>
                      <a:pt x="2038" y="10308"/>
                      <a:pt x="2000" y="10346"/>
                    </a:cubicBezTo>
                    <a:lnTo>
                      <a:pt x="1260" y="11086"/>
                    </a:lnTo>
                    <a:cubicBezTo>
                      <a:pt x="1139" y="11205"/>
                      <a:pt x="1075" y="11364"/>
                      <a:pt x="1075" y="11532"/>
                    </a:cubicBezTo>
                    <a:cubicBezTo>
                      <a:pt x="1075" y="11701"/>
                      <a:pt x="1139" y="11859"/>
                      <a:pt x="1260" y="11978"/>
                    </a:cubicBezTo>
                    <a:lnTo>
                      <a:pt x="3181" y="13901"/>
                    </a:lnTo>
                    <a:cubicBezTo>
                      <a:pt x="3300" y="14020"/>
                      <a:pt x="3458" y="14086"/>
                      <a:pt x="3627" y="14086"/>
                    </a:cubicBezTo>
                    <a:cubicBezTo>
                      <a:pt x="3797" y="14086"/>
                      <a:pt x="3954" y="14020"/>
                      <a:pt x="4075" y="13901"/>
                    </a:cubicBezTo>
                    <a:lnTo>
                      <a:pt x="4813" y="13161"/>
                    </a:lnTo>
                    <a:cubicBezTo>
                      <a:pt x="4839" y="13136"/>
                      <a:pt x="4873" y="13123"/>
                      <a:pt x="4907" y="13123"/>
                    </a:cubicBezTo>
                    <a:cubicBezTo>
                      <a:pt x="4925" y="13123"/>
                      <a:pt x="4943" y="13127"/>
                      <a:pt x="4960" y="13135"/>
                    </a:cubicBezTo>
                    <a:cubicBezTo>
                      <a:pt x="5137" y="13219"/>
                      <a:pt x="5320" y="13295"/>
                      <a:pt x="5504" y="13361"/>
                    </a:cubicBezTo>
                    <a:cubicBezTo>
                      <a:pt x="5555" y="13379"/>
                      <a:pt x="5590" y="13429"/>
                      <a:pt x="5590" y="13483"/>
                    </a:cubicBezTo>
                    <a:lnTo>
                      <a:pt x="5590" y="14529"/>
                    </a:lnTo>
                    <a:cubicBezTo>
                      <a:pt x="5590" y="14876"/>
                      <a:pt x="5872" y="15160"/>
                      <a:pt x="6221" y="15160"/>
                    </a:cubicBezTo>
                    <a:lnTo>
                      <a:pt x="8938" y="15160"/>
                    </a:lnTo>
                    <a:cubicBezTo>
                      <a:pt x="9287" y="15160"/>
                      <a:pt x="9571" y="14876"/>
                      <a:pt x="9571" y="14529"/>
                    </a:cubicBezTo>
                    <a:lnTo>
                      <a:pt x="9571" y="13483"/>
                    </a:lnTo>
                    <a:cubicBezTo>
                      <a:pt x="9571" y="13429"/>
                      <a:pt x="9604" y="13379"/>
                      <a:pt x="9655" y="13361"/>
                    </a:cubicBezTo>
                    <a:cubicBezTo>
                      <a:pt x="9840" y="13295"/>
                      <a:pt x="10022" y="13219"/>
                      <a:pt x="10199" y="13136"/>
                    </a:cubicBezTo>
                    <a:cubicBezTo>
                      <a:pt x="10217" y="13128"/>
                      <a:pt x="10236" y="13124"/>
                      <a:pt x="10255" y="13124"/>
                    </a:cubicBezTo>
                    <a:cubicBezTo>
                      <a:pt x="10289" y="13124"/>
                      <a:pt x="10322" y="13137"/>
                      <a:pt x="10346" y="13161"/>
                    </a:cubicBezTo>
                    <a:lnTo>
                      <a:pt x="11086" y="13901"/>
                    </a:lnTo>
                    <a:cubicBezTo>
                      <a:pt x="11205" y="14020"/>
                      <a:pt x="11364" y="14086"/>
                      <a:pt x="11532" y="14086"/>
                    </a:cubicBezTo>
                    <a:cubicBezTo>
                      <a:pt x="11701" y="14086"/>
                      <a:pt x="11859" y="14020"/>
                      <a:pt x="11978" y="13901"/>
                    </a:cubicBezTo>
                    <a:lnTo>
                      <a:pt x="13901" y="11978"/>
                    </a:lnTo>
                    <a:cubicBezTo>
                      <a:pt x="14020" y="11859"/>
                      <a:pt x="14086" y="11701"/>
                      <a:pt x="14086" y="11532"/>
                    </a:cubicBezTo>
                    <a:cubicBezTo>
                      <a:pt x="14086" y="11364"/>
                      <a:pt x="14020" y="11205"/>
                      <a:pt x="13901" y="11086"/>
                    </a:cubicBezTo>
                    <a:lnTo>
                      <a:pt x="13161" y="10346"/>
                    </a:lnTo>
                    <a:cubicBezTo>
                      <a:pt x="13123" y="10308"/>
                      <a:pt x="13112" y="10249"/>
                      <a:pt x="13135" y="10201"/>
                    </a:cubicBezTo>
                    <a:cubicBezTo>
                      <a:pt x="13219" y="10022"/>
                      <a:pt x="13295" y="9839"/>
                      <a:pt x="13361" y="9656"/>
                    </a:cubicBezTo>
                    <a:cubicBezTo>
                      <a:pt x="13379" y="9604"/>
                      <a:pt x="13429" y="9571"/>
                      <a:pt x="13482" y="9571"/>
                    </a:cubicBezTo>
                    <a:lnTo>
                      <a:pt x="14529" y="9571"/>
                    </a:lnTo>
                    <a:cubicBezTo>
                      <a:pt x="14876" y="9571"/>
                      <a:pt x="15160" y="9287"/>
                      <a:pt x="15160" y="8940"/>
                    </a:cubicBezTo>
                    <a:lnTo>
                      <a:pt x="15160" y="6221"/>
                    </a:lnTo>
                    <a:cubicBezTo>
                      <a:pt x="15160" y="5872"/>
                      <a:pt x="14876" y="5590"/>
                      <a:pt x="14529" y="5590"/>
                    </a:cubicBezTo>
                    <a:lnTo>
                      <a:pt x="13483" y="5590"/>
                    </a:lnTo>
                    <a:cubicBezTo>
                      <a:pt x="13429" y="5590"/>
                      <a:pt x="13379" y="5555"/>
                      <a:pt x="13361" y="5504"/>
                    </a:cubicBezTo>
                    <a:cubicBezTo>
                      <a:pt x="13295" y="5321"/>
                      <a:pt x="13219" y="5137"/>
                      <a:pt x="13136" y="4960"/>
                    </a:cubicBezTo>
                    <a:cubicBezTo>
                      <a:pt x="13113" y="4911"/>
                      <a:pt x="13123" y="4853"/>
                      <a:pt x="13161" y="4813"/>
                    </a:cubicBezTo>
                    <a:lnTo>
                      <a:pt x="13901" y="4075"/>
                    </a:lnTo>
                    <a:cubicBezTo>
                      <a:pt x="14020" y="3954"/>
                      <a:pt x="14086" y="3796"/>
                      <a:pt x="14086" y="3627"/>
                    </a:cubicBezTo>
                    <a:cubicBezTo>
                      <a:pt x="14086" y="3459"/>
                      <a:pt x="14020" y="3300"/>
                      <a:pt x="13901" y="3181"/>
                    </a:cubicBezTo>
                    <a:lnTo>
                      <a:pt x="11978" y="1260"/>
                    </a:lnTo>
                    <a:cubicBezTo>
                      <a:pt x="11859" y="1141"/>
                      <a:pt x="11701" y="1075"/>
                      <a:pt x="11532" y="1075"/>
                    </a:cubicBezTo>
                    <a:cubicBezTo>
                      <a:pt x="11364" y="1075"/>
                      <a:pt x="11205" y="1141"/>
                      <a:pt x="11086" y="1260"/>
                    </a:cubicBezTo>
                    <a:lnTo>
                      <a:pt x="10346" y="2000"/>
                    </a:lnTo>
                    <a:cubicBezTo>
                      <a:pt x="10322" y="2024"/>
                      <a:pt x="10289" y="2037"/>
                      <a:pt x="10255" y="2037"/>
                    </a:cubicBezTo>
                    <a:cubicBezTo>
                      <a:pt x="10237" y="2037"/>
                      <a:pt x="10218" y="2033"/>
                      <a:pt x="10201" y="2025"/>
                    </a:cubicBezTo>
                    <a:cubicBezTo>
                      <a:pt x="10024" y="1942"/>
                      <a:pt x="9840" y="1866"/>
                      <a:pt x="9655" y="1800"/>
                    </a:cubicBezTo>
                    <a:cubicBezTo>
                      <a:pt x="9604" y="1780"/>
                      <a:pt x="9571" y="1732"/>
                      <a:pt x="9571" y="1678"/>
                    </a:cubicBezTo>
                    <a:lnTo>
                      <a:pt x="9571" y="632"/>
                    </a:lnTo>
                    <a:cubicBezTo>
                      <a:pt x="9571" y="283"/>
                      <a:pt x="9287" y="1"/>
                      <a:pt x="89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" name="Google Shape;616;p37">
              <a:extLst>
                <a:ext uri="{FF2B5EF4-FFF2-40B4-BE49-F238E27FC236}">
                  <a16:creationId xmlns:a16="http://schemas.microsoft.com/office/drawing/2014/main" id="{63D5692C-F742-3665-C629-E4442604CD62}"/>
                </a:ext>
              </a:extLst>
            </p:cNvPr>
            <p:cNvSpPr/>
            <p:nvPr/>
          </p:nvSpPr>
          <p:spPr>
            <a:xfrm>
              <a:off x="8699646" y="3050687"/>
              <a:ext cx="96300" cy="96000"/>
            </a:xfrm>
            <a:prstGeom prst="ellipse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617;p37">
              <a:extLst>
                <a:ext uri="{FF2B5EF4-FFF2-40B4-BE49-F238E27FC236}">
                  <a16:creationId xmlns:a16="http://schemas.microsoft.com/office/drawing/2014/main" id="{DC3E4166-0A9A-CC20-B76D-7B4CF389125D}"/>
                </a:ext>
              </a:extLst>
            </p:cNvPr>
            <p:cNvGrpSpPr/>
            <p:nvPr/>
          </p:nvGrpSpPr>
          <p:grpSpPr>
            <a:xfrm>
              <a:off x="7165942" y="4077859"/>
              <a:ext cx="1388271" cy="1388226"/>
              <a:chOff x="5708875" y="1687175"/>
              <a:chExt cx="758950" cy="758925"/>
            </a:xfrm>
            <a:grpFill/>
          </p:grpSpPr>
          <p:sp>
            <p:nvSpPr>
              <p:cNvPr id="20" name="Google Shape;618;p37">
                <a:extLst>
                  <a:ext uri="{FF2B5EF4-FFF2-40B4-BE49-F238E27FC236}">
                    <a16:creationId xmlns:a16="http://schemas.microsoft.com/office/drawing/2014/main" id="{0BECE64D-D0AE-9720-C02E-0D75F05B32F0}"/>
                  </a:ext>
                </a:extLst>
              </p:cNvPr>
              <p:cNvSpPr/>
              <p:nvPr/>
            </p:nvSpPr>
            <p:spPr>
              <a:xfrm>
                <a:off x="5708875" y="1687175"/>
                <a:ext cx="758950" cy="758925"/>
              </a:xfrm>
              <a:custGeom>
                <a:avLst/>
                <a:gdLst/>
                <a:ahLst/>
                <a:cxnLst/>
                <a:rect l="l" t="t" r="r" b="b"/>
                <a:pathLst>
                  <a:path w="30358" h="30357" extrusionOk="0">
                    <a:moveTo>
                      <a:pt x="15157" y="1"/>
                    </a:moveTo>
                    <a:lnTo>
                      <a:pt x="15157" y="315"/>
                    </a:lnTo>
                    <a:lnTo>
                      <a:pt x="15179" y="315"/>
                    </a:lnTo>
                    <a:cubicBezTo>
                      <a:pt x="15329" y="315"/>
                      <a:pt x="15476" y="316"/>
                      <a:pt x="15625" y="321"/>
                    </a:cubicBezTo>
                    <a:lnTo>
                      <a:pt x="15633" y="8"/>
                    </a:lnTo>
                    <a:cubicBezTo>
                      <a:pt x="15483" y="3"/>
                      <a:pt x="15331" y="1"/>
                      <a:pt x="15179" y="1"/>
                    </a:cubicBezTo>
                    <a:close/>
                    <a:moveTo>
                      <a:pt x="13256" y="120"/>
                    </a:moveTo>
                    <a:cubicBezTo>
                      <a:pt x="13097" y="141"/>
                      <a:pt x="12940" y="163"/>
                      <a:pt x="12783" y="188"/>
                    </a:cubicBezTo>
                    <a:lnTo>
                      <a:pt x="12833" y="498"/>
                    </a:lnTo>
                    <a:cubicBezTo>
                      <a:pt x="12986" y="473"/>
                      <a:pt x="13140" y="452"/>
                      <a:pt x="13295" y="432"/>
                    </a:cubicBezTo>
                    <a:lnTo>
                      <a:pt x="13256" y="120"/>
                    </a:lnTo>
                    <a:close/>
                    <a:moveTo>
                      <a:pt x="17531" y="181"/>
                    </a:moveTo>
                    <a:lnTo>
                      <a:pt x="17483" y="492"/>
                    </a:lnTo>
                    <a:cubicBezTo>
                      <a:pt x="17637" y="515"/>
                      <a:pt x="17791" y="541"/>
                      <a:pt x="17943" y="571"/>
                    </a:cubicBezTo>
                    <a:lnTo>
                      <a:pt x="18000" y="262"/>
                    </a:lnTo>
                    <a:cubicBezTo>
                      <a:pt x="17845" y="232"/>
                      <a:pt x="17688" y="206"/>
                      <a:pt x="17531" y="181"/>
                    </a:cubicBezTo>
                    <a:close/>
                    <a:moveTo>
                      <a:pt x="10924" y="606"/>
                    </a:moveTo>
                    <a:cubicBezTo>
                      <a:pt x="10771" y="649"/>
                      <a:pt x="10619" y="696"/>
                      <a:pt x="10469" y="746"/>
                    </a:cubicBezTo>
                    <a:lnTo>
                      <a:pt x="10566" y="1043"/>
                    </a:lnTo>
                    <a:cubicBezTo>
                      <a:pt x="10713" y="995"/>
                      <a:pt x="10862" y="949"/>
                      <a:pt x="11012" y="906"/>
                    </a:cubicBezTo>
                    <a:lnTo>
                      <a:pt x="10924" y="606"/>
                    </a:lnTo>
                    <a:close/>
                    <a:moveTo>
                      <a:pt x="19847" y="731"/>
                    </a:moveTo>
                    <a:lnTo>
                      <a:pt x="19752" y="1030"/>
                    </a:lnTo>
                    <a:cubicBezTo>
                      <a:pt x="19900" y="1078"/>
                      <a:pt x="20047" y="1129"/>
                      <a:pt x="20194" y="1180"/>
                    </a:cubicBezTo>
                    <a:lnTo>
                      <a:pt x="20300" y="886"/>
                    </a:lnTo>
                    <a:cubicBezTo>
                      <a:pt x="20150" y="832"/>
                      <a:pt x="19999" y="781"/>
                      <a:pt x="19847" y="731"/>
                    </a:cubicBezTo>
                    <a:close/>
                    <a:moveTo>
                      <a:pt x="8697" y="1450"/>
                    </a:moveTo>
                    <a:cubicBezTo>
                      <a:pt x="8554" y="1518"/>
                      <a:pt x="8412" y="1587"/>
                      <a:pt x="8271" y="1660"/>
                    </a:cubicBezTo>
                    <a:lnTo>
                      <a:pt x="8413" y="1939"/>
                    </a:lnTo>
                    <a:cubicBezTo>
                      <a:pt x="8552" y="1868"/>
                      <a:pt x="8691" y="1800"/>
                      <a:pt x="8831" y="1734"/>
                    </a:cubicBezTo>
                    <a:lnTo>
                      <a:pt x="8697" y="1450"/>
                    </a:lnTo>
                    <a:close/>
                    <a:moveTo>
                      <a:pt x="22051" y="1641"/>
                    </a:moveTo>
                    <a:lnTo>
                      <a:pt x="21909" y="1921"/>
                    </a:lnTo>
                    <a:cubicBezTo>
                      <a:pt x="22048" y="1992"/>
                      <a:pt x="22185" y="2064"/>
                      <a:pt x="22322" y="2140"/>
                    </a:cubicBezTo>
                    <a:lnTo>
                      <a:pt x="22473" y="1864"/>
                    </a:lnTo>
                    <a:cubicBezTo>
                      <a:pt x="22334" y="1788"/>
                      <a:pt x="22193" y="1714"/>
                      <a:pt x="22051" y="1641"/>
                    </a:cubicBezTo>
                    <a:close/>
                    <a:moveTo>
                      <a:pt x="6632" y="2633"/>
                    </a:moveTo>
                    <a:cubicBezTo>
                      <a:pt x="6502" y="2722"/>
                      <a:pt x="6371" y="2814"/>
                      <a:pt x="6244" y="2907"/>
                    </a:cubicBezTo>
                    <a:lnTo>
                      <a:pt x="6429" y="3161"/>
                    </a:lnTo>
                    <a:cubicBezTo>
                      <a:pt x="6555" y="3069"/>
                      <a:pt x="6682" y="2980"/>
                      <a:pt x="6809" y="2892"/>
                    </a:cubicBezTo>
                    <a:lnTo>
                      <a:pt x="6632" y="2633"/>
                    </a:lnTo>
                    <a:close/>
                    <a:moveTo>
                      <a:pt x="24083" y="2885"/>
                    </a:moveTo>
                    <a:lnTo>
                      <a:pt x="23898" y="3138"/>
                    </a:lnTo>
                    <a:cubicBezTo>
                      <a:pt x="24025" y="3231"/>
                      <a:pt x="24149" y="3323"/>
                      <a:pt x="24273" y="3419"/>
                    </a:cubicBezTo>
                    <a:lnTo>
                      <a:pt x="24465" y="3171"/>
                    </a:lnTo>
                    <a:cubicBezTo>
                      <a:pt x="24339" y="3074"/>
                      <a:pt x="24212" y="2978"/>
                      <a:pt x="24083" y="2885"/>
                    </a:cubicBezTo>
                    <a:close/>
                    <a:moveTo>
                      <a:pt x="4779" y="4124"/>
                    </a:moveTo>
                    <a:cubicBezTo>
                      <a:pt x="4663" y="4234"/>
                      <a:pt x="4549" y="4344"/>
                      <a:pt x="4437" y="4457"/>
                    </a:cubicBezTo>
                    <a:lnTo>
                      <a:pt x="4658" y="4678"/>
                    </a:lnTo>
                    <a:cubicBezTo>
                      <a:pt x="4769" y="4569"/>
                      <a:pt x="4880" y="4460"/>
                      <a:pt x="4994" y="4352"/>
                    </a:cubicBezTo>
                    <a:lnTo>
                      <a:pt x="4779" y="4124"/>
                    </a:lnTo>
                    <a:close/>
                    <a:moveTo>
                      <a:pt x="25896" y="4430"/>
                    </a:moveTo>
                    <a:lnTo>
                      <a:pt x="25674" y="4652"/>
                    </a:lnTo>
                    <a:cubicBezTo>
                      <a:pt x="25785" y="4762"/>
                      <a:pt x="25892" y="4873"/>
                      <a:pt x="26000" y="4987"/>
                    </a:cubicBezTo>
                    <a:lnTo>
                      <a:pt x="26228" y="4772"/>
                    </a:lnTo>
                    <a:cubicBezTo>
                      <a:pt x="26119" y="4656"/>
                      <a:pt x="26008" y="4542"/>
                      <a:pt x="25896" y="4430"/>
                    </a:cubicBezTo>
                    <a:close/>
                    <a:moveTo>
                      <a:pt x="3176" y="5887"/>
                    </a:moveTo>
                    <a:cubicBezTo>
                      <a:pt x="3079" y="6013"/>
                      <a:pt x="2985" y="6140"/>
                      <a:pt x="2890" y="6267"/>
                    </a:cubicBezTo>
                    <a:lnTo>
                      <a:pt x="3145" y="6452"/>
                    </a:lnTo>
                    <a:cubicBezTo>
                      <a:pt x="3236" y="6327"/>
                      <a:pt x="3330" y="6203"/>
                      <a:pt x="3424" y="6079"/>
                    </a:cubicBezTo>
                    <a:lnTo>
                      <a:pt x="3176" y="5887"/>
                    </a:lnTo>
                    <a:close/>
                    <a:moveTo>
                      <a:pt x="27445" y="6238"/>
                    </a:moveTo>
                    <a:lnTo>
                      <a:pt x="27192" y="6423"/>
                    </a:lnTo>
                    <a:cubicBezTo>
                      <a:pt x="27283" y="6548"/>
                      <a:pt x="27373" y="6674"/>
                      <a:pt x="27462" y="6803"/>
                    </a:cubicBezTo>
                    <a:lnTo>
                      <a:pt x="27720" y="6626"/>
                    </a:lnTo>
                    <a:cubicBezTo>
                      <a:pt x="27630" y="6495"/>
                      <a:pt x="27539" y="6365"/>
                      <a:pt x="27445" y="6238"/>
                    </a:cubicBezTo>
                    <a:close/>
                    <a:moveTo>
                      <a:pt x="1869" y="7878"/>
                    </a:moveTo>
                    <a:cubicBezTo>
                      <a:pt x="1792" y="8017"/>
                      <a:pt x="1717" y="8157"/>
                      <a:pt x="1646" y="8299"/>
                    </a:cubicBezTo>
                    <a:lnTo>
                      <a:pt x="1926" y="8441"/>
                    </a:lnTo>
                    <a:cubicBezTo>
                      <a:pt x="1997" y="8303"/>
                      <a:pt x="2069" y="8165"/>
                      <a:pt x="2144" y="8028"/>
                    </a:cubicBezTo>
                    <a:lnTo>
                      <a:pt x="1869" y="7878"/>
                    </a:lnTo>
                    <a:close/>
                    <a:moveTo>
                      <a:pt x="28694" y="8263"/>
                    </a:moveTo>
                    <a:lnTo>
                      <a:pt x="28415" y="8407"/>
                    </a:lnTo>
                    <a:cubicBezTo>
                      <a:pt x="28486" y="8544"/>
                      <a:pt x="28554" y="8684"/>
                      <a:pt x="28620" y="8825"/>
                    </a:cubicBezTo>
                    <a:lnTo>
                      <a:pt x="28904" y="8689"/>
                    </a:lnTo>
                    <a:cubicBezTo>
                      <a:pt x="28836" y="8545"/>
                      <a:pt x="28765" y="8403"/>
                      <a:pt x="28694" y="8263"/>
                    </a:cubicBezTo>
                    <a:close/>
                    <a:moveTo>
                      <a:pt x="890" y="10050"/>
                    </a:moveTo>
                    <a:cubicBezTo>
                      <a:pt x="835" y="10199"/>
                      <a:pt x="784" y="10351"/>
                      <a:pt x="734" y="10503"/>
                    </a:cubicBezTo>
                    <a:lnTo>
                      <a:pt x="1033" y="10599"/>
                    </a:lnTo>
                    <a:cubicBezTo>
                      <a:pt x="1081" y="10450"/>
                      <a:pt x="1133" y="10303"/>
                      <a:pt x="1184" y="10156"/>
                    </a:cubicBezTo>
                    <a:lnTo>
                      <a:pt x="890" y="10050"/>
                    </a:lnTo>
                    <a:close/>
                    <a:moveTo>
                      <a:pt x="29609" y="10460"/>
                    </a:moveTo>
                    <a:lnTo>
                      <a:pt x="29310" y="10558"/>
                    </a:lnTo>
                    <a:cubicBezTo>
                      <a:pt x="29360" y="10705"/>
                      <a:pt x="29405" y="10853"/>
                      <a:pt x="29449" y="11004"/>
                    </a:cubicBezTo>
                    <a:lnTo>
                      <a:pt x="29750" y="10916"/>
                    </a:lnTo>
                    <a:cubicBezTo>
                      <a:pt x="29705" y="10763"/>
                      <a:pt x="29659" y="10611"/>
                      <a:pt x="29609" y="10460"/>
                    </a:cubicBezTo>
                    <a:close/>
                    <a:moveTo>
                      <a:pt x="264" y="12350"/>
                    </a:moveTo>
                    <a:cubicBezTo>
                      <a:pt x="236" y="12505"/>
                      <a:pt x="207" y="12662"/>
                      <a:pt x="183" y="12819"/>
                    </a:cubicBezTo>
                    <a:lnTo>
                      <a:pt x="493" y="12867"/>
                    </a:lnTo>
                    <a:cubicBezTo>
                      <a:pt x="518" y="12714"/>
                      <a:pt x="544" y="12560"/>
                      <a:pt x="573" y="12408"/>
                    </a:cubicBezTo>
                    <a:lnTo>
                      <a:pt x="264" y="12350"/>
                    </a:lnTo>
                    <a:close/>
                    <a:moveTo>
                      <a:pt x="30168" y="12775"/>
                    </a:moveTo>
                    <a:lnTo>
                      <a:pt x="29857" y="12824"/>
                    </a:lnTo>
                    <a:cubicBezTo>
                      <a:pt x="29882" y="12978"/>
                      <a:pt x="29904" y="13132"/>
                      <a:pt x="29923" y="13287"/>
                    </a:cubicBezTo>
                    <a:lnTo>
                      <a:pt x="30236" y="13247"/>
                    </a:lnTo>
                    <a:cubicBezTo>
                      <a:pt x="30216" y="13089"/>
                      <a:pt x="30193" y="12932"/>
                      <a:pt x="30168" y="12775"/>
                    </a:cubicBezTo>
                    <a:close/>
                    <a:moveTo>
                      <a:pt x="8" y="14716"/>
                    </a:moveTo>
                    <a:cubicBezTo>
                      <a:pt x="3" y="14870"/>
                      <a:pt x="1" y="15023"/>
                      <a:pt x="1" y="15179"/>
                    </a:cubicBezTo>
                    <a:lnTo>
                      <a:pt x="1" y="15193"/>
                    </a:lnTo>
                    <a:lnTo>
                      <a:pt x="315" y="15179"/>
                    </a:lnTo>
                    <a:cubicBezTo>
                      <a:pt x="315" y="15027"/>
                      <a:pt x="316" y="14876"/>
                      <a:pt x="321" y="14726"/>
                    </a:cubicBezTo>
                    <a:lnTo>
                      <a:pt x="8" y="14716"/>
                    </a:lnTo>
                    <a:close/>
                    <a:moveTo>
                      <a:pt x="30044" y="15149"/>
                    </a:moveTo>
                    <a:lnTo>
                      <a:pt x="30044" y="15179"/>
                    </a:lnTo>
                    <a:cubicBezTo>
                      <a:pt x="30044" y="15334"/>
                      <a:pt x="30041" y="15491"/>
                      <a:pt x="30036" y="15644"/>
                    </a:cubicBezTo>
                    <a:lnTo>
                      <a:pt x="30350" y="15654"/>
                    </a:lnTo>
                    <a:cubicBezTo>
                      <a:pt x="30355" y="15497"/>
                      <a:pt x="30358" y="15337"/>
                      <a:pt x="30358" y="15177"/>
                    </a:cubicBezTo>
                    <a:lnTo>
                      <a:pt x="30358" y="15149"/>
                    </a:lnTo>
                    <a:close/>
                    <a:moveTo>
                      <a:pt x="432" y="17055"/>
                    </a:moveTo>
                    <a:lnTo>
                      <a:pt x="122" y="17095"/>
                    </a:lnTo>
                    <a:cubicBezTo>
                      <a:pt x="141" y="17254"/>
                      <a:pt x="163" y="17410"/>
                      <a:pt x="188" y="17567"/>
                    </a:cubicBezTo>
                    <a:lnTo>
                      <a:pt x="188" y="17566"/>
                    </a:lnTo>
                    <a:lnTo>
                      <a:pt x="498" y="17518"/>
                    </a:lnTo>
                    <a:cubicBezTo>
                      <a:pt x="473" y="17364"/>
                      <a:pt x="452" y="17211"/>
                      <a:pt x="432" y="17055"/>
                    </a:cubicBezTo>
                    <a:close/>
                    <a:moveTo>
                      <a:pt x="29862" y="17503"/>
                    </a:moveTo>
                    <a:cubicBezTo>
                      <a:pt x="29839" y="17657"/>
                      <a:pt x="29813" y="17810"/>
                      <a:pt x="29783" y="17964"/>
                    </a:cubicBezTo>
                    <a:lnTo>
                      <a:pt x="30092" y="18022"/>
                    </a:lnTo>
                    <a:cubicBezTo>
                      <a:pt x="30122" y="17866"/>
                      <a:pt x="30148" y="17710"/>
                      <a:pt x="30173" y="17553"/>
                    </a:cubicBezTo>
                    <a:lnTo>
                      <a:pt x="29862" y="17503"/>
                    </a:lnTo>
                    <a:close/>
                    <a:moveTo>
                      <a:pt x="905" y="19338"/>
                    </a:moveTo>
                    <a:lnTo>
                      <a:pt x="604" y="19426"/>
                    </a:lnTo>
                    <a:cubicBezTo>
                      <a:pt x="649" y="19580"/>
                      <a:pt x="695" y="19732"/>
                      <a:pt x="744" y="19882"/>
                    </a:cubicBezTo>
                    <a:lnTo>
                      <a:pt x="1043" y="19785"/>
                    </a:lnTo>
                    <a:cubicBezTo>
                      <a:pt x="995" y="19637"/>
                      <a:pt x="949" y="19489"/>
                      <a:pt x="905" y="19338"/>
                    </a:cubicBezTo>
                    <a:close/>
                    <a:moveTo>
                      <a:pt x="29320" y="19771"/>
                    </a:moveTo>
                    <a:cubicBezTo>
                      <a:pt x="29272" y="19920"/>
                      <a:pt x="29221" y="20067"/>
                      <a:pt x="29168" y="20214"/>
                    </a:cubicBezTo>
                    <a:lnTo>
                      <a:pt x="29464" y="20321"/>
                    </a:lnTo>
                    <a:cubicBezTo>
                      <a:pt x="29519" y="20171"/>
                      <a:pt x="29570" y="20019"/>
                      <a:pt x="29619" y="19869"/>
                    </a:cubicBezTo>
                    <a:lnTo>
                      <a:pt x="29320" y="19771"/>
                    </a:lnTo>
                    <a:close/>
                    <a:moveTo>
                      <a:pt x="1732" y="21519"/>
                    </a:moveTo>
                    <a:lnTo>
                      <a:pt x="1448" y="21653"/>
                    </a:lnTo>
                    <a:cubicBezTo>
                      <a:pt x="1516" y="21797"/>
                      <a:pt x="1585" y="21939"/>
                      <a:pt x="1658" y="22081"/>
                    </a:cubicBezTo>
                    <a:lnTo>
                      <a:pt x="1937" y="21937"/>
                    </a:lnTo>
                    <a:cubicBezTo>
                      <a:pt x="1866" y="21798"/>
                      <a:pt x="1798" y="21660"/>
                      <a:pt x="1732" y="21519"/>
                    </a:cubicBezTo>
                    <a:close/>
                    <a:moveTo>
                      <a:pt x="28427" y="21927"/>
                    </a:moveTo>
                    <a:cubicBezTo>
                      <a:pt x="28356" y="22066"/>
                      <a:pt x="28283" y="22205"/>
                      <a:pt x="28207" y="22340"/>
                    </a:cubicBezTo>
                    <a:lnTo>
                      <a:pt x="28483" y="22492"/>
                    </a:lnTo>
                    <a:cubicBezTo>
                      <a:pt x="28559" y="22352"/>
                      <a:pt x="28633" y="22211"/>
                      <a:pt x="28706" y="22069"/>
                    </a:cubicBezTo>
                    <a:lnTo>
                      <a:pt x="28427" y="21927"/>
                    </a:lnTo>
                    <a:close/>
                    <a:moveTo>
                      <a:pt x="2889" y="23541"/>
                    </a:moveTo>
                    <a:lnTo>
                      <a:pt x="2629" y="23718"/>
                    </a:lnTo>
                    <a:cubicBezTo>
                      <a:pt x="2720" y="23849"/>
                      <a:pt x="2811" y="23979"/>
                      <a:pt x="2904" y="24108"/>
                    </a:cubicBezTo>
                    <a:lnTo>
                      <a:pt x="2905" y="24108"/>
                    </a:lnTo>
                    <a:lnTo>
                      <a:pt x="3158" y="23923"/>
                    </a:lnTo>
                    <a:cubicBezTo>
                      <a:pt x="3067" y="23797"/>
                      <a:pt x="2976" y="23670"/>
                      <a:pt x="2889" y="23541"/>
                    </a:cubicBezTo>
                    <a:close/>
                    <a:moveTo>
                      <a:pt x="27206" y="23916"/>
                    </a:moveTo>
                    <a:cubicBezTo>
                      <a:pt x="27113" y="24042"/>
                      <a:pt x="27021" y="24166"/>
                      <a:pt x="26925" y="24290"/>
                    </a:cubicBezTo>
                    <a:lnTo>
                      <a:pt x="27173" y="24481"/>
                    </a:lnTo>
                    <a:cubicBezTo>
                      <a:pt x="27270" y="24356"/>
                      <a:pt x="27366" y="24229"/>
                      <a:pt x="27460" y="24100"/>
                    </a:cubicBezTo>
                    <a:lnTo>
                      <a:pt x="27206" y="23916"/>
                    </a:lnTo>
                    <a:close/>
                    <a:moveTo>
                      <a:pt x="4349" y="25359"/>
                    </a:moveTo>
                    <a:lnTo>
                      <a:pt x="4121" y="25573"/>
                    </a:lnTo>
                    <a:cubicBezTo>
                      <a:pt x="4229" y="25691"/>
                      <a:pt x="4339" y="25805"/>
                      <a:pt x="4452" y="25917"/>
                    </a:cubicBezTo>
                    <a:lnTo>
                      <a:pt x="4675" y="25694"/>
                    </a:lnTo>
                    <a:cubicBezTo>
                      <a:pt x="4564" y="25583"/>
                      <a:pt x="4457" y="25473"/>
                      <a:pt x="4349" y="25359"/>
                    </a:cubicBezTo>
                    <a:close/>
                    <a:moveTo>
                      <a:pt x="25691" y="25689"/>
                    </a:moveTo>
                    <a:cubicBezTo>
                      <a:pt x="25580" y="25798"/>
                      <a:pt x="25468" y="25907"/>
                      <a:pt x="25355" y="26015"/>
                    </a:cubicBezTo>
                    <a:lnTo>
                      <a:pt x="25570" y="26242"/>
                    </a:lnTo>
                    <a:cubicBezTo>
                      <a:pt x="25686" y="26133"/>
                      <a:pt x="25800" y="26023"/>
                      <a:pt x="25912" y="25910"/>
                    </a:cubicBezTo>
                    <a:lnTo>
                      <a:pt x="25691" y="25689"/>
                    </a:lnTo>
                    <a:close/>
                    <a:moveTo>
                      <a:pt x="6074" y="26928"/>
                    </a:moveTo>
                    <a:lnTo>
                      <a:pt x="5882" y="27176"/>
                    </a:lnTo>
                    <a:cubicBezTo>
                      <a:pt x="6008" y="27273"/>
                      <a:pt x="6135" y="27369"/>
                      <a:pt x="6264" y="27463"/>
                    </a:cubicBezTo>
                    <a:lnTo>
                      <a:pt x="6447" y="27209"/>
                    </a:lnTo>
                    <a:cubicBezTo>
                      <a:pt x="6322" y="27118"/>
                      <a:pt x="6198" y="27024"/>
                      <a:pt x="6074" y="26928"/>
                    </a:cubicBezTo>
                    <a:close/>
                    <a:moveTo>
                      <a:pt x="23918" y="27204"/>
                    </a:moveTo>
                    <a:cubicBezTo>
                      <a:pt x="23793" y="27295"/>
                      <a:pt x="23665" y="27384"/>
                      <a:pt x="23536" y="27473"/>
                    </a:cubicBezTo>
                    <a:lnTo>
                      <a:pt x="23713" y="27733"/>
                    </a:lnTo>
                    <a:cubicBezTo>
                      <a:pt x="23845" y="27642"/>
                      <a:pt x="23974" y="27551"/>
                      <a:pt x="24103" y="27458"/>
                    </a:cubicBezTo>
                    <a:lnTo>
                      <a:pt x="23918" y="27204"/>
                    </a:lnTo>
                    <a:close/>
                    <a:moveTo>
                      <a:pt x="8023" y="28210"/>
                    </a:moveTo>
                    <a:lnTo>
                      <a:pt x="7873" y="28484"/>
                    </a:lnTo>
                    <a:cubicBezTo>
                      <a:pt x="8012" y="28562"/>
                      <a:pt x="8152" y="28636"/>
                      <a:pt x="8294" y="28709"/>
                    </a:cubicBezTo>
                    <a:lnTo>
                      <a:pt x="8436" y="28430"/>
                    </a:lnTo>
                    <a:cubicBezTo>
                      <a:pt x="8298" y="28359"/>
                      <a:pt x="8161" y="28284"/>
                      <a:pt x="8023" y="28210"/>
                    </a:cubicBezTo>
                    <a:close/>
                    <a:moveTo>
                      <a:pt x="21932" y="28423"/>
                    </a:moveTo>
                    <a:cubicBezTo>
                      <a:pt x="21794" y="28494"/>
                      <a:pt x="21655" y="28564"/>
                      <a:pt x="21514" y="28630"/>
                    </a:cubicBezTo>
                    <a:lnTo>
                      <a:pt x="21648" y="28912"/>
                    </a:lnTo>
                    <a:cubicBezTo>
                      <a:pt x="21792" y="28845"/>
                      <a:pt x="21934" y="28775"/>
                      <a:pt x="22074" y="28704"/>
                    </a:cubicBezTo>
                    <a:lnTo>
                      <a:pt x="21932" y="28423"/>
                    </a:lnTo>
                    <a:close/>
                    <a:moveTo>
                      <a:pt x="10151" y="29170"/>
                    </a:moveTo>
                    <a:lnTo>
                      <a:pt x="10044" y="29466"/>
                    </a:lnTo>
                    <a:cubicBezTo>
                      <a:pt x="10194" y="29520"/>
                      <a:pt x="10345" y="29571"/>
                      <a:pt x="10497" y="29621"/>
                    </a:cubicBezTo>
                    <a:lnTo>
                      <a:pt x="10594" y="29322"/>
                    </a:lnTo>
                    <a:cubicBezTo>
                      <a:pt x="10445" y="29274"/>
                      <a:pt x="10297" y="29223"/>
                      <a:pt x="10151" y="29170"/>
                    </a:cubicBezTo>
                    <a:close/>
                    <a:moveTo>
                      <a:pt x="19780" y="29317"/>
                    </a:moveTo>
                    <a:cubicBezTo>
                      <a:pt x="19631" y="29365"/>
                      <a:pt x="19482" y="29411"/>
                      <a:pt x="19334" y="29454"/>
                    </a:cubicBezTo>
                    <a:lnTo>
                      <a:pt x="19421" y="29756"/>
                    </a:lnTo>
                    <a:cubicBezTo>
                      <a:pt x="19573" y="29712"/>
                      <a:pt x="19725" y="29666"/>
                      <a:pt x="19877" y="29616"/>
                    </a:cubicBezTo>
                    <a:lnTo>
                      <a:pt x="19780" y="29317"/>
                    </a:lnTo>
                    <a:close/>
                    <a:moveTo>
                      <a:pt x="12401" y="29783"/>
                    </a:moveTo>
                    <a:lnTo>
                      <a:pt x="12344" y="30092"/>
                    </a:lnTo>
                    <a:cubicBezTo>
                      <a:pt x="12499" y="30122"/>
                      <a:pt x="12656" y="30148"/>
                      <a:pt x="12813" y="30173"/>
                    </a:cubicBezTo>
                    <a:lnTo>
                      <a:pt x="12862" y="29862"/>
                    </a:lnTo>
                    <a:cubicBezTo>
                      <a:pt x="12707" y="29839"/>
                      <a:pt x="12555" y="29813"/>
                      <a:pt x="12401" y="29783"/>
                    </a:cubicBezTo>
                    <a:close/>
                    <a:moveTo>
                      <a:pt x="17511" y="29861"/>
                    </a:moveTo>
                    <a:cubicBezTo>
                      <a:pt x="17358" y="29885"/>
                      <a:pt x="17204" y="29907"/>
                      <a:pt x="17049" y="29927"/>
                    </a:cubicBezTo>
                    <a:lnTo>
                      <a:pt x="17088" y="30237"/>
                    </a:lnTo>
                    <a:cubicBezTo>
                      <a:pt x="17247" y="30217"/>
                      <a:pt x="17404" y="30196"/>
                      <a:pt x="17561" y="30171"/>
                    </a:cubicBezTo>
                    <a:lnTo>
                      <a:pt x="17511" y="29861"/>
                    </a:lnTo>
                    <a:close/>
                    <a:moveTo>
                      <a:pt x="14719" y="30036"/>
                    </a:moveTo>
                    <a:lnTo>
                      <a:pt x="14711" y="30350"/>
                    </a:lnTo>
                    <a:cubicBezTo>
                      <a:pt x="14861" y="30355"/>
                      <a:pt x="15013" y="30356"/>
                      <a:pt x="15170" y="30356"/>
                    </a:cubicBezTo>
                    <a:lnTo>
                      <a:pt x="15185" y="30356"/>
                    </a:lnTo>
                    <a:lnTo>
                      <a:pt x="15187" y="30313"/>
                    </a:lnTo>
                    <a:lnTo>
                      <a:pt x="15180" y="30042"/>
                    </a:lnTo>
                    <a:cubicBezTo>
                      <a:pt x="15025" y="30042"/>
                      <a:pt x="14873" y="30041"/>
                      <a:pt x="14719" y="300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619;p37">
                <a:extLst>
                  <a:ext uri="{FF2B5EF4-FFF2-40B4-BE49-F238E27FC236}">
                    <a16:creationId xmlns:a16="http://schemas.microsoft.com/office/drawing/2014/main" id="{B123FF68-56CB-8354-EC35-E067D58FBBEE}"/>
                  </a:ext>
                </a:extLst>
              </p:cNvPr>
              <p:cNvSpPr/>
              <p:nvPr/>
            </p:nvSpPr>
            <p:spPr>
              <a:xfrm>
                <a:off x="5909150" y="1887425"/>
                <a:ext cx="358400" cy="358425"/>
              </a:xfrm>
              <a:custGeom>
                <a:avLst/>
                <a:gdLst/>
                <a:ahLst/>
                <a:cxnLst/>
                <a:rect l="l" t="t" r="r" b="b"/>
                <a:pathLst>
                  <a:path w="14336" h="14337" extrusionOk="0">
                    <a:moveTo>
                      <a:pt x="7070" y="0"/>
                    </a:moveTo>
                    <a:lnTo>
                      <a:pt x="7093" y="1694"/>
                    </a:lnTo>
                    <a:lnTo>
                      <a:pt x="7169" y="1694"/>
                    </a:lnTo>
                    <a:cubicBezTo>
                      <a:pt x="10188" y="1694"/>
                      <a:pt x="12644" y="4149"/>
                      <a:pt x="12644" y="7169"/>
                    </a:cubicBezTo>
                    <a:cubicBezTo>
                      <a:pt x="12644" y="10187"/>
                      <a:pt x="10188" y="12644"/>
                      <a:pt x="7169" y="12644"/>
                    </a:cubicBezTo>
                    <a:cubicBezTo>
                      <a:pt x="4149" y="12644"/>
                      <a:pt x="1693" y="10187"/>
                      <a:pt x="1693" y="7169"/>
                    </a:cubicBezTo>
                    <a:cubicBezTo>
                      <a:pt x="1693" y="7142"/>
                      <a:pt x="1693" y="7117"/>
                      <a:pt x="1694" y="7093"/>
                    </a:cubicBezTo>
                    <a:lnTo>
                      <a:pt x="1" y="7069"/>
                    </a:lnTo>
                    <a:cubicBezTo>
                      <a:pt x="1" y="7102"/>
                      <a:pt x="1" y="7136"/>
                      <a:pt x="1" y="7169"/>
                    </a:cubicBezTo>
                    <a:cubicBezTo>
                      <a:pt x="1" y="11120"/>
                      <a:pt x="3216" y="14337"/>
                      <a:pt x="7169" y="14337"/>
                    </a:cubicBezTo>
                    <a:cubicBezTo>
                      <a:pt x="11121" y="14337"/>
                      <a:pt x="14336" y="11120"/>
                      <a:pt x="14336" y="7169"/>
                    </a:cubicBezTo>
                    <a:cubicBezTo>
                      <a:pt x="14336" y="3215"/>
                      <a:pt x="11121" y="0"/>
                      <a:pt x="71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620;p37">
                <a:extLst>
                  <a:ext uri="{FF2B5EF4-FFF2-40B4-BE49-F238E27FC236}">
                    <a16:creationId xmlns:a16="http://schemas.microsoft.com/office/drawing/2014/main" id="{B3B69B50-6AB3-CB41-4B4E-B7B39DA70C39}"/>
                  </a:ext>
                </a:extLst>
              </p:cNvPr>
              <p:cNvSpPr/>
              <p:nvPr/>
            </p:nvSpPr>
            <p:spPr>
              <a:xfrm>
                <a:off x="6011600" y="1902525"/>
                <a:ext cx="21700" cy="40375"/>
              </a:xfrm>
              <a:custGeom>
                <a:avLst/>
                <a:gdLst/>
                <a:ahLst/>
                <a:cxnLst/>
                <a:rect l="l" t="t" r="r" b="b"/>
                <a:pathLst>
                  <a:path w="868" h="1615" extrusionOk="0">
                    <a:moveTo>
                      <a:pt x="185" y="1"/>
                    </a:moveTo>
                    <a:cubicBezTo>
                      <a:pt x="122" y="29"/>
                      <a:pt x="61" y="57"/>
                      <a:pt x="0" y="85"/>
                    </a:cubicBezTo>
                    <a:lnTo>
                      <a:pt x="725" y="1615"/>
                    </a:lnTo>
                    <a:cubicBezTo>
                      <a:pt x="772" y="1593"/>
                      <a:pt x="819" y="1570"/>
                      <a:pt x="867" y="1549"/>
                    </a:cubicBezTo>
                    <a:lnTo>
                      <a:pt x="18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621;p37">
                <a:extLst>
                  <a:ext uri="{FF2B5EF4-FFF2-40B4-BE49-F238E27FC236}">
                    <a16:creationId xmlns:a16="http://schemas.microsoft.com/office/drawing/2014/main" id="{63254D26-F456-501C-20A1-0C3E114CDEF6}"/>
                  </a:ext>
                </a:extLst>
              </p:cNvPr>
              <p:cNvSpPr/>
              <p:nvPr/>
            </p:nvSpPr>
            <p:spPr>
              <a:xfrm>
                <a:off x="5989325" y="1914475"/>
                <a:ext cx="26700" cy="38050"/>
              </a:xfrm>
              <a:custGeom>
                <a:avLst/>
                <a:gdLst/>
                <a:ahLst/>
                <a:cxnLst/>
                <a:rect l="l" t="t" r="r" b="b"/>
                <a:pathLst>
                  <a:path w="1068" h="1522" extrusionOk="0">
                    <a:moveTo>
                      <a:pt x="172" y="0"/>
                    </a:moveTo>
                    <a:cubicBezTo>
                      <a:pt x="115" y="37"/>
                      <a:pt x="57" y="73"/>
                      <a:pt x="1" y="111"/>
                    </a:cubicBezTo>
                    <a:lnTo>
                      <a:pt x="937" y="1522"/>
                    </a:lnTo>
                    <a:cubicBezTo>
                      <a:pt x="980" y="1492"/>
                      <a:pt x="1023" y="1464"/>
                      <a:pt x="1068" y="1436"/>
                    </a:cubicBezTo>
                    <a:lnTo>
                      <a:pt x="17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622;p37">
                <a:extLst>
                  <a:ext uri="{FF2B5EF4-FFF2-40B4-BE49-F238E27FC236}">
                    <a16:creationId xmlns:a16="http://schemas.microsoft.com/office/drawing/2014/main" id="{389F41CE-0EFA-AE70-36EC-9D0513B903D6}"/>
                  </a:ext>
                </a:extLst>
              </p:cNvPr>
              <p:cNvSpPr/>
              <p:nvPr/>
            </p:nvSpPr>
            <p:spPr>
              <a:xfrm>
                <a:off x="6035425" y="1893950"/>
                <a:ext cx="16250" cy="41850"/>
              </a:xfrm>
              <a:custGeom>
                <a:avLst/>
                <a:gdLst/>
                <a:ahLst/>
                <a:cxnLst/>
                <a:rect l="l" t="t" r="r" b="b"/>
                <a:pathLst>
                  <a:path w="650" h="1674" extrusionOk="0">
                    <a:moveTo>
                      <a:pt x="197" y="0"/>
                    </a:moveTo>
                    <a:cubicBezTo>
                      <a:pt x="131" y="18"/>
                      <a:pt x="65" y="37"/>
                      <a:pt x="0" y="56"/>
                    </a:cubicBezTo>
                    <a:lnTo>
                      <a:pt x="499" y="1674"/>
                    </a:lnTo>
                    <a:cubicBezTo>
                      <a:pt x="549" y="1659"/>
                      <a:pt x="600" y="1644"/>
                      <a:pt x="650" y="1631"/>
                    </a:cubicBezTo>
                    <a:lnTo>
                      <a:pt x="19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623;p37">
                <a:extLst>
                  <a:ext uri="{FF2B5EF4-FFF2-40B4-BE49-F238E27FC236}">
                    <a16:creationId xmlns:a16="http://schemas.microsoft.com/office/drawing/2014/main" id="{8001D6AA-7498-9C53-BF65-1B62552A99C5}"/>
                  </a:ext>
                </a:extLst>
              </p:cNvPr>
              <p:cNvSpPr/>
              <p:nvPr/>
            </p:nvSpPr>
            <p:spPr>
              <a:xfrm>
                <a:off x="6060375" y="1888875"/>
                <a:ext cx="10475" cy="42550"/>
              </a:xfrm>
              <a:custGeom>
                <a:avLst/>
                <a:gdLst/>
                <a:ahLst/>
                <a:cxnLst/>
                <a:rect l="l" t="t" r="r" b="b"/>
                <a:pathLst>
                  <a:path w="419" h="1702" extrusionOk="0">
                    <a:moveTo>
                      <a:pt x="202" y="0"/>
                    </a:moveTo>
                    <a:cubicBezTo>
                      <a:pt x="134" y="10"/>
                      <a:pt x="66" y="18"/>
                      <a:pt x="0" y="30"/>
                    </a:cubicBezTo>
                    <a:lnTo>
                      <a:pt x="261" y="1702"/>
                    </a:lnTo>
                    <a:cubicBezTo>
                      <a:pt x="312" y="1693"/>
                      <a:pt x="365" y="1687"/>
                      <a:pt x="418" y="1680"/>
                    </a:cubicBezTo>
                    <a:lnTo>
                      <a:pt x="20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624;p37">
                <a:extLst>
                  <a:ext uri="{FF2B5EF4-FFF2-40B4-BE49-F238E27FC236}">
                    <a16:creationId xmlns:a16="http://schemas.microsoft.com/office/drawing/2014/main" id="{4EC65064-2DEC-A0A6-FF48-4DE684DC6C7E}"/>
                  </a:ext>
                </a:extLst>
              </p:cNvPr>
              <p:cNvSpPr/>
              <p:nvPr/>
            </p:nvSpPr>
            <p:spPr>
              <a:xfrm>
                <a:off x="5969100" y="1929500"/>
                <a:ext cx="31125" cy="34975"/>
              </a:xfrm>
              <a:custGeom>
                <a:avLst/>
                <a:gdLst/>
                <a:ahLst/>
                <a:cxnLst/>
                <a:rect l="l" t="t" r="r" b="b"/>
                <a:pathLst>
                  <a:path w="1245" h="1399" extrusionOk="0">
                    <a:moveTo>
                      <a:pt x="155" y="1"/>
                    </a:moveTo>
                    <a:cubicBezTo>
                      <a:pt x="102" y="45"/>
                      <a:pt x="51" y="90"/>
                      <a:pt x="0" y="134"/>
                    </a:cubicBezTo>
                    <a:lnTo>
                      <a:pt x="1127" y="1398"/>
                    </a:lnTo>
                    <a:cubicBezTo>
                      <a:pt x="1166" y="1364"/>
                      <a:pt x="1204" y="1329"/>
                      <a:pt x="1244" y="1296"/>
                    </a:cubicBezTo>
                    <a:lnTo>
                      <a:pt x="155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625;p37">
                <a:extLst>
                  <a:ext uri="{FF2B5EF4-FFF2-40B4-BE49-F238E27FC236}">
                    <a16:creationId xmlns:a16="http://schemas.microsoft.com/office/drawing/2014/main" id="{A4A0107F-83C4-1684-88E8-0D6789408637}"/>
                  </a:ext>
                </a:extLst>
              </p:cNvPr>
              <p:cNvSpPr/>
              <p:nvPr/>
            </p:nvSpPr>
            <p:spPr>
              <a:xfrm>
                <a:off x="5915650" y="2013725"/>
                <a:ext cx="41900" cy="16250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650" extrusionOk="0">
                    <a:moveTo>
                      <a:pt x="58" y="0"/>
                    </a:moveTo>
                    <a:cubicBezTo>
                      <a:pt x="38" y="66"/>
                      <a:pt x="18" y="131"/>
                      <a:pt x="0" y="197"/>
                    </a:cubicBezTo>
                    <a:lnTo>
                      <a:pt x="1631" y="649"/>
                    </a:lnTo>
                    <a:cubicBezTo>
                      <a:pt x="1646" y="598"/>
                      <a:pt x="1661" y="549"/>
                      <a:pt x="1675" y="499"/>
                    </a:cubicBez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626;p37">
                <a:extLst>
                  <a:ext uri="{FF2B5EF4-FFF2-40B4-BE49-F238E27FC236}">
                    <a16:creationId xmlns:a16="http://schemas.microsoft.com/office/drawing/2014/main" id="{FAD669DA-7BA0-2633-BEE0-111DD4E816A4}"/>
                  </a:ext>
                </a:extLst>
              </p:cNvPr>
              <p:cNvSpPr/>
              <p:nvPr/>
            </p:nvSpPr>
            <p:spPr>
              <a:xfrm>
                <a:off x="5910600" y="2038675"/>
                <a:ext cx="425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1701" h="419" extrusionOk="0">
                    <a:moveTo>
                      <a:pt x="29" y="0"/>
                    </a:moveTo>
                    <a:cubicBezTo>
                      <a:pt x="19" y="68"/>
                      <a:pt x="9" y="136"/>
                      <a:pt x="1" y="203"/>
                    </a:cubicBezTo>
                    <a:lnTo>
                      <a:pt x="1679" y="418"/>
                    </a:lnTo>
                    <a:cubicBezTo>
                      <a:pt x="1686" y="365"/>
                      <a:pt x="1694" y="314"/>
                      <a:pt x="1701" y="263"/>
                    </a:cubicBez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627;p37">
                <a:extLst>
                  <a:ext uri="{FF2B5EF4-FFF2-40B4-BE49-F238E27FC236}">
                    <a16:creationId xmlns:a16="http://schemas.microsoft.com/office/drawing/2014/main" id="{84C91413-BB0B-7F11-5921-C0FBB119A059}"/>
                  </a:ext>
                </a:extLst>
              </p:cNvPr>
              <p:cNvSpPr/>
              <p:nvPr/>
            </p:nvSpPr>
            <p:spPr>
              <a:xfrm>
                <a:off x="5951250" y="1947300"/>
                <a:ext cx="34950" cy="31175"/>
              </a:xfrm>
              <a:custGeom>
                <a:avLst/>
                <a:gdLst/>
                <a:ahLst/>
                <a:cxnLst/>
                <a:rect l="l" t="t" r="r" b="b"/>
                <a:pathLst>
                  <a:path w="1398" h="1247" extrusionOk="0">
                    <a:moveTo>
                      <a:pt x="136" y="1"/>
                    </a:moveTo>
                    <a:cubicBezTo>
                      <a:pt x="90" y="52"/>
                      <a:pt x="45" y="103"/>
                      <a:pt x="0" y="156"/>
                    </a:cubicBezTo>
                    <a:lnTo>
                      <a:pt x="1296" y="1246"/>
                    </a:lnTo>
                    <a:cubicBezTo>
                      <a:pt x="1329" y="1207"/>
                      <a:pt x="1363" y="1167"/>
                      <a:pt x="1398" y="1129"/>
                    </a:cubicBezTo>
                    <a:lnTo>
                      <a:pt x="13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628;p37">
                <a:extLst>
                  <a:ext uri="{FF2B5EF4-FFF2-40B4-BE49-F238E27FC236}">
                    <a16:creationId xmlns:a16="http://schemas.microsoft.com/office/drawing/2014/main" id="{6E6EA10B-9670-A8C5-3202-F05A5D591862}"/>
                  </a:ext>
                </a:extLst>
              </p:cNvPr>
              <p:cNvSpPr/>
              <p:nvPr/>
            </p:nvSpPr>
            <p:spPr>
              <a:xfrm>
                <a:off x="5936200" y="1967550"/>
                <a:ext cx="38075" cy="26750"/>
              </a:xfrm>
              <a:custGeom>
                <a:avLst/>
                <a:gdLst/>
                <a:ahLst/>
                <a:cxnLst/>
                <a:rect l="l" t="t" r="r" b="b"/>
                <a:pathLst>
                  <a:path w="1523" h="1070" extrusionOk="0">
                    <a:moveTo>
                      <a:pt x="112" y="0"/>
                    </a:moveTo>
                    <a:cubicBezTo>
                      <a:pt x="74" y="58"/>
                      <a:pt x="37" y="116"/>
                      <a:pt x="1" y="174"/>
                    </a:cubicBezTo>
                    <a:lnTo>
                      <a:pt x="1437" y="1069"/>
                    </a:lnTo>
                    <a:cubicBezTo>
                      <a:pt x="1465" y="1024"/>
                      <a:pt x="1493" y="982"/>
                      <a:pt x="1523" y="939"/>
                    </a:cubicBezTo>
                    <a:lnTo>
                      <a:pt x="11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629;p37">
                <a:extLst>
                  <a:ext uri="{FF2B5EF4-FFF2-40B4-BE49-F238E27FC236}">
                    <a16:creationId xmlns:a16="http://schemas.microsoft.com/office/drawing/2014/main" id="{1681C0DA-6076-20F5-D8D2-D5D3A080EDF1}"/>
                  </a:ext>
                </a:extLst>
              </p:cNvPr>
              <p:cNvSpPr/>
              <p:nvPr/>
            </p:nvSpPr>
            <p:spPr>
              <a:xfrm>
                <a:off x="5924225" y="1989850"/>
                <a:ext cx="40375" cy="21700"/>
              </a:xfrm>
              <a:custGeom>
                <a:avLst/>
                <a:gdLst/>
                <a:ahLst/>
                <a:cxnLst/>
                <a:rect l="l" t="t" r="r" b="b"/>
                <a:pathLst>
                  <a:path w="1615" h="868" extrusionOk="0">
                    <a:moveTo>
                      <a:pt x="87" y="0"/>
                    </a:moveTo>
                    <a:cubicBezTo>
                      <a:pt x="57" y="61"/>
                      <a:pt x="29" y="124"/>
                      <a:pt x="1" y="187"/>
                    </a:cubicBezTo>
                    <a:lnTo>
                      <a:pt x="1551" y="868"/>
                    </a:lnTo>
                    <a:cubicBezTo>
                      <a:pt x="1572" y="821"/>
                      <a:pt x="1593" y="774"/>
                      <a:pt x="1615" y="727"/>
                    </a:cubicBez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" name="Google Shape;630;p37">
              <a:extLst>
                <a:ext uri="{FF2B5EF4-FFF2-40B4-BE49-F238E27FC236}">
                  <a16:creationId xmlns:a16="http://schemas.microsoft.com/office/drawing/2014/main" id="{2BCC95EA-53A0-E3E3-AB32-B366933785DD}"/>
                </a:ext>
              </a:extLst>
            </p:cNvPr>
            <p:cNvSpPr/>
            <p:nvPr/>
          </p:nvSpPr>
          <p:spPr>
            <a:xfrm>
              <a:off x="7817732" y="4729687"/>
              <a:ext cx="84900" cy="84600"/>
            </a:xfrm>
            <a:prstGeom prst="ellipse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5" name="Google Shape;631;p37">
              <a:extLst>
                <a:ext uri="{FF2B5EF4-FFF2-40B4-BE49-F238E27FC236}">
                  <a16:creationId xmlns:a16="http://schemas.microsoft.com/office/drawing/2014/main" id="{46816346-1CB4-EB15-E2AF-B849843EA220}"/>
                </a:ext>
              </a:extLst>
            </p:cNvPr>
            <p:cNvCxnSpPr>
              <a:stCxn id="10" idx="5"/>
              <a:endCxn id="14" idx="1"/>
            </p:cNvCxnSpPr>
            <p:nvPr/>
          </p:nvCxnSpPr>
          <p:spPr>
            <a:xfrm>
              <a:off x="7167773" y="3510231"/>
              <a:ext cx="662400" cy="1231800"/>
            </a:xfrm>
            <a:prstGeom prst="straightConnector1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632;p37">
              <a:extLst>
                <a:ext uri="{FF2B5EF4-FFF2-40B4-BE49-F238E27FC236}">
                  <a16:creationId xmlns:a16="http://schemas.microsoft.com/office/drawing/2014/main" id="{F273BB54-5E7D-4D7D-A227-5DB6C3DFF534}"/>
                </a:ext>
              </a:extLst>
            </p:cNvPr>
            <p:cNvCxnSpPr>
              <a:stCxn id="10" idx="6"/>
              <a:endCxn id="12" idx="2"/>
            </p:cNvCxnSpPr>
            <p:nvPr/>
          </p:nvCxnSpPr>
          <p:spPr>
            <a:xfrm rot="10800000" flipH="1">
              <a:off x="7187719" y="3098777"/>
              <a:ext cx="1512000" cy="363300"/>
            </a:xfrm>
            <a:prstGeom prst="straightConnector1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633;p37">
              <a:extLst>
                <a:ext uri="{FF2B5EF4-FFF2-40B4-BE49-F238E27FC236}">
                  <a16:creationId xmlns:a16="http://schemas.microsoft.com/office/drawing/2014/main" id="{2338796B-4275-7AFD-C95F-BEF7AFE832E4}"/>
                </a:ext>
              </a:extLst>
            </p:cNvPr>
            <p:cNvCxnSpPr>
              <a:stCxn id="12" idx="4"/>
              <a:endCxn id="14" idx="7"/>
            </p:cNvCxnSpPr>
            <p:nvPr/>
          </p:nvCxnSpPr>
          <p:spPr>
            <a:xfrm flipH="1">
              <a:off x="7890096" y="3146687"/>
              <a:ext cx="857700" cy="1595400"/>
            </a:xfrm>
            <a:prstGeom prst="straightConnector1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634;p37">
              <a:extLst>
                <a:ext uri="{FF2B5EF4-FFF2-40B4-BE49-F238E27FC236}">
                  <a16:creationId xmlns:a16="http://schemas.microsoft.com/office/drawing/2014/main" id="{D79EDBCD-C17A-4F66-180C-E57D69C3E1C9}"/>
                </a:ext>
              </a:extLst>
            </p:cNvPr>
            <p:cNvCxnSpPr>
              <a:cxnSpLocks/>
              <a:stCxn id="10" idx="3"/>
            </p:cNvCxnSpPr>
            <p:nvPr/>
          </p:nvCxnSpPr>
          <p:spPr>
            <a:xfrm flipH="1">
              <a:off x="6561220" y="3510231"/>
              <a:ext cx="510245" cy="1955854"/>
            </a:xfrm>
            <a:prstGeom prst="straightConnector1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635;p37">
              <a:extLst>
                <a:ext uri="{FF2B5EF4-FFF2-40B4-BE49-F238E27FC236}">
                  <a16:creationId xmlns:a16="http://schemas.microsoft.com/office/drawing/2014/main" id="{C4D82E92-00EC-AC08-7F77-DDEDAD2F648A}"/>
                </a:ext>
              </a:extLst>
            </p:cNvPr>
            <p:cNvCxnSpPr>
              <a:cxnSpLocks/>
              <a:stCxn id="14" idx="6"/>
            </p:cNvCxnSpPr>
            <p:nvPr/>
          </p:nvCxnSpPr>
          <p:spPr>
            <a:xfrm>
              <a:off x="7902632" y="4771987"/>
              <a:ext cx="1605369" cy="296180"/>
            </a:xfrm>
            <a:prstGeom prst="straightConnector1">
              <a:avLst/>
            </a:prstGeom>
            <a:grp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425472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E2421D5-19B6-23B5-0DD0-3D492978E7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3363" y="204788"/>
            <a:ext cx="4246562" cy="2616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A02104-262F-B4CB-8AE4-25884A8802A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33363" y="3022600"/>
            <a:ext cx="4246562" cy="362426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BC52B81-CB1F-3CCC-819E-B187D5D4822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46625" y="204788"/>
            <a:ext cx="3463925" cy="644048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EB4D930-7E7B-2A2C-4C74-5BEFCABAC16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77250" y="4029075"/>
            <a:ext cx="3454400" cy="26146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5AAB16D5-F383-6AA2-44B0-59C90F00292F}"/>
              </a:ext>
            </a:extLst>
          </p:cNvPr>
          <p:cNvSpPr/>
          <p:nvPr userDrawn="1"/>
        </p:nvSpPr>
        <p:spPr>
          <a:xfrm>
            <a:off x="8467725" y="204788"/>
            <a:ext cx="3463925" cy="3608929"/>
          </a:xfrm>
          <a:prstGeom prst="rect">
            <a:avLst/>
          </a:prstGeom>
          <a:noFill/>
          <a:ln>
            <a:solidFill>
              <a:srgbClr val="263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7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35ECDCA-09FC-EFFE-514F-5AD70DAA04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811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6414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40077C9-2CE2-6A3A-0B0A-90DAA00975E4}"/>
              </a:ext>
            </a:extLst>
          </p:cNvPr>
          <p:cNvSpPr/>
          <p:nvPr userDrawn="1"/>
        </p:nvSpPr>
        <p:spPr>
          <a:xfrm>
            <a:off x="259484" y="2321430"/>
            <a:ext cx="11673032" cy="2215139"/>
          </a:xfrm>
          <a:prstGeom prst="rect">
            <a:avLst/>
          </a:prstGeom>
          <a:noFill/>
          <a:ln>
            <a:solidFill>
              <a:srgbClr val="2631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67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57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C169C89-C8C8-793A-741F-BBC324AC24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7" b="7817"/>
          <a:stretch>
            <a:fillRect/>
          </a:stretch>
        </p:blipFill>
        <p:spPr/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CDFAA92-4221-82F7-9C76-914864879155}"/>
              </a:ext>
            </a:extLst>
          </p:cNvPr>
          <p:cNvSpPr/>
          <p:nvPr/>
        </p:nvSpPr>
        <p:spPr>
          <a:xfrm>
            <a:off x="441471" y="3886200"/>
            <a:ext cx="11309063" cy="2971800"/>
          </a:xfrm>
          <a:custGeom>
            <a:avLst/>
            <a:gdLst>
              <a:gd name="connsiteX0" fmla="*/ 5654532 w 11309063"/>
              <a:gd name="connsiteY0" fmla="*/ 0 h 2971800"/>
              <a:gd name="connsiteX1" fmla="*/ 11189425 w 11309063"/>
              <a:gd name="connsiteY1" fmla="*/ 2797887 h 2971800"/>
              <a:gd name="connsiteX2" fmla="*/ 11309063 w 11309063"/>
              <a:gd name="connsiteY2" fmla="*/ 2971800 h 2971800"/>
              <a:gd name="connsiteX3" fmla="*/ 0 w 11309063"/>
              <a:gd name="connsiteY3" fmla="*/ 2971800 h 2971800"/>
              <a:gd name="connsiteX4" fmla="*/ 119638 w 11309063"/>
              <a:gd name="connsiteY4" fmla="*/ 2797887 h 2971800"/>
              <a:gd name="connsiteX5" fmla="*/ 5654532 w 11309063"/>
              <a:gd name="connsiteY5" fmla="*/ 0 h 297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09063" h="2971800">
                <a:moveTo>
                  <a:pt x="5654532" y="0"/>
                </a:moveTo>
                <a:cubicBezTo>
                  <a:pt x="7924840" y="0"/>
                  <a:pt x="9938029" y="1100855"/>
                  <a:pt x="11189425" y="2797887"/>
                </a:cubicBezTo>
                <a:lnTo>
                  <a:pt x="11309063" y="2971800"/>
                </a:lnTo>
                <a:lnTo>
                  <a:pt x="0" y="2971800"/>
                </a:lnTo>
                <a:lnTo>
                  <a:pt x="119638" y="2797887"/>
                </a:lnTo>
                <a:cubicBezTo>
                  <a:pt x="1371034" y="1100855"/>
                  <a:pt x="3384224" y="0"/>
                  <a:pt x="5654532" y="0"/>
                </a:cubicBezTo>
                <a:close/>
              </a:path>
            </a:pathLst>
          </a:custGeom>
          <a:solidFill>
            <a:srgbClr val="263165">
              <a:alpha val="87000"/>
            </a:srgbClr>
          </a:solidFill>
          <a:ln w="285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01B268-3F44-D4E8-FC2B-6DB1F0E50DD9}"/>
              </a:ext>
            </a:extLst>
          </p:cNvPr>
          <p:cNvSpPr txBox="1"/>
          <p:nvPr/>
        </p:nvSpPr>
        <p:spPr>
          <a:xfrm>
            <a:off x="0" y="4131375"/>
            <a:ext cx="12192001" cy="248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chemeClr val="bg1"/>
                </a:solidFill>
                <a:cs typeface="B Titr" panose="00000700000000000000" pitchFamily="2" charset="-78"/>
              </a:rPr>
              <a:t>قالب پاورپوینت </a:t>
            </a:r>
          </a:p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FFC000"/>
                </a:solidFill>
                <a:cs typeface="B Titr" panose="00000700000000000000" pitchFamily="2" charset="-78"/>
              </a:rPr>
              <a:t>مهندسی مکانیک </a:t>
            </a:r>
            <a:r>
              <a:rPr lang="fa-IR" sz="5400" b="1" dirty="0">
                <a:solidFill>
                  <a:schemeClr val="bg1"/>
                </a:solidFill>
                <a:cs typeface="B Titr" panose="00000700000000000000" pitchFamily="2" charset="-78"/>
              </a:rPr>
              <a:t>رایگان</a:t>
            </a:r>
            <a:endParaRPr lang="en-US" sz="5400" b="1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1196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DE4AD650-5DC4-E047-9E50-A807FCC4BEDE}"/>
              </a:ext>
            </a:extLst>
          </p:cNvPr>
          <p:cNvGrpSpPr/>
          <p:nvPr/>
        </p:nvGrpSpPr>
        <p:grpSpPr>
          <a:xfrm>
            <a:off x="1660053" y="2663672"/>
            <a:ext cx="1029084" cy="1073472"/>
            <a:chOff x="1220215" y="2727427"/>
            <a:chExt cx="1029084" cy="1073472"/>
          </a:xfrm>
        </p:grpSpPr>
        <p:sp>
          <p:nvSpPr>
            <p:cNvPr id="2" name="Google Shape;596;p35">
              <a:extLst>
                <a:ext uri="{FF2B5EF4-FFF2-40B4-BE49-F238E27FC236}">
                  <a16:creationId xmlns:a16="http://schemas.microsoft.com/office/drawing/2014/main" id="{A584F834-5CD0-46CC-ED89-99042525F206}"/>
                </a:ext>
              </a:extLst>
            </p:cNvPr>
            <p:cNvSpPr/>
            <p:nvPr/>
          </p:nvSpPr>
          <p:spPr>
            <a:xfrm>
              <a:off x="1273497" y="2825097"/>
              <a:ext cx="975802" cy="975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15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" name="Google Shape;602;p35">
              <a:extLst>
                <a:ext uri="{FF2B5EF4-FFF2-40B4-BE49-F238E27FC236}">
                  <a16:creationId xmlns:a16="http://schemas.microsoft.com/office/drawing/2014/main" id="{64E6CEB4-6F04-3EC0-FB2E-CFC4AAC95103}"/>
                </a:ext>
              </a:extLst>
            </p:cNvPr>
            <p:cNvGrpSpPr/>
            <p:nvPr/>
          </p:nvGrpSpPr>
          <p:grpSpPr>
            <a:xfrm>
              <a:off x="1601093" y="2972928"/>
              <a:ext cx="214417" cy="573574"/>
              <a:chOff x="6352400" y="1759925"/>
              <a:chExt cx="92550" cy="247575"/>
            </a:xfrm>
          </p:grpSpPr>
          <p:sp>
            <p:nvSpPr>
              <p:cNvPr id="9" name="Google Shape;603;p35">
                <a:extLst>
                  <a:ext uri="{FF2B5EF4-FFF2-40B4-BE49-F238E27FC236}">
                    <a16:creationId xmlns:a16="http://schemas.microsoft.com/office/drawing/2014/main" id="{1AC49468-23FF-0A56-A686-EDF019AA46B8}"/>
                  </a:ext>
                </a:extLst>
              </p:cNvPr>
              <p:cNvSpPr/>
              <p:nvPr/>
            </p:nvSpPr>
            <p:spPr>
              <a:xfrm>
                <a:off x="6352400" y="1891700"/>
                <a:ext cx="65400" cy="115800"/>
              </a:xfrm>
              <a:custGeom>
                <a:avLst/>
                <a:gdLst/>
                <a:ahLst/>
                <a:cxnLst/>
                <a:rect l="l" t="t" r="r" b="b"/>
                <a:pathLst>
                  <a:path w="2616" h="4632" extrusionOk="0">
                    <a:moveTo>
                      <a:pt x="610" y="1"/>
                    </a:moveTo>
                    <a:cubicBezTo>
                      <a:pt x="274" y="1"/>
                      <a:pt x="1" y="275"/>
                      <a:pt x="1" y="611"/>
                    </a:cubicBezTo>
                    <a:lnTo>
                      <a:pt x="1" y="4021"/>
                    </a:lnTo>
                    <a:cubicBezTo>
                      <a:pt x="1" y="4358"/>
                      <a:pt x="274" y="4632"/>
                      <a:pt x="610" y="4632"/>
                    </a:cubicBezTo>
                    <a:lnTo>
                      <a:pt x="2471" y="4632"/>
                    </a:lnTo>
                    <a:cubicBezTo>
                      <a:pt x="2551" y="4632"/>
                      <a:pt x="2616" y="4567"/>
                      <a:pt x="2616" y="4487"/>
                    </a:cubicBezTo>
                    <a:cubicBezTo>
                      <a:pt x="2616" y="4406"/>
                      <a:pt x="2551" y="4342"/>
                      <a:pt x="2471" y="4342"/>
                    </a:cubicBezTo>
                    <a:lnTo>
                      <a:pt x="610" y="4342"/>
                    </a:lnTo>
                    <a:cubicBezTo>
                      <a:pt x="434" y="4342"/>
                      <a:pt x="291" y="4198"/>
                      <a:pt x="291" y="4021"/>
                    </a:cubicBezTo>
                    <a:lnTo>
                      <a:pt x="291" y="611"/>
                    </a:lnTo>
                    <a:cubicBezTo>
                      <a:pt x="291" y="434"/>
                      <a:pt x="434" y="290"/>
                      <a:pt x="610" y="290"/>
                    </a:cubicBezTo>
                    <a:cubicBezTo>
                      <a:pt x="690" y="290"/>
                      <a:pt x="756" y="226"/>
                      <a:pt x="756" y="145"/>
                    </a:cubicBezTo>
                    <a:cubicBezTo>
                      <a:pt x="756" y="65"/>
                      <a:pt x="690" y="1"/>
                      <a:pt x="6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604;p35">
                <a:extLst>
                  <a:ext uri="{FF2B5EF4-FFF2-40B4-BE49-F238E27FC236}">
                    <a16:creationId xmlns:a16="http://schemas.microsoft.com/office/drawing/2014/main" id="{7E8DCBE4-18F4-3D95-3DEF-BE14D9FDA39E}"/>
                  </a:ext>
                </a:extLst>
              </p:cNvPr>
              <p:cNvSpPr/>
              <p:nvPr/>
            </p:nvSpPr>
            <p:spPr>
              <a:xfrm>
                <a:off x="6379550" y="1759925"/>
                <a:ext cx="65400" cy="247575"/>
              </a:xfrm>
              <a:custGeom>
                <a:avLst/>
                <a:gdLst/>
                <a:ahLst/>
                <a:cxnLst/>
                <a:rect l="l" t="t" r="r" b="b"/>
                <a:pathLst>
                  <a:path w="2616" h="9903" extrusionOk="0">
                    <a:moveTo>
                      <a:pt x="765" y="290"/>
                    </a:moveTo>
                    <a:cubicBezTo>
                      <a:pt x="856" y="290"/>
                      <a:pt x="930" y="365"/>
                      <a:pt x="930" y="455"/>
                    </a:cubicBezTo>
                    <a:cubicBezTo>
                      <a:pt x="930" y="546"/>
                      <a:pt x="856" y="620"/>
                      <a:pt x="765" y="620"/>
                    </a:cubicBezTo>
                    <a:cubicBezTo>
                      <a:pt x="674" y="620"/>
                      <a:pt x="600" y="546"/>
                      <a:pt x="600" y="455"/>
                    </a:cubicBezTo>
                    <a:cubicBezTo>
                      <a:pt x="600" y="365"/>
                      <a:pt x="674" y="290"/>
                      <a:pt x="765" y="290"/>
                    </a:cubicBezTo>
                    <a:close/>
                    <a:moveTo>
                      <a:pt x="765" y="4476"/>
                    </a:moveTo>
                    <a:cubicBezTo>
                      <a:pt x="856" y="4476"/>
                      <a:pt x="930" y="4550"/>
                      <a:pt x="930" y="4641"/>
                    </a:cubicBezTo>
                    <a:lnTo>
                      <a:pt x="930" y="5272"/>
                    </a:lnTo>
                    <a:lnTo>
                      <a:pt x="600" y="5272"/>
                    </a:lnTo>
                    <a:lnTo>
                      <a:pt x="600" y="4641"/>
                    </a:lnTo>
                    <a:cubicBezTo>
                      <a:pt x="600" y="4550"/>
                      <a:pt x="674" y="4476"/>
                      <a:pt x="765" y="4476"/>
                    </a:cubicBezTo>
                    <a:close/>
                    <a:moveTo>
                      <a:pt x="765" y="0"/>
                    </a:moveTo>
                    <a:cubicBezTo>
                      <a:pt x="514" y="0"/>
                      <a:pt x="310" y="205"/>
                      <a:pt x="310" y="455"/>
                    </a:cubicBezTo>
                    <a:cubicBezTo>
                      <a:pt x="310" y="655"/>
                      <a:pt x="440" y="826"/>
                      <a:pt x="620" y="887"/>
                    </a:cubicBezTo>
                    <a:lnTo>
                      <a:pt x="620" y="4210"/>
                    </a:lnTo>
                    <a:cubicBezTo>
                      <a:pt x="440" y="4271"/>
                      <a:pt x="310" y="4441"/>
                      <a:pt x="310" y="4641"/>
                    </a:cubicBezTo>
                    <a:lnTo>
                      <a:pt x="310" y="5272"/>
                    </a:lnTo>
                    <a:lnTo>
                      <a:pt x="145" y="5272"/>
                    </a:lnTo>
                    <a:cubicBezTo>
                      <a:pt x="65" y="5272"/>
                      <a:pt x="0" y="5336"/>
                      <a:pt x="0" y="5416"/>
                    </a:cubicBezTo>
                    <a:cubicBezTo>
                      <a:pt x="0" y="5497"/>
                      <a:pt x="65" y="5561"/>
                      <a:pt x="145" y="5561"/>
                    </a:cubicBezTo>
                    <a:lnTo>
                      <a:pt x="2006" y="5561"/>
                    </a:lnTo>
                    <a:cubicBezTo>
                      <a:pt x="2182" y="5561"/>
                      <a:pt x="2325" y="5705"/>
                      <a:pt x="2325" y="5882"/>
                    </a:cubicBezTo>
                    <a:lnTo>
                      <a:pt x="2325" y="9292"/>
                    </a:lnTo>
                    <a:cubicBezTo>
                      <a:pt x="2325" y="9469"/>
                      <a:pt x="2182" y="9613"/>
                      <a:pt x="2006" y="9613"/>
                    </a:cubicBezTo>
                    <a:cubicBezTo>
                      <a:pt x="1925" y="9613"/>
                      <a:pt x="1860" y="9677"/>
                      <a:pt x="1860" y="9758"/>
                    </a:cubicBezTo>
                    <a:cubicBezTo>
                      <a:pt x="1860" y="9838"/>
                      <a:pt x="1925" y="9903"/>
                      <a:pt x="2006" y="9903"/>
                    </a:cubicBezTo>
                    <a:cubicBezTo>
                      <a:pt x="2342" y="9903"/>
                      <a:pt x="2615" y="9629"/>
                      <a:pt x="2615" y="9292"/>
                    </a:cubicBezTo>
                    <a:lnTo>
                      <a:pt x="2615" y="5882"/>
                    </a:lnTo>
                    <a:cubicBezTo>
                      <a:pt x="2615" y="5546"/>
                      <a:pt x="2342" y="5272"/>
                      <a:pt x="2006" y="5272"/>
                    </a:cubicBezTo>
                    <a:lnTo>
                      <a:pt x="1220" y="5272"/>
                    </a:lnTo>
                    <a:lnTo>
                      <a:pt x="1220" y="4641"/>
                    </a:lnTo>
                    <a:cubicBezTo>
                      <a:pt x="1220" y="4441"/>
                      <a:pt x="1090" y="4271"/>
                      <a:pt x="910" y="4210"/>
                    </a:cubicBezTo>
                    <a:lnTo>
                      <a:pt x="910" y="887"/>
                    </a:lnTo>
                    <a:cubicBezTo>
                      <a:pt x="1090" y="826"/>
                      <a:pt x="1220" y="655"/>
                      <a:pt x="1220" y="455"/>
                    </a:cubicBezTo>
                    <a:cubicBezTo>
                      <a:pt x="1220" y="205"/>
                      <a:pt x="1015" y="0"/>
                      <a:pt x="76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605;p35">
                <a:extLst>
                  <a:ext uri="{FF2B5EF4-FFF2-40B4-BE49-F238E27FC236}">
                    <a16:creationId xmlns:a16="http://schemas.microsoft.com/office/drawing/2014/main" id="{E4D5C5B6-AE00-5393-793A-B087E3D9848E}"/>
                  </a:ext>
                </a:extLst>
              </p:cNvPr>
              <p:cNvSpPr/>
              <p:nvPr/>
            </p:nvSpPr>
            <p:spPr>
              <a:xfrm>
                <a:off x="6383400" y="1914950"/>
                <a:ext cx="30550" cy="30550"/>
              </a:xfrm>
              <a:custGeom>
                <a:avLst/>
                <a:gdLst/>
                <a:ahLst/>
                <a:cxnLst/>
                <a:rect l="l" t="t" r="r" b="b"/>
                <a:pathLst>
                  <a:path w="1222" h="1222" extrusionOk="0">
                    <a:moveTo>
                      <a:pt x="611" y="291"/>
                    </a:moveTo>
                    <a:cubicBezTo>
                      <a:pt x="787" y="291"/>
                      <a:pt x="931" y="434"/>
                      <a:pt x="931" y="611"/>
                    </a:cubicBezTo>
                    <a:cubicBezTo>
                      <a:pt x="931" y="787"/>
                      <a:pt x="787" y="931"/>
                      <a:pt x="611" y="931"/>
                    </a:cubicBezTo>
                    <a:cubicBezTo>
                      <a:pt x="435" y="931"/>
                      <a:pt x="290" y="787"/>
                      <a:pt x="290" y="611"/>
                    </a:cubicBezTo>
                    <a:cubicBezTo>
                      <a:pt x="290" y="434"/>
                      <a:pt x="435" y="291"/>
                      <a:pt x="611" y="291"/>
                    </a:cubicBezTo>
                    <a:close/>
                    <a:moveTo>
                      <a:pt x="611" y="0"/>
                    </a:moveTo>
                    <a:cubicBezTo>
                      <a:pt x="275" y="0"/>
                      <a:pt x="1" y="275"/>
                      <a:pt x="1" y="611"/>
                    </a:cubicBezTo>
                    <a:cubicBezTo>
                      <a:pt x="1" y="948"/>
                      <a:pt x="275" y="1221"/>
                      <a:pt x="611" y="1221"/>
                    </a:cubicBezTo>
                    <a:cubicBezTo>
                      <a:pt x="947" y="1221"/>
                      <a:pt x="1221" y="948"/>
                      <a:pt x="1221" y="611"/>
                    </a:cubicBezTo>
                    <a:cubicBezTo>
                      <a:pt x="1221" y="275"/>
                      <a:pt x="947" y="0"/>
                      <a:pt x="6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606;p35">
                <a:extLst>
                  <a:ext uri="{FF2B5EF4-FFF2-40B4-BE49-F238E27FC236}">
                    <a16:creationId xmlns:a16="http://schemas.microsoft.com/office/drawing/2014/main" id="{18D7BBAA-DB0F-EAB5-01E3-C8F44DE86DBB}"/>
                  </a:ext>
                </a:extLst>
              </p:cNvPr>
              <p:cNvSpPr/>
              <p:nvPr/>
            </p:nvSpPr>
            <p:spPr>
              <a:xfrm>
                <a:off x="6383400" y="1953725"/>
                <a:ext cx="30550" cy="30525"/>
              </a:xfrm>
              <a:custGeom>
                <a:avLst/>
                <a:gdLst/>
                <a:ahLst/>
                <a:cxnLst/>
                <a:rect l="l" t="t" r="r" b="b"/>
                <a:pathLst>
                  <a:path w="1222" h="1221" extrusionOk="0">
                    <a:moveTo>
                      <a:pt x="611" y="290"/>
                    </a:moveTo>
                    <a:cubicBezTo>
                      <a:pt x="787" y="290"/>
                      <a:pt x="931" y="434"/>
                      <a:pt x="931" y="610"/>
                    </a:cubicBezTo>
                    <a:cubicBezTo>
                      <a:pt x="931" y="787"/>
                      <a:pt x="787" y="930"/>
                      <a:pt x="611" y="930"/>
                    </a:cubicBezTo>
                    <a:cubicBezTo>
                      <a:pt x="435" y="930"/>
                      <a:pt x="290" y="787"/>
                      <a:pt x="290" y="610"/>
                    </a:cubicBezTo>
                    <a:cubicBezTo>
                      <a:pt x="290" y="434"/>
                      <a:pt x="435" y="290"/>
                      <a:pt x="611" y="290"/>
                    </a:cubicBezTo>
                    <a:close/>
                    <a:moveTo>
                      <a:pt x="611" y="0"/>
                    </a:moveTo>
                    <a:cubicBezTo>
                      <a:pt x="275" y="0"/>
                      <a:pt x="1" y="274"/>
                      <a:pt x="1" y="610"/>
                    </a:cubicBezTo>
                    <a:cubicBezTo>
                      <a:pt x="1" y="947"/>
                      <a:pt x="275" y="1221"/>
                      <a:pt x="611" y="1221"/>
                    </a:cubicBezTo>
                    <a:cubicBezTo>
                      <a:pt x="947" y="1221"/>
                      <a:pt x="1221" y="947"/>
                      <a:pt x="1221" y="610"/>
                    </a:cubicBezTo>
                    <a:cubicBezTo>
                      <a:pt x="1221" y="274"/>
                      <a:pt x="947" y="0"/>
                      <a:pt x="6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607;p35">
                <a:extLst>
                  <a:ext uri="{FF2B5EF4-FFF2-40B4-BE49-F238E27FC236}">
                    <a16:creationId xmlns:a16="http://schemas.microsoft.com/office/drawing/2014/main" id="{78D32071-A0D2-99F2-10DC-744AA8A1CE2E}"/>
                  </a:ext>
                </a:extLst>
              </p:cNvPr>
              <p:cNvSpPr/>
              <p:nvPr/>
            </p:nvSpPr>
            <p:spPr>
              <a:xfrm>
                <a:off x="6367900" y="1907200"/>
                <a:ext cx="72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291" h="292" extrusionOk="0">
                    <a:moveTo>
                      <a:pt x="146" y="0"/>
                    </a:moveTo>
                    <a:cubicBezTo>
                      <a:pt x="65" y="0"/>
                      <a:pt x="1" y="66"/>
                      <a:pt x="1" y="146"/>
                    </a:cubicBezTo>
                    <a:cubicBezTo>
                      <a:pt x="1" y="226"/>
                      <a:pt x="65" y="291"/>
                      <a:pt x="146" y="291"/>
                    </a:cubicBezTo>
                    <a:cubicBezTo>
                      <a:pt x="226" y="291"/>
                      <a:pt x="291" y="226"/>
                      <a:pt x="291" y="146"/>
                    </a:cubicBezTo>
                    <a:cubicBezTo>
                      <a:pt x="291" y="66"/>
                      <a:pt x="226" y="0"/>
                      <a:pt x="1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608;p35">
                <a:extLst>
                  <a:ext uri="{FF2B5EF4-FFF2-40B4-BE49-F238E27FC236}">
                    <a16:creationId xmlns:a16="http://schemas.microsoft.com/office/drawing/2014/main" id="{C2B43FDE-893F-9FBE-12AA-718585792ACD}"/>
                  </a:ext>
                </a:extLst>
              </p:cNvPr>
              <p:cNvSpPr/>
              <p:nvPr/>
            </p:nvSpPr>
            <p:spPr>
              <a:xfrm>
                <a:off x="6422175" y="1907200"/>
                <a:ext cx="7275" cy="7300"/>
              </a:xfrm>
              <a:custGeom>
                <a:avLst/>
                <a:gdLst/>
                <a:ahLst/>
                <a:cxnLst/>
                <a:rect l="l" t="t" r="r" b="b"/>
                <a:pathLst>
                  <a:path w="291" h="292" extrusionOk="0">
                    <a:moveTo>
                      <a:pt x="145" y="0"/>
                    </a:moveTo>
                    <a:cubicBezTo>
                      <a:pt x="65" y="0"/>
                      <a:pt x="0" y="66"/>
                      <a:pt x="0" y="146"/>
                    </a:cubicBezTo>
                    <a:cubicBezTo>
                      <a:pt x="0" y="226"/>
                      <a:pt x="65" y="291"/>
                      <a:pt x="145" y="291"/>
                    </a:cubicBezTo>
                    <a:cubicBezTo>
                      <a:pt x="226" y="291"/>
                      <a:pt x="290" y="226"/>
                      <a:pt x="290" y="146"/>
                    </a:cubicBezTo>
                    <a:cubicBezTo>
                      <a:pt x="290" y="66"/>
                      <a:pt x="226" y="0"/>
                      <a:pt x="14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609;p35">
                <a:extLst>
                  <a:ext uri="{FF2B5EF4-FFF2-40B4-BE49-F238E27FC236}">
                    <a16:creationId xmlns:a16="http://schemas.microsoft.com/office/drawing/2014/main" id="{C70B92AC-BB8B-CF1C-4ABF-61B76FF2DAEF}"/>
                  </a:ext>
                </a:extLst>
              </p:cNvPr>
              <p:cNvSpPr/>
              <p:nvPr/>
            </p:nvSpPr>
            <p:spPr>
              <a:xfrm>
                <a:off x="6367900" y="1984725"/>
                <a:ext cx="727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291" h="291" extrusionOk="0">
                    <a:moveTo>
                      <a:pt x="146" y="1"/>
                    </a:moveTo>
                    <a:cubicBezTo>
                      <a:pt x="65" y="1"/>
                      <a:pt x="1" y="65"/>
                      <a:pt x="1" y="146"/>
                    </a:cubicBezTo>
                    <a:cubicBezTo>
                      <a:pt x="1" y="226"/>
                      <a:pt x="65" y="291"/>
                      <a:pt x="146" y="291"/>
                    </a:cubicBezTo>
                    <a:cubicBezTo>
                      <a:pt x="226" y="291"/>
                      <a:pt x="291" y="226"/>
                      <a:pt x="291" y="146"/>
                    </a:cubicBezTo>
                    <a:cubicBezTo>
                      <a:pt x="291" y="65"/>
                      <a:pt x="226" y="1"/>
                      <a:pt x="14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610;p35">
                <a:extLst>
                  <a:ext uri="{FF2B5EF4-FFF2-40B4-BE49-F238E27FC236}">
                    <a16:creationId xmlns:a16="http://schemas.microsoft.com/office/drawing/2014/main" id="{8925A593-08ED-8191-D4BA-6F9DB70BBDBA}"/>
                  </a:ext>
                </a:extLst>
              </p:cNvPr>
              <p:cNvSpPr/>
              <p:nvPr/>
            </p:nvSpPr>
            <p:spPr>
              <a:xfrm>
                <a:off x="6422175" y="1984725"/>
                <a:ext cx="7275" cy="7275"/>
              </a:xfrm>
              <a:custGeom>
                <a:avLst/>
                <a:gdLst/>
                <a:ahLst/>
                <a:cxnLst/>
                <a:rect l="l" t="t" r="r" b="b"/>
                <a:pathLst>
                  <a:path w="291" h="291" extrusionOk="0">
                    <a:moveTo>
                      <a:pt x="145" y="1"/>
                    </a:moveTo>
                    <a:cubicBezTo>
                      <a:pt x="65" y="1"/>
                      <a:pt x="0" y="65"/>
                      <a:pt x="0" y="146"/>
                    </a:cubicBezTo>
                    <a:cubicBezTo>
                      <a:pt x="0" y="226"/>
                      <a:pt x="65" y="291"/>
                      <a:pt x="145" y="291"/>
                    </a:cubicBezTo>
                    <a:cubicBezTo>
                      <a:pt x="226" y="291"/>
                      <a:pt x="290" y="226"/>
                      <a:pt x="290" y="146"/>
                    </a:cubicBezTo>
                    <a:cubicBezTo>
                      <a:pt x="290" y="65"/>
                      <a:pt x="226" y="1"/>
                      <a:pt x="14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" name="Google Shape;599;p35">
              <a:extLst>
                <a:ext uri="{FF2B5EF4-FFF2-40B4-BE49-F238E27FC236}">
                  <a16:creationId xmlns:a16="http://schemas.microsoft.com/office/drawing/2014/main" id="{CE0E1326-C0DE-D010-D687-969DE7A1035A}"/>
                </a:ext>
              </a:extLst>
            </p:cNvPr>
            <p:cNvSpPr/>
            <p:nvPr/>
          </p:nvSpPr>
          <p:spPr>
            <a:xfrm>
              <a:off x="1220215" y="2727427"/>
              <a:ext cx="975802" cy="975802"/>
            </a:xfrm>
            <a:prstGeom prst="ellipse">
              <a:avLst/>
            </a:prstGeom>
            <a:noFill/>
            <a:ln w="19050" cap="flat" cmpd="sng">
              <a:solidFill>
                <a:srgbClr val="263165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67D53CD-BBC6-B411-9E87-96A50C7DF2D9}"/>
              </a:ext>
            </a:extLst>
          </p:cNvPr>
          <p:cNvGrpSpPr/>
          <p:nvPr/>
        </p:nvGrpSpPr>
        <p:grpSpPr>
          <a:xfrm>
            <a:off x="9398689" y="2663673"/>
            <a:ext cx="1029085" cy="1073471"/>
            <a:chOff x="9942699" y="2727406"/>
            <a:chExt cx="1029085" cy="1073471"/>
          </a:xfrm>
        </p:grpSpPr>
        <p:sp>
          <p:nvSpPr>
            <p:cNvPr id="3" name="Google Shape;597;p35">
              <a:extLst>
                <a:ext uri="{FF2B5EF4-FFF2-40B4-BE49-F238E27FC236}">
                  <a16:creationId xmlns:a16="http://schemas.microsoft.com/office/drawing/2014/main" id="{3CADE1F5-CBC7-1BBF-9777-6B937FF86836}"/>
                </a:ext>
              </a:extLst>
            </p:cNvPr>
            <p:cNvSpPr/>
            <p:nvPr/>
          </p:nvSpPr>
          <p:spPr>
            <a:xfrm>
              <a:off x="9995982" y="2825075"/>
              <a:ext cx="975802" cy="975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15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611;p35">
              <a:extLst>
                <a:ext uri="{FF2B5EF4-FFF2-40B4-BE49-F238E27FC236}">
                  <a16:creationId xmlns:a16="http://schemas.microsoft.com/office/drawing/2014/main" id="{A17484C3-F3E3-7710-4314-982ECFF23CC0}"/>
                </a:ext>
              </a:extLst>
            </p:cNvPr>
            <p:cNvSpPr/>
            <p:nvPr/>
          </p:nvSpPr>
          <p:spPr>
            <a:xfrm>
              <a:off x="10143795" y="3071660"/>
              <a:ext cx="573633" cy="376071"/>
            </a:xfrm>
            <a:custGeom>
              <a:avLst/>
              <a:gdLst/>
              <a:ahLst/>
              <a:cxnLst/>
              <a:rect l="l" t="t" r="r" b="b"/>
              <a:pathLst>
                <a:path w="9904" h="6493" extrusionOk="0">
                  <a:moveTo>
                    <a:pt x="6668" y="911"/>
                  </a:moveTo>
                  <a:lnTo>
                    <a:pt x="6668" y="1241"/>
                  </a:lnTo>
                  <a:lnTo>
                    <a:pt x="5253" y="1241"/>
                  </a:lnTo>
                  <a:lnTo>
                    <a:pt x="5253" y="911"/>
                  </a:lnTo>
                  <a:close/>
                  <a:moveTo>
                    <a:pt x="8993" y="911"/>
                  </a:moveTo>
                  <a:lnTo>
                    <a:pt x="8993" y="1241"/>
                  </a:lnTo>
                  <a:lnTo>
                    <a:pt x="7578" y="1241"/>
                  </a:lnTo>
                  <a:lnTo>
                    <a:pt x="7578" y="911"/>
                  </a:lnTo>
                  <a:close/>
                  <a:moveTo>
                    <a:pt x="7288" y="911"/>
                  </a:moveTo>
                  <a:lnTo>
                    <a:pt x="7288" y="2117"/>
                  </a:lnTo>
                  <a:lnTo>
                    <a:pt x="7123" y="2365"/>
                  </a:lnTo>
                  <a:lnTo>
                    <a:pt x="6958" y="2117"/>
                  </a:lnTo>
                  <a:lnTo>
                    <a:pt x="6958" y="911"/>
                  </a:lnTo>
                  <a:close/>
                  <a:moveTo>
                    <a:pt x="3557" y="1066"/>
                  </a:moveTo>
                  <a:cubicBezTo>
                    <a:pt x="3562" y="1066"/>
                    <a:pt x="3567" y="1070"/>
                    <a:pt x="3567" y="1076"/>
                  </a:cubicBezTo>
                  <a:lnTo>
                    <a:pt x="3567" y="2626"/>
                  </a:lnTo>
                  <a:cubicBezTo>
                    <a:pt x="3567" y="2632"/>
                    <a:pt x="3562" y="2636"/>
                    <a:pt x="3557" y="2636"/>
                  </a:cubicBezTo>
                  <a:lnTo>
                    <a:pt x="1077" y="2636"/>
                  </a:lnTo>
                  <a:cubicBezTo>
                    <a:pt x="1070" y="2636"/>
                    <a:pt x="1066" y="2632"/>
                    <a:pt x="1066" y="2626"/>
                  </a:cubicBezTo>
                  <a:lnTo>
                    <a:pt x="1066" y="1076"/>
                  </a:lnTo>
                  <a:cubicBezTo>
                    <a:pt x="1066" y="1070"/>
                    <a:pt x="1070" y="1066"/>
                    <a:pt x="1077" y="1066"/>
                  </a:cubicBezTo>
                  <a:close/>
                  <a:moveTo>
                    <a:pt x="2637" y="2926"/>
                  </a:moveTo>
                  <a:lnTo>
                    <a:pt x="2637" y="3256"/>
                  </a:lnTo>
                  <a:lnTo>
                    <a:pt x="1997" y="3256"/>
                  </a:lnTo>
                  <a:lnTo>
                    <a:pt x="1997" y="2926"/>
                  </a:lnTo>
                  <a:close/>
                  <a:moveTo>
                    <a:pt x="9604" y="291"/>
                  </a:moveTo>
                  <a:cubicBezTo>
                    <a:pt x="9609" y="291"/>
                    <a:pt x="9613" y="296"/>
                    <a:pt x="9613" y="301"/>
                  </a:cubicBezTo>
                  <a:lnTo>
                    <a:pt x="9613" y="3256"/>
                  </a:lnTo>
                  <a:lnTo>
                    <a:pt x="9283" y="3256"/>
                  </a:lnTo>
                  <a:lnTo>
                    <a:pt x="9283" y="766"/>
                  </a:lnTo>
                  <a:cubicBezTo>
                    <a:pt x="9283" y="686"/>
                    <a:pt x="9219" y="621"/>
                    <a:pt x="9138" y="621"/>
                  </a:cubicBezTo>
                  <a:lnTo>
                    <a:pt x="5107" y="621"/>
                  </a:lnTo>
                  <a:cubicBezTo>
                    <a:pt x="5027" y="621"/>
                    <a:pt x="4962" y="686"/>
                    <a:pt x="4962" y="766"/>
                  </a:cubicBezTo>
                  <a:lnTo>
                    <a:pt x="4962" y="1696"/>
                  </a:lnTo>
                  <a:cubicBezTo>
                    <a:pt x="4962" y="1776"/>
                    <a:pt x="5027" y="1841"/>
                    <a:pt x="5107" y="1841"/>
                  </a:cubicBezTo>
                  <a:cubicBezTo>
                    <a:pt x="5187" y="1841"/>
                    <a:pt x="5253" y="1776"/>
                    <a:pt x="5253" y="1696"/>
                  </a:cubicBezTo>
                  <a:lnTo>
                    <a:pt x="5253" y="1531"/>
                  </a:lnTo>
                  <a:lnTo>
                    <a:pt x="6668" y="1531"/>
                  </a:lnTo>
                  <a:lnTo>
                    <a:pt x="6668" y="2162"/>
                  </a:lnTo>
                  <a:cubicBezTo>
                    <a:pt x="6668" y="2190"/>
                    <a:pt x="6676" y="2218"/>
                    <a:pt x="6692" y="2242"/>
                  </a:cubicBezTo>
                  <a:lnTo>
                    <a:pt x="7003" y="2707"/>
                  </a:lnTo>
                  <a:cubicBezTo>
                    <a:pt x="7029" y="2747"/>
                    <a:pt x="7074" y="2772"/>
                    <a:pt x="7123" y="2772"/>
                  </a:cubicBezTo>
                  <a:cubicBezTo>
                    <a:pt x="7171" y="2772"/>
                    <a:pt x="7216" y="2747"/>
                    <a:pt x="7243" y="2707"/>
                  </a:cubicBezTo>
                  <a:lnTo>
                    <a:pt x="7553" y="2242"/>
                  </a:lnTo>
                  <a:cubicBezTo>
                    <a:pt x="7569" y="2218"/>
                    <a:pt x="7578" y="2190"/>
                    <a:pt x="7578" y="2162"/>
                  </a:cubicBezTo>
                  <a:lnTo>
                    <a:pt x="7578" y="1531"/>
                  </a:lnTo>
                  <a:lnTo>
                    <a:pt x="8993" y="1531"/>
                  </a:lnTo>
                  <a:lnTo>
                    <a:pt x="8993" y="3256"/>
                  </a:lnTo>
                  <a:lnTo>
                    <a:pt x="5253" y="3256"/>
                  </a:lnTo>
                  <a:lnTo>
                    <a:pt x="5253" y="2316"/>
                  </a:lnTo>
                  <a:cubicBezTo>
                    <a:pt x="5253" y="2237"/>
                    <a:pt x="5187" y="2171"/>
                    <a:pt x="5107" y="2171"/>
                  </a:cubicBezTo>
                  <a:cubicBezTo>
                    <a:pt x="5027" y="2171"/>
                    <a:pt x="4962" y="2237"/>
                    <a:pt x="4962" y="2316"/>
                  </a:cubicBezTo>
                  <a:lnTo>
                    <a:pt x="4962" y="3256"/>
                  </a:lnTo>
                  <a:lnTo>
                    <a:pt x="4632" y="3256"/>
                  </a:lnTo>
                  <a:lnTo>
                    <a:pt x="4632" y="301"/>
                  </a:lnTo>
                  <a:cubicBezTo>
                    <a:pt x="4632" y="296"/>
                    <a:pt x="4636" y="291"/>
                    <a:pt x="4642" y="291"/>
                  </a:cubicBezTo>
                  <a:close/>
                  <a:moveTo>
                    <a:pt x="622" y="4167"/>
                  </a:moveTo>
                  <a:lnTo>
                    <a:pt x="622" y="6202"/>
                  </a:lnTo>
                  <a:lnTo>
                    <a:pt x="292" y="6202"/>
                  </a:lnTo>
                  <a:lnTo>
                    <a:pt x="292" y="4167"/>
                  </a:lnTo>
                  <a:close/>
                  <a:moveTo>
                    <a:pt x="9613" y="3546"/>
                  </a:moveTo>
                  <a:lnTo>
                    <a:pt x="9613" y="3876"/>
                  </a:lnTo>
                  <a:lnTo>
                    <a:pt x="9448" y="3876"/>
                  </a:lnTo>
                  <a:cubicBezTo>
                    <a:pt x="9368" y="3876"/>
                    <a:pt x="9303" y="3942"/>
                    <a:pt x="9303" y="4022"/>
                  </a:cubicBezTo>
                  <a:cubicBezTo>
                    <a:pt x="9303" y="4102"/>
                    <a:pt x="9368" y="4167"/>
                    <a:pt x="9448" y="4167"/>
                  </a:cubicBezTo>
                  <a:lnTo>
                    <a:pt x="9613" y="4167"/>
                  </a:lnTo>
                  <a:lnTo>
                    <a:pt x="9613" y="6202"/>
                  </a:lnTo>
                  <a:lnTo>
                    <a:pt x="9283" y="6202"/>
                  </a:lnTo>
                  <a:lnTo>
                    <a:pt x="9283" y="4952"/>
                  </a:lnTo>
                  <a:cubicBezTo>
                    <a:pt x="9283" y="4872"/>
                    <a:pt x="9219" y="4807"/>
                    <a:pt x="9138" y="4807"/>
                  </a:cubicBezTo>
                  <a:lnTo>
                    <a:pt x="5107" y="4807"/>
                  </a:lnTo>
                  <a:cubicBezTo>
                    <a:pt x="5027" y="4807"/>
                    <a:pt x="4962" y="4872"/>
                    <a:pt x="4962" y="4952"/>
                  </a:cubicBezTo>
                  <a:lnTo>
                    <a:pt x="4962" y="6202"/>
                  </a:lnTo>
                  <a:lnTo>
                    <a:pt x="4632" y="6202"/>
                  </a:lnTo>
                  <a:lnTo>
                    <a:pt x="4632" y="4167"/>
                  </a:lnTo>
                  <a:lnTo>
                    <a:pt x="8828" y="4167"/>
                  </a:lnTo>
                  <a:cubicBezTo>
                    <a:pt x="8909" y="4167"/>
                    <a:pt x="8973" y="4102"/>
                    <a:pt x="8973" y="4022"/>
                  </a:cubicBezTo>
                  <a:cubicBezTo>
                    <a:pt x="8973" y="3942"/>
                    <a:pt x="8909" y="3876"/>
                    <a:pt x="8828" y="3876"/>
                  </a:cubicBezTo>
                  <a:lnTo>
                    <a:pt x="292" y="3876"/>
                  </a:lnTo>
                  <a:lnTo>
                    <a:pt x="292" y="3546"/>
                  </a:lnTo>
                  <a:close/>
                  <a:moveTo>
                    <a:pt x="4642" y="0"/>
                  </a:moveTo>
                  <a:cubicBezTo>
                    <a:pt x="4477" y="0"/>
                    <a:pt x="4342" y="135"/>
                    <a:pt x="4342" y="301"/>
                  </a:cubicBezTo>
                  <a:lnTo>
                    <a:pt x="4342" y="3256"/>
                  </a:lnTo>
                  <a:lnTo>
                    <a:pt x="2927" y="3256"/>
                  </a:lnTo>
                  <a:lnTo>
                    <a:pt x="2927" y="2926"/>
                  </a:lnTo>
                  <a:lnTo>
                    <a:pt x="3557" y="2926"/>
                  </a:lnTo>
                  <a:cubicBezTo>
                    <a:pt x="3722" y="2926"/>
                    <a:pt x="3857" y="2792"/>
                    <a:pt x="3857" y="2626"/>
                  </a:cubicBezTo>
                  <a:lnTo>
                    <a:pt x="3857" y="1076"/>
                  </a:lnTo>
                  <a:cubicBezTo>
                    <a:pt x="3857" y="910"/>
                    <a:pt x="3722" y="776"/>
                    <a:pt x="3557" y="776"/>
                  </a:cubicBezTo>
                  <a:lnTo>
                    <a:pt x="1077" y="776"/>
                  </a:lnTo>
                  <a:cubicBezTo>
                    <a:pt x="911" y="776"/>
                    <a:pt x="776" y="910"/>
                    <a:pt x="776" y="1076"/>
                  </a:cubicBezTo>
                  <a:lnTo>
                    <a:pt x="776" y="2626"/>
                  </a:lnTo>
                  <a:cubicBezTo>
                    <a:pt x="776" y="2792"/>
                    <a:pt x="911" y="2926"/>
                    <a:pt x="1077" y="2926"/>
                  </a:cubicBezTo>
                  <a:lnTo>
                    <a:pt x="1707" y="2926"/>
                  </a:lnTo>
                  <a:lnTo>
                    <a:pt x="1707" y="3256"/>
                  </a:lnTo>
                  <a:lnTo>
                    <a:pt x="146" y="3256"/>
                  </a:lnTo>
                  <a:cubicBezTo>
                    <a:pt x="66" y="3256"/>
                    <a:pt x="1" y="3321"/>
                    <a:pt x="1" y="3401"/>
                  </a:cubicBezTo>
                  <a:lnTo>
                    <a:pt x="1" y="6347"/>
                  </a:lnTo>
                  <a:cubicBezTo>
                    <a:pt x="1" y="6428"/>
                    <a:pt x="66" y="6492"/>
                    <a:pt x="146" y="6492"/>
                  </a:cubicBezTo>
                  <a:lnTo>
                    <a:pt x="767" y="6492"/>
                  </a:lnTo>
                  <a:cubicBezTo>
                    <a:pt x="846" y="6492"/>
                    <a:pt x="912" y="6428"/>
                    <a:pt x="912" y="6347"/>
                  </a:cubicBezTo>
                  <a:lnTo>
                    <a:pt x="912" y="4167"/>
                  </a:lnTo>
                  <a:lnTo>
                    <a:pt x="4342" y="4167"/>
                  </a:lnTo>
                  <a:lnTo>
                    <a:pt x="4342" y="6347"/>
                  </a:lnTo>
                  <a:cubicBezTo>
                    <a:pt x="4342" y="6428"/>
                    <a:pt x="4407" y="6492"/>
                    <a:pt x="4487" y="6492"/>
                  </a:cubicBezTo>
                  <a:lnTo>
                    <a:pt x="5107" y="6492"/>
                  </a:lnTo>
                  <a:cubicBezTo>
                    <a:pt x="5187" y="6492"/>
                    <a:pt x="5253" y="6428"/>
                    <a:pt x="5253" y="6347"/>
                  </a:cubicBezTo>
                  <a:lnTo>
                    <a:pt x="5253" y="5097"/>
                  </a:lnTo>
                  <a:lnTo>
                    <a:pt x="8993" y="5097"/>
                  </a:lnTo>
                  <a:lnTo>
                    <a:pt x="8993" y="6347"/>
                  </a:lnTo>
                  <a:cubicBezTo>
                    <a:pt x="8993" y="6428"/>
                    <a:pt x="9058" y="6492"/>
                    <a:pt x="9138" y="6492"/>
                  </a:cubicBezTo>
                  <a:lnTo>
                    <a:pt x="9758" y="6492"/>
                  </a:lnTo>
                  <a:cubicBezTo>
                    <a:pt x="9838" y="6492"/>
                    <a:pt x="9904" y="6428"/>
                    <a:pt x="9904" y="6347"/>
                  </a:cubicBezTo>
                  <a:lnTo>
                    <a:pt x="9904" y="301"/>
                  </a:lnTo>
                  <a:cubicBezTo>
                    <a:pt x="9904" y="135"/>
                    <a:pt x="9769" y="0"/>
                    <a:pt x="96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00;p35">
              <a:extLst>
                <a:ext uri="{FF2B5EF4-FFF2-40B4-BE49-F238E27FC236}">
                  <a16:creationId xmlns:a16="http://schemas.microsoft.com/office/drawing/2014/main" id="{B739BB1A-0F23-CDDA-01D4-CD4A56CADB5B}"/>
                </a:ext>
              </a:extLst>
            </p:cNvPr>
            <p:cNvSpPr/>
            <p:nvPr/>
          </p:nvSpPr>
          <p:spPr>
            <a:xfrm>
              <a:off x="9942699" y="2727406"/>
              <a:ext cx="975802" cy="975802"/>
            </a:xfrm>
            <a:prstGeom prst="ellipse">
              <a:avLst/>
            </a:prstGeom>
            <a:noFill/>
            <a:ln w="19050" cap="flat" cmpd="sng">
              <a:solidFill>
                <a:srgbClr val="263165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E2BB98E-B5CF-89A9-B5EC-BD0F139BE1A1}"/>
              </a:ext>
            </a:extLst>
          </p:cNvPr>
          <p:cNvGrpSpPr/>
          <p:nvPr/>
        </p:nvGrpSpPr>
        <p:grpSpPr>
          <a:xfrm>
            <a:off x="5529371" y="2663673"/>
            <a:ext cx="1029084" cy="1073471"/>
            <a:chOff x="5581442" y="2727408"/>
            <a:chExt cx="1029084" cy="1073471"/>
          </a:xfrm>
        </p:grpSpPr>
        <p:sp>
          <p:nvSpPr>
            <p:cNvPr id="4" name="Google Shape;598;p35">
              <a:extLst>
                <a:ext uri="{FF2B5EF4-FFF2-40B4-BE49-F238E27FC236}">
                  <a16:creationId xmlns:a16="http://schemas.microsoft.com/office/drawing/2014/main" id="{D1A59B92-D969-80A3-CD2D-CB74E8A97F86}"/>
                </a:ext>
              </a:extLst>
            </p:cNvPr>
            <p:cNvSpPr/>
            <p:nvPr/>
          </p:nvSpPr>
          <p:spPr>
            <a:xfrm>
              <a:off x="5634724" y="2825077"/>
              <a:ext cx="975802" cy="975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15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" name="Google Shape;612;p35">
              <a:extLst>
                <a:ext uri="{FF2B5EF4-FFF2-40B4-BE49-F238E27FC236}">
                  <a16:creationId xmlns:a16="http://schemas.microsoft.com/office/drawing/2014/main" id="{6181609F-29F0-8C7A-27DD-54BF79BA59CD}"/>
                </a:ext>
              </a:extLst>
            </p:cNvPr>
            <p:cNvGrpSpPr/>
            <p:nvPr/>
          </p:nvGrpSpPr>
          <p:grpSpPr>
            <a:xfrm>
              <a:off x="5782713" y="2972907"/>
              <a:ext cx="573633" cy="573574"/>
              <a:chOff x="6274875" y="2550750"/>
              <a:chExt cx="247600" cy="247575"/>
            </a:xfrm>
          </p:grpSpPr>
          <p:sp>
            <p:nvSpPr>
              <p:cNvPr id="19" name="Google Shape;613;p35">
                <a:extLst>
                  <a:ext uri="{FF2B5EF4-FFF2-40B4-BE49-F238E27FC236}">
                    <a16:creationId xmlns:a16="http://schemas.microsoft.com/office/drawing/2014/main" id="{020695A2-53B5-922A-6EBD-FFACB948AB2A}"/>
                  </a:ext>
                </a:extLst>
              </p:cNvPr>
              <p:cNvSpPr/>
              <p:nvPr/>
            </p:nvSpPr>
            <p:spPr>
              <a:xfrm>
                <a:off x="6274875" y="2550750"/>
                <a:ext cx="247600" cy="247575"/>
              </a:xfrm>
              <a:custGeom>
                <a:avLst/>
                <a:gdLst/>
                <a:ahLst/>
                <a:cxnLst/>
                <a:rect l="l" t="t" r="r" b="b"/>
                <a:pathLst>
                  <a:path w="9904" h="9903" extrusionOk="0">
                    <a:moveTo>
                      <a:pt x="4952" y="290"/>
                    </a:moveTo>
                    <a:cubicBezTo>
                      <a:pt x="6197" y="290"/>
                      <a:pt x="7368" y="776"/>
                      <a:pt x="8248" y="1656"/>
                    </a:cubicBezTo>
                    <a:cubicBezTo>
                      <a:pt x="9128" y="2536"/>
                      <a:pt x="9613" y="3707"/>
                      <a:pt x="9613" y="4952"/>
                    </a:cubicBezTo>
                    <a:cubicBezTo>
                      <a:pt x="9613" y="6197"/>
                      <a:pt x="9128" y="7367"/>
                      <a:pt x="8248" y="8247"/>
                    </a:cubicBezTo>
                    <a:cubicBezTo>
                      <a:pt x="7368" y="9128"/>
                      <a:pt x="6197" y="9613"/>
                      <a:pt x="4952" y="9613"/>
                    </a:cubicBezTo>
                    <a:cubicBezTo>
                      <a:pt x="3707" y="9613"/>
                      <a:pt x="2536" y="9128"/>
                      <a:pt x="1656" y="8247"/>
                    </a:cubicBezTo>
                    <a:cubicBezTo>
                      <a:pt x="776" y="7367"/>
                      <a:pt x="291" y="6197"/>
                      <a:pt x="291" y="4952"/>
                    </a:cubicBezTo>
                    <a:cubicBezTo>
                      <a:pt x="291" y="3707"/>
                      <a:pt x="776" y="2536"/>
                      <a:pt x="1656" y="1656"/>
                    </a:cubicBezTo>
                    <a:cubicBezTo>
                      <a:pt x="2536" y="776"/>
                      <a:pt x="3707" y="290"/>
                      <a:pt x="4952" y="290"/>
                    </a:cubicBezTo>
                    <a:close/>
                    <a:moveTo>
                      <a:pt x="4952" y="0"/>
                    </a:moveTo>
                    <a:cubicBezTo>
                      <a:pt x="3629" y="0"/>
                      <a:pt x="2386" y="515"/>
                      <a:pt x="1451" y="1451"/>
                    </a:cubicBezTo>
                    <a:cubicBezTo>
                      <a:pt x="516" y="2386"/>
                      <a:pt x="0" y="3629"/>
                      <a:pt x="0" y="4952"/>
                    </a:cubicBezTo>
                    <a:cubicBezTo>
                      <a:pt x="0" y="6274"/>
                      <a:pt x="516" y="7517"/>
                      <a:pt x="1451" y="8452"/>
                    </a:cubicBezTo>
                    <a:cubicBezTo>
                      <a:pt x="2386" y="9387"/>
                      <a:pt x="3629" y="9902"/>
                      <a:pt x="4952" y="9902"/>
                    </a:cubicBezTo>
                    <a:cubicBezTo>
                      <a:pt x="6275" y="9902"/>
                      <a:pt x="7518" y="9387"/>
                      <a:pt x="8453" y="8452"/>
                    </a:cubicBezTo>
                    <a:cubicBezTo>
                      <a:pt x="9388" y="7517"/>
                      <a:pt x="9903" y="6274"/>
                      <a:pt x="9903" y="4952"/>
                    </a:cubicBezTo>
                    <a:cubicBezTo>
                      <a:pt x="9903" y="3629"/>
                      <a:pt x="9388" y="2386"/>
                      <a:pt x="8453" y="1451"/>
                    </a:cubicBezTo>
                    <a:cubicBezTo>
                      <a:pt x="7518" y="515"/>
                      <a:pt x="6275" y="0"/>
                      <a:pt x="49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614;p35">
                <a:extLst>
                  <a:ext uri="{FF2B5EF4-FFF2-40B4-BE49-F238E27FC236}">
                    <a16:creationId xmlns:a16="http://schemas.microsoft.com/office/drawing/2014/main" id="{1DEC4855-DA57-05B1-47CD-6270BCF0B31D}"/>
                  </a:ext>
                </a:extLst>
              </p:cNvPr>
              <p:cNvSpPr/>
              <p:nvPr/>
            </p:nvSpPr>
            <p:spPr>
              <a:xfrm>
                <a:off x="6353550" y="2597250"/>
                <a:ext cx="98275" cy="165550"/>
              </a:xfrm>
              <a:custGeom>
                <a:avLst/>
                <a:gdLst/>
                <a:ahLst/>
                <a:cxnLst/>
                <a:rect l="l" t="t" r="r" b="b"/>
                <a:pathLst>
                  <a:path w="3931" h="6622" extrusionOk="0">
                    <a:moveTo>
                      <a:pt x="1216" y="1"/>
                    </a:moveTo>
                    <a:cubicBezTo>
                      <a:pt x="1153" y="1"/>
                      <a:pt x="1097" y="41"/>
                      <a:pt x="1078" y="100"/>
                    </a:cubicBezTo>
                    <a:lnTo>
                      <a:pt x="16" y="3306"/>
                    </a:lnTo>
                    <a:cubicBezTo>
                      <a:pt x="1" y="3349"/>
                      <a:pt x="8" y="3398"/>
                      <a:pt x="36" y="3436"/>
                    </a:cubicBezTo>
                    <a:cubicBezTo>
                      <a:pt x="63" y="3474"/>
                      <a:pt x="107" y="3496"/>
                      <a:pt x="153" y="3496"/>
                    </a:cubicBezTo>
                    <a:lnTo>
                      <a:pt x="1542" y="3496"/>
                    </a:lnTo>
                    <a:lnTo>
                      <a:pt x="619" y="6433"/>
                    </a:lnTo>
                    <a:cubicBezTo>
                      <a:pt x="598" y="6501"/>
                      <a:pt x="629" y="6573"/>
                      <a:pt x="691" y="6605"/>
                    </a:cubicBezTo>
                    <a:cubicBezTo>
                      <a:pt x="712" y="6617"/>
                      <a:pt x="735" y="6622"/>
                      <a:pt x="758" y="6622"/>
                    </a:cubicBezTo>
                    <a:cubicBezTo>
                      <a:pt x="802" y="6622"/>
                      <a:pt x="844" y="6602"/>
                      <a:pt x="872" y="6565"/>
                    </a:cubicBezTo>
                    <a:lnTo>
                      <a:pt x="3891" y="2639"/>
                    </a:lnTo>
                    <a:cubicBezTo>
                      <a:pt x="3925" y="2594"/>
                      <a:pt x="3931" y="2536"/>
                      <a:pt x="3907" y="2486"/>
                    </a:cubicBezTo>
                    <a:cubicBezTo>
                      <a:pt x="3882" y="2436"/>
                      <a:pt x="3831" y="2405"/>
                      <a:pt x="3776" y="2405"/>
                    </a:cubicBezTo>
                    <a:lnTo>
                      <a:pt x="2258" y="2405"/>
                    </a:lnTo>
                    <a:lnTo>
                      <a:pt x="2909" y="1059"/>
                    </a:lnTo>
                    <a:cubicBezTo>
                      <a:pt x="2943" y="987"/>
                      <a:pt x="2913" y="900"/>
                      <a:pt x="2840" y="865"/>
                    </a:cubicBezTo>
                    <a:cubicBezTo>
                      <a:pt x="2820" y="855"/>
                      <a:pt x="2799" y="851"/>
                      <a:pt x="2777" y="851"/>
                    </a:cubicBezTo>
                    <a:cubicBezTo>
                      <a:pt x="2724" y="851"/>
                      <a:pt x="2672" y="881"/>
                      <a:pt x="2647" y="933"/>
                    </a:cubicBezTo>
                    <a:lnTo>
                      <a:pt x="1896" y="2487"/>
                    </a:lnTo>
                    <a:cubicBezTo>
                      <a:pt x="1874" y="2532"/>
                      <a:pt x="1877" y="2585"/>
                      <a:pt x="1904" y="2627"/>
                    </a:cubicBezTo>
                    <a:cubicBezTo>
                      <a:pt x="1931" y="2669"/>
                      <a:pt x="1977" y="2695"/>
                      <a:pt x="2027" y="2695"/>
                    </a:cubicBezTo>
                    <a:lnTo>
                      <a:pt x="3481" y="2695"/>
                    </a:lnTo>
                    <a:lnTo>
                      <a:pt x="1141" y="5740"/>
                    </a:lnTo>
                    <a:lnTo>
                      <a:pt x="1877" y="3395"/>
                    </a:lnTo>
                    <a:cubicBezTo>
                      <a:pt x="1891" y="3350"/>
                      <a:pt x="1883" y="3302"/>
                      <a:pt x="1856" y="3266"/>
                    </a:cubicBezTo>
                    <a:cubicBezTo>
                      <a:pt x="1829" y="3228"/>
                      <a:pt x="1786" y="3206"/>
                      <a:pt x="1739" y="3206"/>
                    </a:cubicBezTo>
                    <a:lnTo>
                      <a:pt x="354" y="3206"/>
                    </a:lnTo>
                    <a:lnTo>
                      <a:pt x="1320" y="291"/>
                    </a:lnTo>
                    <a:lnTo>
                      <a:pt x="2957" y="291"/>
                    </a:lnTo>
                    <a:lnTo>
                      <a:pt x="2915" y="379"/>
                    </a:lnTo>
                    <a:cubicBezTo>
                      <a:pt x="2880" y="451"/>
                      <a:pt x="2910" y="538"/>
                      <a:pt x="2982" y="573"/>
                    </a:cubicBezTo>
                    <a:cubicBezTo>
                      <a:pt x="3002" y="583"/>
                      <a:pt x="3024" y="587"/>
                      <a:pt x="3045" y="587"/>
                    </a:cubicBezTo>
                    <a:cubicBezTo>
                      <a:pt x="3099" y="587"/>
                      <a:pt x="3151" y="557"/>
                      <a:pt x="3176" y="506"/>
                    </a:cubicBezTo>
                    <a:lnTo>
                      <a:pt x="3319" y="209"/>
                    </a:lnTo>
                    <a:cubicBezTo>
                      <a:pt x="3341" y="164"/>
                      <a:pt x="3338" y="111"/>
                      <a:pt x="3311" y="69"/>
                    </a:cubicBezTo>
                    <a:cubicBezTo>
                      <a:pt x="3285" y="26"/>
                      <a:pt x="3239" y="1"/>
                      <a:pt x="31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" name="Google Shape;601;p35">
              <a:extLst>
                <a:ext uri="{FF2B5EF4-FFF2-40B4-BE49-F238E27FC236}">
                  <a16:creationId xmlns:a16="http://schemas.microsoft.com/office/drawing/2014/main" id="{EE36753D-4133-8F12-B5BE-54E092B454D1}"/>
                </a:ext>
              </a:extLst>
            </p:cNvPr>
            <p:cNvSpPr/>
            <p:nvPr/>
          </p:nvSpPr>
          <p:spPr>
            <a:xfrm>
              <a:off x="5581442" y="2727408"/>
              <a:ext cx="975802" cy="975802"/>
            </a:xfrm>
            <a:prstGeom prst="ellipse">
              <a:avLst/>
            </a:prstGeom>
            <a:noFill/>
            <a:ln w="19050" cap="flat" cmpd="sng">
              <a:solidFill>
                <a:srgbClr val="263165"/>
              </a:solidFill>
              <a:prstDash val="dot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0BE6E787-B777-8C10-486C-A67606566F68}"/>
              </a:ext>
            </a:extLst>
          </p:cNvPr>
          <p:cNvSpPr/>
          <p:nvPr/>
        </p:nvSpPr>
        <p:spPr>
          <a:xfrm>
            <a:off x="5249330" y="601883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C15E86F-AB5F-816F-9BAB-697867806A7F}"/>
              </a:ext>
            </a:extLst>
          </p:cNvPr>
          <p:cNvSpPr txBox="1"/>
          <p:nvPr/>
        </p:nvSpPr>
        <p:spPr>
          <a:xfrm>
            <a:off x="4220267" y="211825"/>
            <a:ext cx="39447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موضوع را وارد نمایید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B29C19-85E5-03D5-EBD6-48FF6FD9BACE}"/>
              </a:ext>
            </a:extLst>
          </p:cNvPr>
          <p:cNvSpPr txBox="1"/>
          <p:nvPr/>
        </p:nvSpPr>
        <p:spPr>
          <a:xfrm>
            <a:off x="574027" y="3891177"/>
            <a:ext cx="307507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rgbClr val="FFC000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000" b="1" dirty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7BFC9E8-3301-D9E3-8ED1-50E699B23370}"/>
              </a:ext>
            </a:extLst>
          </p:cNvPr>
          <p:cNvSpPr txBox="1"/>
          <p:nvPr/>
        </p:nvSpPr>
        <p:spPr>
          <a:xfrm>
            <a:off x="4479733" y="3891177"/>
            <a:ext cx="307507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rgbClr val="FFC000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000" b="1" dirty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F952998-B125-A9EC-C873-AC5E9D6DCDC3}"/>
              </a:ext>
            </a:extLst>
          </p:cNvPr>
          <p:cNvSpPr txBox="1"/>
          <p:nvPr/>
        </p:nvSpPr>
        <p:spPr>
          <a:xfrm>
            <a:off x="8349051" y="3891177"/>
            <a:ext cx="307507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b="1" dirty="0">
                <a:solidFill>
                  <a:srgbClr val="FFC000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000" b="1" dirty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b="1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046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D5083A7-6051-7FFF-E8F7-06E673354EC3}"/>
              </a:ext>
            </a:extLst>
          </p:cNvPr>
          <p:cNvSpPr/>
          <p:nvPr/>
        </p:nvSpPr>
        <p:spPr>
          <a:xfrm>
            <a:off x="6813755" y="3125636"/>
            <a:ext cx="2821858" cy="7275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FBEB53-6311-1714-DB98-ED148B85A8D4}"/>
              </a:ext>
            </a:extLst>
          </p:cNvPr>
          <p:cNvSpPr txBox="1"/>
          <p:nvPr/>
        </p:nvSpPr>
        <p:spPr>
          <a:xfrm>
            <a:off x="1828800" y="2679722"/>
            <a:ext cx="8292884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5400" b="1" dirty="0">
                <a:solidFill>
                  <a:srgbClr val="263165"/>
                </a:solidFill>
                <a:cs typeface="B Titr" panose="00000700000000000000" pitchFamily="2" charset="-78"/>
              </a:rPr>
              <a:t>با تشکر از توجه شما دانشجویان</a:t>
            </a:r>
            <a:endParaRPr lang="en-US" sz="5400" b="1" dirty="0">
              <a:solidFill>
                <a:srgbClr val="263165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6683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5EE6355-8F84-158D-5D9D-6BD7D307DE15}"/>
              </a:ext>
            </a:extLst>
          </p:cNvPr>
          <p:cNvSpPr txBox="1"/>
          <p:nvPr/>
        </p:nvSpPr>
        <p:spPr>
          <a:xfrm>
            <a:off x="486137" y="1086729"/>
            <a:ext cx="808129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4E879E-2373-ED00-D6D7-A06D6B972422}"/>
              </a:ext>
            </a:extLst>
          </p:cNvPr>
          <p:cNvSpPr/>
          <p:nvPr/>
        </p:nvSpPr>
        <p:spPr>
          <a:xfrm>
            <a:off x="9745884" y="682906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25C-9396-E573-D41A-F7679EF94A6A}"/>
              </a:ext>
            </a:extLst>
          </p:cNvPr>
          <p:cNvSpPr txBox="1"/>
          <p:nvPr/>
        </p:nvSpPr>
        <p:spPr>
          <a:xfrm>
            <a:off x="7930827" y="292848"/>
            <a:ext cx="39447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موضوع را وارد نمایید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5400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9223B43-56F2-ED55-2DDA-DE446545A390}"/>
              </a:ext>
            </a:extLst>
          </p:cNvPr>
          <p:cNvSpPr/>
          <p:nvPr/>
        </p:nvSpPr>
        <p:spPr>
          <a:xfrm>
            <a:off x="9261112" y="706054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4527CB0-BF8E-CE00-3142-B8B0C76A35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9" b="3799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0D42343-1E8F-F80E-E33B-29F29D403A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r="606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8A19622-18D5-DA36-E3DF-65CEA5C53F9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9" r="34869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282E4A6-08F8-B9DF-D5AB-39A7F8073D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r="5960"/>
          <a:stretch>
            <a:fillRect/>
          </a:stretch>
        </p:blipFill>
        <p:spPr/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E3C12E2-1153-CE32-9221-F03FE4901923}"/>
              </a:ext>
            </a:extLst>
          </p:cNvPr>
          <p:cNvSpPr txBox="1"/>
          <p:nvPr/>
        </p:nvSpPr>
        <p:spPr>
          <a:xfrm>
            <a:off x="8463756" y="459589"/>
            <a:ext cx="348138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دهید.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1317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4527CB0-BF8E-CE00-3142-B8B0C76A35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9" b="3799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0D42343-1E8F-F80E-E33B-29F29D403A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r="606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8A19622-18D5-DA36-E3DF-65CEA5C53F9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9" r="34869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282E4A6-08F8-B9DF-D5AB-39A7F8073D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r="5960"/>
          <a:stretch>
            <a:fillRect/>
          </a:stretch>
        </p:blipFill>
        <p:spPr/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38F2555-144E-B617-D87C-0EE439670242}"/>
              </a:ext>
            </a:extLst>
          </p:cNvPr>
          <p:cNvSpPr/>
          <p:nvPr/>
        </p:nvSpPr>
        <p:spPr>
          <a:xfrm>
            <a:off x="233363" y="204788"/>
            <a:ext cx="4246562" cy="2616200"/>
          </a:xfrm>
          <a:prstGeom prst="rect">
            <a:avLst/>
          </a:prstGeom>
          <a:solidFill>
            <a:srgbClr val="263165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D5995FA-B136-A103-3255-84068A90837B}"/>
              </a:ext>
            </a:extLst>
          </p:cNvPr>
          <p:cNvSpPr/>
          <p:nvPr/>
        </p:nvSpPr>
        <p:spPr>
          <a:xfrm>
            <a:off x="9261112" y="706054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885684-3EBC-3C7E-616B-B79347D2A71E}"/>
              </a:ext>
            </a:extLst>
          </p:cNvPr>
          <p:cNvSpPr txBox="1"/>
          <p:nvPr/>
        </p:nvSpPr>
        <p:spPr>
          <a:xfrm>
            <a:off x="8463756" y="459589"/>
            <a:ext cx="348138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دهید.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E8CE9A-37A2-53C4-8DCC-C56FAD94E391}"/>
              </a:ext>
            </a:extLst>
          </p:cNvPr>
          <p:cNvSpPr txBox="1"/>
          <p:nvPr/>
        </p:nvSpPr>
        <p:spPr>
          <a:xfrm>
            <a:off x="246857" y="540614"/>
            <a:ext cx="4233068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970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4527CB0-BF8E-CE00-3142-B8B0C76A35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9" b="3799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0D42343-1E8F-F80E-E33B-29F29D403A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r="606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8A19622-18D5-DA36-E3DF-65CEA5C53F9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9" r="34869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282E4A6-08F8-B9DF-D5AB-39A7F8073D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r="5960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D624542-97E6-2956-2DDC-D75CD8381A27}"/>
              </a:ext>
            </a:extLst>
          </p:cNvPr>
          <p:cNvSpPr/>
          <p:nvPr/>
        </p:nvSpPr>
        <p:spPr>
          <a:xfrm>
            <a:off x="233363" y="3022600"/>
            <a:ext cx="4246562" cy="3621088"/>
          </a:xfrm>
          <a:prstGeom prst="rect">
            <a:avLst/>
          </a:prstGeom>
          <a:solidFill>
            <a:srgbClr val="263165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7CF0783-8D04-D8B1-46A3-302A7E300CD7}"/>
              </a:ext>
            </a:extLst>
          </p:cNvPr>
          <p:cNvSpPr/>
          <p:nvPr/>
        </p:nvSpPr>
        <p:spPr>
          <a:xfrm>
            <a:off x="9261112" y="706054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62FFA7-33FC-A180-8E6D-166108005A3A}"/>
              </a:ext>
            </a:extLst>
          </p:cNvPr>
          <p:cNvSpPr txBox="1"/>
          <p:nvPr/>
        </p:nvSpPr>
        <p:spPr>
          <a:xfrm>
            <a:off x="8463756" y="459589"/>
            <a:ext cx="348138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دهید.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201EE7-FAD2-F672-51A9-CB483B38FD6B}"/>
              </a:ext>
            </a:extLst>
          </p:cNvPr>
          <p:cNvSpPr txBox="1"/>
          <p:nvPr/>
        </p:nvSpPr>
        <p:spPr>
          <a:xfrm>
            <a:off x="412097" y="3193050"/>
            <a:ext cx="3889093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731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4527CB0-BF8E-CE00-3142-B8B0C76A35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9" b="3799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0D42343-1E8F-F80E-E33B-29F29D403A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r="606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8A19622-18D5-DA36-E3DF-65CEA5C53F9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9" r="34869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282E4A6-08F8-B9DF-D5AB-39A7F8073D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r="5960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D624542-97E6-2956-2DDC-D75CD8381A27}"/>
              </a:ext>
            </a:extLst>
          </p:cNvPr>
          <p:cNvSpPr/>
          <p:nvPr/>
        </p:nvSpPr>
        <p:spPr>
          <a:xfrm>
            <a:off x="4746625" y="212724"/>
            <a:ext cx="3463925" cy="6430963"/>
          </a:xfrm>
          <a:prstGeom prst="rect">
            <a:avLst/>
          </a:prstGeom>
          <a:solidFill>
            <a:srgbClr val="263165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C41B0D-1341-14CE-909F-B32ED782C28C}"/>
              </a:ext>
            </a:extLst>
          </p:cNvPr>
          <p:cNvSpPr/>
          <p:nvPr/>
        </p:nvSpPr>
        <p:spPr>
          <a:xfrm>
            <a:off x="9261112" y="706054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2AC200-FC37-3160-FF53-8A1C6420D04C}"/>
              </a:ext>
            </a:extLst>
          </p:cNvPr>
          <p:cNvSpPr txBox="1"/>
          <p:nvPr/>
        </p:nvSpPr>
        <p:spPr>
          <a:xfrm>
            <a:off x="8463756" y="459589"/>
            <a:ext cx="348138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دهید.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D44965-A884-8E9B-055C-31AB00751A7E}"/>
              </a:ext>
            </a:extLst>
          </p:cNvPr>
          <p:cNvSpPr txBox="1"/>
          <p:nvPr/>
        </p:nvSpPr>
        <p:spPr>
          <a:xfrm>
            <a:off x="4781351" y="575602"/>
            <a:ext cx="3429199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162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4527CB0-BF8E-CE00-3142-B8B0C76A357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9" b="3799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0D42343-1E8F-F80E-E33B-29F29D403A0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r="606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8A19622-18D5-DA36-E3DF-65CEA5C53F9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69" r="34869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282E4A6-08F8-B9DF-D5AB-39A7F8073D5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r="5960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D624542-97E6-2956-2DDC-D75CD8381A27}"/>
              </a:ext>
            </a:extLst>
          </p:cNvPr>
          <p:cNvSpPr/>
          <p:nvPr/>
        </p:nvSpPr>
        <p:spPr>
          <a:xfrm>
            <a:off x="8467725" y="4029075"/>
            <a:ext cx="3463925" cy="2614613"/>
          </a:xfrm>
          <a:prstGeom prst="rect">
            <a:avLst/>
          </a:prstGeom>
          <a:solidFill>
            <a:srgbClr val="263165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4D5D12F-6415-76F6-11CB-AF765CA3E7A0}"/>
              </a:ext>
            </a:extLst>
          </p:cNvPr>
          <p:cNvSpPr/>
          <p:nvPr/>
        </p:nvSpPr>
        <p:spPr>
          <a:xfrm>
            <a:off x="9261112" y="706054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7C2E7-07F8-C718-1776-A62ED6AE3A88}"/>
              </a:ext>
            </a:extLst>
          </p:cNvPr>
          <p:cNvSpPr txBox="1"/>
          <p:nvPr/>
        </p:nvSpPr>
        <p:spPr>
          <a:xfrm>
            <a:off x="8463756" y="459589"/>
            <a:ext cx="3481387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دهید.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25CDED-1C41-E7F9-D2A4-9A2F913498D8}"/>
              </a:ext>
            </a:extLst>
          </p:cNvPr>
          <p:cNvSpPr txBox="1"/>
          <p:nvPr/>
        </p:nvSpPr>
        <p:spPr>
          <a:xfrm>
            <a:off x="8576840" y="4035891"/>
            <a:ext cx="3194613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rgbClr val="FFC000"/>
                </a:solidFill>
                <a:cs typeface="B Titr" panose="00000700000000000000" pitchFamily="2" charset="-78"/>
              </a:rPr>
              <a:t>تیتر عنوان را بنویسید</a:t>
            </a:r>
            <a:endParaRPr lang="en-US" sz="2800" b="1" dirty="0">
              <a:solidFill>
                <a:srgbClr val="FFC000"/>
              </a:solidFill>
              <a:cs typeface="B Titr" panose="000007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9212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5EE6355-8F84-158D-5D9D-6BD7D307DE15}"/>
              </a:ext>
            </a:extLst>
          </p:cNvPr>
          <p:cNvSpPr txBox="1"/>
          <p:nvPr/>
        </p:nvSpPr>
        <p:spPr>
          <a:xfrm>
            <a:off x="486137" y="1086729"/>
            <a:ext cx="808129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4E879E-2373-ED00-D6D7-A06D6B972422}"/>
              </a:ext>
            </a:extLst>
          </p:cNvPr>
          <p:cNvSpPr/>
          <p:nvPr/>
        </p:nvSpPr>
        <p:spPr>
          <a:xfrm>
            <a:off x="9745884" y="682906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25C-9396-E573-D41A-F7679EF94A6A}"/>
              </a:ext>
            </a:extLst>
          </p:cNvPr>
          <p:cNvSpPr txBox="1"/>
          <p:nvPr/>
        </p:nvSpPr>
        <p:spPr>
          <a:xfrm>
            <a:off x="7930827" y="292848"/>
            <a:ext cx="39447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موضوع را وارد نمایید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0447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5EE6355-8F84-158D-5D9D-6BD7D307DE15}"/>
              </a:ext>
            </a:extLst>
          </p:cNvPr>
          <p:cNvSpPr txBox="1"/>
          <p:nvPr/>
        </p:nvSpPr>
        <p:spPr>
          <a:xfrm>
            <a:off x="486137" y="1086729"/>
            <a:ext cx="8081297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263165"/>
                </a:solidFill>
                <a:latin typeface="Vazir" panose="020B0603030804020204" pitchFamily="34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rgbClr val="263165"/>
              </a:solidFill>
              <a:latin typeface="Vazir" panose="020B0603030804020204" pitchFamily="34" charset="-78"/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24E879E-2373-ED00-D6D7-A06D6B972422}"/>
              </a:ext>
            </a:extLst>
          </p:cNvPr>
          <p:cNvSpPr/>
          <p:nvPr/>
        </p:nvSpPr>
        <p:spPr>
          <a:xfrm>
            <a:off x="9745884" y="682906"/>
            <a:ext cx="1886673" cy="2101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A5D25C-9396-E573-D41A-F7679EF94A6A}"/>
              </a:ext>
            </a:extLst>
          </p:cNvPr>
          <p:cNvSpPr txBox="1"/>
          <p:nvPr/>
        </p:nvSpPr>
        <p:spPr>
          <a:xfrm>
            <a:off x="7930827" y="292848"/>
            <a:ext cx="39447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b="1" dirty="0">
                <a:solidFill>
                  <a:srgbClr val="263165"/>
                </a:solidFill>
                <a:cs typeface="B Titr" panose="00000700000000000000" pitchFamily="2" charset="-78"/>
              </a:rPr>
              <a:t>تیتر عنوان موضوع را وارد نمایید</a:t>
            </a:r>
            <a:endParaRPr lang="en-US" sz="2400" b="1" dirty="0">
              <a:solidFill>
                <a:srgbClr val="263165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2409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715</Words>
  <Application>Microsoft Office PowerPoint</Application>
  <PresentationFormat>Widescreen</PresentationFormat>
  <Paragraphs>36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7</cp:revision>
  <dcterms:created xsi:type="dcterms:W3CDTF">2024-01-27T13:56:44Z</dcterms:created>
  <dcterms:modified xsi:type="dcterms:W3CDTF">2024-02-17T08:47:26Z</dcterms:modified>
</cp:coreProperties>
</file>