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56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6E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906" y="6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9" name="Graphic 7708">
            <a:extLst>
              <a:ext uri="{FF2B5EF4-FFF2-40B4-BE49-F238E27FC236}">
                <a16:creationId xmlns:a16="http://schemas.microsoft.com/office/drawing/2014/main" id="{5812E86B-EF9B-A6EB-3B9A-4AA27F2F95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1219" t="17073" r="31669" b="16883"/>
          <a:stretch/>
        </p:blipFill>
        <p:spPr>
          <a:xfrm rot="10800000">
            <a:off x="1728536" y="0"/>
            <a:ext cx="10463464" cy="6858000"/>
          </a:xfrm>
          <a:prstGeom prst="rect">
            <a:avLst/>
          </a:prstGeom>
        </p:spPr>
      </p:pic>
      <p:pic>
        <p:nvPicPr>
          <p:cNvPr id="7708" name="Graphic 7707">
            <a:extLst>
              <a:ext uri="{FF2B5EF4-FFF2-40B4-BE49-F238E27FC236}">
                <a16:creationId xmlns:a16="http://schemas.microsoft.com/office/drawing/2014/main" id="{8BE5E9AC-1CE0-A5C4-0D90-A1DC673FC8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5931" t="17073" r="9133" b="16883"/>
          <a:stretch/>
        </p:blipFill>
        <p:spPr>
          <a:xfrm rot="10800000">
            <a:off x="0" y="-1"/>
            <a:ext cx="51254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45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6DE79634-0BC0-19B4-5142-929C79F7F8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257" t="23446" r="20081" b="23330"/>
          <a:stretch/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193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442798-423C-33CF-EE2E-FECAE8B9046B}"/>
              </a:ext>
            </a:extLst>
          </p:cNvPr>
          <p:cNvGrpSpPr/>
          <p:nvPr userDrawn="1"/>
        </p:nvGrpSpPr>
        <p:grpSpPr>
          <a:xfrm flipH="1">
            <a:off x="0" y="-1"/>
            <a:ext cx="12192000" cy="6858001"/>
            <a:chOff x="0" y="-1"/>
            <a:chExt cx="12192000" cy="6858001"/>
          </a:xfrm>
        </p:grpSpPr>
        <p:pic>
          <p:nvPicPr>
            <p:cNvPr id="7709" name="Graphic 7708">
              <a:extLst>
                <a:ext uri="{FF2B5EF4-FFF2-40B4-BE49-F238E27FC236}">
                  <a16:creationId xmlns:a16="http://schemas.microsoft.com/office/drawing/2014/main" id="{5812E86B-EF9B-A6EB-3B9A-4AA27F2F95D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31219" t="17073" r="31669" b="16883"/>
            <a:stretch/>
          </p:blipFill>
          <p:spPr>
            <a:xfrm rot="10800000">
              <a:off x="1728536" y="0"/>
              <a:ext cx="10463464" cy="6858000"/>
            </a:xfrm>
            <a:prstGeom prst="rect">
              <a:avLst/>
            </a:prstGeom>
          </p:spPr>
        </p:pic>
        <p:pic>
          <p:nvPicPr>
            <p:cNvPr id="7708" name="Graphic 7707">
              <a:extLst>
                <a:ext uri="{FF2B5EF4-FFF2-40B4-BE49-F238E27FC236}">
                  <a16:creationId xmlns:a16="http://schemas.microsoft.com/office/drawing/2014/main" id="{8BE5E9AC-1CE0-A5C4-0D90-A1DC673FC8D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65931" t="17073" r="9133" b="16883"/>
            <a:stretch/>
          </p:blipFill>
          <p:spPr>
            <a:xfrm rot="10800000">
              <a:off x="0" y="-1"/>
              <a:ext cx="5125454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6058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9" name="Graphic 7708">
            <a:extLst>
              <a:ext uri="{FF2B5EF4-FFF2-40B4-BE49-F238E27FC236}">
                <a16:creationId xmlns:a16="http://schemas.microsoft.com/office/drawing/2014/main" id="{5812E86B-EF9B-A6EB-3B9A-4AA27F2F95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1219" t="17073" r="31669" b="16883"/>
          <a:stretch/>
        </p:blipFill>
        <p:spPr>
          <a:xfrm rot="10800000">
            <a:off x="1728536" y="0"/>
            <a:ext cx="7628022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01C29083-6B8C-8EB2-640E-135B10137C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5931" t="17073" r="16001" b="16883"/>
          <a:stretch/>
        </p:blipFill>
        <p:spPr>
          <a:xfrm rot="10800000" flipH="1">
            <a:off x="8478252" y="-1"/>
            <a:ext cx="3713748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63518782-DF92-5C7A-E6FA-2B69D2A43C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5931" t="17073" r="16001" b="16883"/>
          <a:stretch/>
        </p:blipFill>
        <p:spPr>
          <a:xfrm rot="10800000">
            <a:off x="0" y="-2"/>
            <a:ext cx="3713748" cy="6858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F97CFE70-D246-E95B-0793-BBCDE3DFE7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1219" t="17073" r="31669" b="16883"/>
          <a:stretch/>
        </p:blipFill>
        <p:spPr>
          <a:xfrm rot="10800000">
            <a:off x="1856232" y="0"/>
            <a:ext cx="8513064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75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9" name="Graphic 7708">
            <a:extLst>
              <a:ext uri="{FF2B5EF4-FFF2-40B4-BE49-F238E27FC236}">
                <a16:creationId xmlns:a16="http://schemas.microsoft.com/office/drawing/2014/main" id="{5812E86B-EF9B-A6EB-3B9A-4AA27F2F95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1219" t="17073" r="31669" b="16883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01C29083-6B8C-8EB2-640E-135B10137C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5931" t="17073" r="19950" b="16883"/>
          <a:stretch/>
        </p:blipFill>
        <p:spPr>
          <a:xfrm rot="5400000" flipH="1">
            <a:off x="3510601" y="-3518626"/>
            <a:ext cx="5162773" cy="1220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34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09" name="Graphic 7708">
            <a:extLst>
              <a:ext uri="{FF2B5EF4-FFF2-40B4-BE49-F238E27FC236}">
                <a16:creationId xmlns:a16="http://schemas.microsoft.com/office/drawing/2014/main" id="{5812E86B-EF9B-A6EB-3B9A-4AA27F2F95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1219" t="17073" r="31669" b="16883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01C29083-6B8C-8EB2-640E-135B10137C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4749" t="17073" r="19950" b="16883"/>
          <a:stretch/>
        </p:blipFill>
        <p:spPr>
          <a:xfrm rot="5400000" flipH="1">
            <a:off x="5122724" y="-5130748"/>
            <a:ext cx="1938528" cy="12200024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C77B9B81-1D0E-C884-5077-DA0C169A3F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4749" t="17073" r="19950" b="16883"/>
          <a:stretch/>
        </p:blipFill>
        <p:spPr>
          <a:xfrm rot="16200000" flipH="1" flipV="1">
            <a:off x="5130748" y="-211276"/>
            <a:ext cx="1938528" cy="1220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624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BEF5A64-24DD-0807-3BEC-5BD2F8B94CD1}"/>
              </a:ext>
            </a:extLst>
          </p:cNvPr>
          <p:cNvGrpSpPr/>
          <p:nvPr userDrawn="1"/>
        </p:nvGrpSpPr>
        <p:grpSpPr>
          <a:xfrm flipV="1">
            <a:off x="-8024" y="-1"/>
            <a:ext cx="12200024" cy="6858001"/>
            <a:chOff x="-8024" y="-1"/>
            <a:chExt cx="12200024" cy="6858001"/>
          </a:xfrm>
        </p:grpSpPr>
        <p:pic>
          <p:nvPicPr>
            <p:cNvPr id="7709" name="Graphic 7708">
              <a:extLst>
                <a:ext uri="{FF2B5EF4-FFF2-40B4-BE49-F238E27FC236}">
                  <a16:creationId xmlns:a16="http://schemas.microsoft.com/office/drawing/2014/main" id="{5812E86B-EF9B-A6EB-3B9A-4AA27F2F95D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31219" t="17073" r="31669" b="16883"/>
            <a:stretch/>
          </p:blipFill>
          <p:spPr>
            <a:xfrm rot="54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1C29083-6B8C-8EB2-640E-135B10137C2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65931" t="17073" r="19950" b="16883"/>
            <a:stretch/>
          </p:blipFill>
          <p:spPr>
            <a:xfrm rot="5400000" flipH="1">
              <a:off x="3510601" y="-3518626"/>
              <a:ext cx="5162773" cy="122000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5293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6DE79634-0BC0-19B4-5142-929C79F7F8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257" t="23446" r="20081" b="23330"/>
          <a:stretch/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9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6DE79634-0BC0-19B4-5142-929C79F7F8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257" t="23446" r="20081" b="233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161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6DE79634-0BC0-19B4-5142-929C79F7F8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257" t="23446" r="20081" b="23330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568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52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9" r:id="rId4"/>
    <p:sldLayoutId id="2147483661" r:id="rId5"/>
    <p:sldLayoutId id="2147483660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C5FEB-C66D-83F2-910A-5886C43931B6}"/>
              </a:ext>
            </a:extLst>
          </p:cNvPr>
          <p:cNvSpPr txBox="1"/>
          <p:nvPr/>
        </p:nvSpPr>
        <p:spPr>
          <a:xfrm>
            <a:off x="1506166" y="2266544"/>
            <a:ext cx="917966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500" dirty="0">
                <a:solidFill>
                  <a:srgbClr val="3E6E8D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بسم الله الرحمن الرحیم</a:t>
            </a:r>
            <a:endParaRPr lang="en-US" sz="11500" dirty="0">
              <a:solidFill>
                <a:srgbClr val="3E6E8D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308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740C12-5266-6187-6B59-29EBBECC7A47}"/>
              </a:ext>
            </a:extLst>
          </p:cNvPr>
          <p:cNvSpPr txBox="1"/>
          <p:nvPr/>
        </p:nvSpPr>
        <p:spPr>
          <a:xfrm>
            <a:off x="159858" y="2136041"/>
            <a:ext cx="1207786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600" dirty="0">
                <a:solidFill>
                  <a:srgbClr val="3E6E8D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با تشکر از توجه شما</a:t>
            </a:r>
            <a:endParaRPr lang="en-US" sz="16600" dirty="0">
              <a:solidFill>
                <a:srgbClr val="3E6E8D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991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234FA4-7CC2-AE58-9266-3809A39D005A}"/>
              </a:ext>
            </a:extLst>
          </p:cNvPr>
          <p:cNvSpPr txBox="1"/>
          <p:nvPr/>
        </p:nvSpPr>
        <p:spPr>
          <a:xfrm>
            <a:off x="0" y="175098"/>
            <a:ext cx="87938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solidFill>
                  <a:srgbClr val="3E6E8D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تیتر عنوان را در این قسمت وارد نمایید</a:t>
            </a:r>
            <a:endParaRPr lang="en-US" sz="6000" dirty="0">
              <a:solidFill>
                <a:srgbClr val="3E6E8D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BE1E21-5513-7ED3-F5AD-D171AAC8DEA6}"/>
              </a:ext>
            </a:extLst>
          </p:cNvPr>
          <p:cNvSpPr txBox="1"/>
          <p:nvPr/>
        </p:nvSpPr>
        <p:spPr>
          <a:xfrm>
            <a:off x="175098" y="1088357"/>
            <a:ext cx="7369073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000" dirty="0">
              <a:solidFill>
                <a:srgbClr val="22393F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721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B43D24-F76B-6572-B05B-9257ABB6E482}"/>
              </a:ext>
            </a:extLst>
          </p:cNvPr>
          <p:cNvSpPr txBox="1"/>
          <p:nvPr/>
        </p:nvSpPr>
        <p:spPr>
          <a:xfrm>
            <a:off x="1614791" y="3745149"/>
            <a:ext cx="87938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solidFill>
                  <a:srgbClr val="3E6E8D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تیتر عنوان را در این قسمت وارد نمایید</a:t>
            </a:r>
            <a:endParaRPr lang="en-US" sz="6000" dirty="0">
              <a:solidFill>
                <a:srgbClr val="3E6E8D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84D92E-7C8C-3DAB-6685-B82289433B34}"/>
              </a:ext>
            </a:extLst>
          </p:cNvPr>
          <p:cNvSpPr txBox="1"/>
          <p:nvPr/>
        </p:nvSpPr>
        <p:spPr>
          <a:xfrm>
            <a:off x="724709" y="4451521"/>
            <a:ext cx="1057396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4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4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rgbClr val="22393F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1678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F73161-024B-259E-D624-9FBF24287C48}"/>
              </a:ext>
            </a:extLst>
          </p:cNvPr>
          <p:cNvSpPr txBox="1"/>
          <p:nvPr/>
        </p:nvSpPr>
        <p:spPr>
          <a:xfrm>
            <a:off x="1507787" y="0"/>
            <a:ext cx="87938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solidFill>
                  <a:srgbClr val="3E6E8D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تیتر عنوان را در این قسمت وارد نمایید</a:t>
            </a:r>
            <a:endParaRPr lang="en-US" sz="6000" dirty="0">
              <a:solidFill>
                <a:srgbClr val="3E6E8D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49E12D-38DF-BD73-342E-7EE60AC61E83}"/>
              </a:ext>
            </a:extLst>
          </p:cNvPr>
          <p:cNvSpPr txBox="1"/>
          <p:nvPr/>
        </p:nvSpPr>
        <p:spPr>
          <a:xfrm>
            <a:off x="617705" y="706372"/>
            <a:ext cx="1057396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4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4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rgbClr val="22393F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9236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B23E94-5D89-0DC8-09B1-448B528D32CF}"/>
              </a:ext>
            </a:extLst>
          </p:cNvPr>
          <p:cNvSpPr txBox="1"/>
          <p:nvPr/>
        </p:nvSpPr>
        <p:spPr>
          <a:xfrm>
            <a:off x="5987377" y="1079769"/>
            <a:ext cx="53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dirty="0">
                <a:solidFill>
                  <a:srgbClr val="3E6E8D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تیتر عنوان را در این قسمت وارد نمایید</a:t>
            </a:r>
            <a:endParaRPr lang="en-US" sz="4800" dirty="0">
              <a:solidFill>
                <a:srgbClr val="3E6E8D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658555-DA73-0537-B71C-47AB08581CDA}"/>
              </a:ext>
            </a:extLst>
          </p:cNvPr>
          <p:cNvSpPr txBox="1"/>
          <p:nvPr/>
        </p:nvSpPr>
        <p:spPr>
          <a:xfrm>
            <a:off x="5603133" y="1681744"/>
            <a:ext cx="6147882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000" dirty="0">
              <a:solidFill>
                <a:srgbClr val="22393F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8195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294348-F5B4-F259-EDDE-4B6CFBA0CD6F}"/>
              </a:ext>
            </a:extLst>
          </p:cNvPr>
          <p:cNvSpPr txBox="1"/>
          <p:nvPr/>
        </p:nvSpPr>
        <p:spPr>
          <a:xfrm>
            <a:off x="5715002" y="350194"/>
            <a:ext cx="53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dirty="0">
                <a:solidFill>
                  <a:srgbClr val="3E6E8D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تیتر عنوان را در این قسمت وارد نمایید</a:t>
            </a:r>
            <a:endParaRPr lang="en-US" sz="4800" dirty="0">
              <a:solidFill>
                <a:srgbClr val="3E6E8D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3907F8-DD2E-1B72-8D6D-5B70C536426D}"/>
              </a:ext>
            </a:extLst>
          </p:cNvPr>
          <p:cNvSpPr txBox="1"/>
          <p:nvPr/>
        </p:nvSpPr>
        <p:spPr>
          <a:xfrm>
            <a:off x="5330758" y="952169"/>
            <a:ext cx="6147882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000" dirty="0">
              <a:solidFill>
                <a:srgbClr val="22393F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4252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4E958C-F3C9-253F-EEB1-97E8A1EE87C0}"/>
              </a:ext>
            </a:extLst>
          </p:cNvPr>
          <p:cNvSpPr txBox="1"/>
          <p:nvPr/>
        </p:nvSpPr>
        <p:spPr>
          <a:xfrm>
            <a:off x="870627" y="428016"/>
            <a:ext cx="53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dirty="0">
                <a:solidFill>
                  <a:srgbClr val="3E6E8D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تیتر عنوان را در این قسمت وارد نمایید</a:t>
            </a:r>
            <a:endParaRPr lang="en-US" sz="4800" dirty="0">
              <a:solidFill>
                <a:srgbClr val="3E6E8D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D18CB9-A590-ACAC-AA44-CC310933862A}"/>
              </a:ext>
            </a:extLst>
          </p:cNvPr>
          <p:cNvSpPr txBox="1"/>
          <p:nvPr/>
        </p:nvSpPr>
        <p:spPr>
          <a:xfrm>
            <a:off x="486383" y="1029991"/>
            <a:ext cx="6147882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000" dirty="0">
              <a:solidFill>
                <a:srgbClr val="22393F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7750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9A25407-F470-8958-2C87-C37DEF78BAA6}"/>
              </a:ext>
            </a:extLst>
          </p:cNvPr>
          <p:cNvSpPr txBox="1"/>
          <p:nvPr/>
        </p:nvSpPr>
        <p:spPr>
          <a:xfrm>
            <a:off x="880355" y="1245139"/>
            <a:ext cx="53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dirty="0">
                <a:solidFill>
                  <a:srgbClr val="3E6E8D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تیتر عنوان را در این قسمت وارد نمایید</a:t>
            </a:r>
            <a:endParaRPr lang="en-US" sz="4800" dirty="0">
              <a:solidFill>
                <a:srgbClr val="3E6E8D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D82223-672B-7068-01B4-D628C823D7C9}"/>
              </a:ext>
            </a:extLst>
          </p:cNvPr>
          <p:cNvSpPr txBox="1"/>
          <p:nvPr/>
        </p:nvSpPr>
        <p:spPr>
          <a:xfrm>
            <a:off x="496111" y="1847114"/>
            <a:ext cx="6147882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000" dirty="0">
              <a:solidFill>
                <a:srgbClr val="22393F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027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D97590-3850-C415-F5D3-75A74E1CC1EF}"/>
              </a:ext>
            </a:extLst>
          </p:cNvPr>
          <p:cNvSpPr txBox="1"/>
          <p:nvPr/>
        </p:nvSpPr>
        <p:spPr>
          <a:xfrm>
            <a:off x="4367719" y="155642"/>
            <a:ext cx="87938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solidFill>
                  <a:srgbClr val="3E6E8D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تیتر عنوان را در این قسمت وارد نمایید</a:t>
            </a:r>
            <a:endParaRPr lang="en-US" sz="6000" dirty="0">
              <a:solidFill>
                <a:srgbClr val="3E6E8D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A95434-DB9F-CAFF-40BB-510066138051}"/>
              </a:ext>
            </a:extLst>
          </p:cNvPr>
          <p:cNvSpPr txBox="1"/>
          <p:nvPr/>
        </p:nvSpPr>
        <p:spPr>
          <a:xfrm>
            <a:off x="4542817" y="1068901"/>
            <a:ext cx="7369073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</a:t>
            </a:r>
            <a:r>
              <a:rPr lang="fa-IR" sz="2000" b="1" dirty="0">
                <a:solidFill>
                  <a:srgbClr val="22393F"/>
                </a:solidFill>
                <a:latin typeface="Adobe Arabic SHIN" panose="01000500000000020002" pitchFamily="2" charset="-78"/>
                <a:cs typeface="Adobe Arabic SHIN" panose="01000500000000020002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000" dirty="0">
              <a:solidFill>
                <a:srgbClr val="22393F"/>
              </a:solidFill>
              <a:latin typeface="Adobe Arabic SHIN" panose="01000500000000020002" pitchFamily="2" charset="-78"/>
              <a:cs typeface="Adobe Arabic SHIN" panose="01000500000000020002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9013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745</Words>
  <Application>Microsoft Office PowerPoint</Application>
  <PresentationFormat>Widescreen</PresentationFormat>
  <Paragraphs>18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Adobe Arabic SHIN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2</cp:revision>
  <dcterms:created xsi:type="dcterms:W3CDTF">2023-06-09T19:21:49Z</dcterms:created>
  <dcterms:modified xsi:type="dcterms:W3CDTF">2023-06-09T20:09:45Z</dcterms:modified>
</cp:coreProperties>
</file>